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60" r:id="rId2"/>
    <p:sldMasterId id="2147483672" r:id="rId3"/>
  </p:sldMasterIdLst>
  <p:notesMasterIdLst>
    <p:notesMasterId r:id="rId342"/>
  </p:notesMasterIdLst>
  <p:sldIdLst>
    <p:sldId id="460" r:id="rId4"/>
    <p:sldId id="454" r:id="rId5"/>
    <p:sldId id="455" r:id="rId6"/>
    <p:sldId id="457" r:id="rId7"/>
    <p:sldId id="456" r:id="rId8"/>
    <p:sldId id="458" r:id="rId9"/>
    <p:sldId id="459" r:id="rId10"/>
    <p:sldId id="523" r:id="rId11"/>
    <p:sldId id="258" r:id="rId12"/>
    <p:sldId id="264" r:id="rId13"/>
    <p:sldId id="260" r:id="rId14"/>
    <p:sldId id="265" r:id="rId15"/>
    <p:sldId id="267" r:id="rId16"/>
    <p:sldId id="268" r:id="rId17"/>
    <p:sldId id="269" r:id="rId18"/>
    <p:sldId id="270" r:id="rId19"/>
    <p:sldId id="524" r:id="rId20"/>
    <p:sldId id="525" r:id="rId21"/>
    <p:sldId id="526" r:id="rId22"/>
    <p:sldId id="527" r:id="rId23"/>
    <p:sldId id="528" r:id="rId24"/>
    <p:sldId id="529" r:id="rId25"/>
    <p:sldId id="530" r:id="rId26"/>
    <p:sldId id="531" r:id="rId27"/>
    <p:sldId id="532" r:id="rId28"/>
    <p:sldId id="533" r:id="rId29"/>
    <p:sldId id="345" r:id="rId30"/>
    <p:sldId id="346" r:id="rId31"/>
    <p:sldId id="534" r:id="rId32"/>
    <p:sldId id="535" r:id="rId33"/>
    <p:sldId id="536" r:id="rId34"/>
    <p:sldId id="282" r:id="rId35"/>
    <p:sldId id="303" r:id="rId36"/>
    <p:sldId id="304" r:id="rId37"/>
    <p:sldId id="283" r:id="rId38"/>
    <p:sldId id="284" r:id="rId39"/>
    <p:sldId id="285" r:id="rId40"/>
    <p:sldId id="286" r:id="rId41"/>
    <p:sldId id="287" r:id="rId42"/>
    <p:sldId id="288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16" r:id="rId57"/>
    <p:sldId id="271" r:id="rId58"/>
    <p:sldId id="273" r:id="rId59"/>
    <p:sldId id="275" r:id="rId60"/>
    <p:sldId id="276" r:id="rId61"/>
    <p:sldId id="277" r:id="rId62"/>
    <p:sldId id="281" r:id="rId63"/>
    <p:sldId id="279" r:id="rId64"/>
    <p:sldId id="522" r:id="rId65"/>
    <p:sldId id="278" r:id="rId66"/>
    <p:sldId id="306" r:id="rId67"/>
    <p:sldId id="307" r:id="rId68"/>
    <p:sldId id="308" r:id="rId69"/>
    <p:sldId id="309" r:id="rId70"/>
    <p:sldId id="310" r:id="rId71"/>
    <p:sldId id="311" r:id="rId72"/>
    <p:sldId id="312" r:id="rId73"/>
    <p:sldId id="313" r:id="rId74"/>
    <p:sldId id="314" r:id="rId75"/>
    <p:sldId id="315" r:id="rId76"/>
    <p:sldId id="317" r:id="rId77"/>
    <p:sldId id="318" r:id="rId78"/>
    <p:sldId id="322" r:id="rId79"/>
    <p:sldId id="323" r:id="rId80"/>
    <p:sldId id="694" r:id="rId81"/>
    <p:sldId id="695" r:id="rId82"/>
    <p:sldId id="537" r:id="rId83"/>
    <p:sldId id="538" r:id="rId84"/>
    <p:sldId id="539" r:id="rId85"/>
    <p:sldId id="540" r:id="rId86"/>
    <p:sldId id="541" r:id="rId87"/>
    <p:sldId id="542" r:id="rId88"/>
    <p:sldId id="543" r:id="rId89"/>
    <p:sldId id="546" r:id="rId90"/>
    <p:sldId id="545" r:id="rId91"/>
    <p:sldId id="547" r:id="rId92"/>
    <p:sldId id="548" r:id="rId93"/>
    <p:sldId id="549" r:id="rId94"/>
    <p:sldId id="550" r:id="rId95"/>
    <p:sldId id="551" r:id="rId96"/>
    <p:sldId id="552" r:id="rId97"/>
    <p:sldId id="553" r:id="rId98"/>
    <p:sldId id="554" r:id="rId99"/>
    <p:sldId id="555" r:id="rId100"/>
    <p:sldId id="556" r:id="rId101"/>
    <p:sldId id="557" r:id="rId102"/>
    <p:sldId id="558" r:id="rId103"/>
    <p:sldId id="559" r:id="rId104"/>
    <p:sldId id="560" r:id="rId105"/>
    <p:sldId id="561" r:id="rId106"/>
    <p:sldId id="562" r:id="rId107"/>
    <p:sldId id="563" r:id="rId108"/>
    <p:sldId id="564" r:id="rId109"/>
    <p:sldId id="565" r:id="rId110"/>
    <p:sldId id="566" r:id="rId111"/>
    <p:sldId id="582" r:id="rId112"/>
    <p:sldId id="567" r:id="rId113"/>
    <p:sldId id="568" r:id="rId114"/>
    <p:sldId id="569" r:id="rId115"/>
    <p:sldId id="570" r:id="rId116"/>
    <p:sldId id="571" r:id="rId117"/>
    <p:sldId id="572" r:id="rId118"/>
    <p:sldId id="573" r:id="rId119"/>
    <p:sldId id="574" r:id="rId120"/>
    <p:sldId id="575" r:id="rId121"/>
    <p:sldId id="576" r:id="rId122"/>
    <p:sldId id="577" r:id="rId123"/>
    <p:sldId id="578" r:id="rId124"/>
    <p:sldId id="579" r:id="rId125"/>
    <p:sldId id="580" r:id="rId126"/>
    <p:sldId id="581" r:id="rId127"/>
    <p:sldId id="583" r:id="rId128"/>
    <p:sldId id="584" r:id="rId129"/>
    <p:sldId id="585" r:id="rId130"/>
    <p:sldId id="586" r:id="rId131"/>
    <p:sldId id="587" r:id="rId132"/>
    <p:sldId id="588" r:id="rId133"/>
    <p:sldId id="589" r:id="rId134"/>
    <p:sldId id="590" r:id="rId135"/>
    <p:sldId id="591" r:id="rId136"/>
    <p:sldId id="592" r:id="rId137"/>
    <p:sldId id="593" r:id="rId138"/>
    <p:sldId id="594" r:id="rId139"/>
    <p:sldId id="595" r:id="rId140"/>
    <p:sldId id="596" r:id="rId141"/>
    <p:sldId id="597" r:id="rId142"/>
    <p:sldId id="598" r:id="rId143"/>
    <p:sldId id="599" r:id="rId144"/>
    <p:sldId id="600" r:id="rId145"/>
    <p:sldId id="601" r:id="rId146"/>
    <p:sldId id="602" r:id="rId147"/>
    <p:sldId id="603" r:id="rId148"/>
    <p:sldId id="604" r:id="rId149"/>
    <p:sldId id="605" r:id="rId150"/>
    <p:sldId id="606" r:id="rId151"/>
    <p:sldId id="607" r:id="rId152"/>
    <p:sldId id="608" r:id="rId153"/>
    <p:sldId id="609" r:id="rId154"/>
    <p:sldId id="610" r:id="rId155"/>
    <p:sldId id="611" r:id="rId156"/>
    <p:sldId id="612" r:id="rId157"/>
    <p:sldId id="613" r:id="rId158"/>
    <p:sldId id="614" r:id="rId159"/>
    <p:sldId id="615" r:id="rId160"/>
    <p:sldId id="616" r:id="rId161"/>
    <p:sldId id="617" r:id="rId162"/>
    <p:sldId id="618" r:id="rId163"/>
    <p:sldId id="619" r:id="rId164"/>
    <p:sldId id="620" r:id="rId165"/>
    <p:sldId id="621" r:id="rId166"/>
    <p:sldId id="622" r:id="rId167"/>
    <p:sldId id="623" r:id="rId168"/>
    <p:sldId id="624" r:id="rId169"/>
    <p:sldId id="625" r:id="rId170"/>
    <p:sldId id="626" r:id="rId171"/>
    <p:sldId id="627" r:id="rId172"/>
    <p:sldId id="628" r:id="rId173"/>
    <p:sldId id="630" r:id="rId174"/>
    <p:sldId id="631" r:id="rId175"/>
    <p:sldId id="632" r:id="rId176"/>
    <p:sldId id="634" r:id="rId177"/>
    <p:sldId id="635" r:id="rId178"/>
    <p:sldId id="636" r:id="rId179"/>
    <p:sldId id="637" r:id="rId180"/>
    <p:sldId id="639" r:id="rId181"/>
    <p:sldId id="640" r:id="rId182"/>
    <p:sldId id="641" r:id="rId183"/>
    <p:sldId id="642" r:id="rId184"/>
    <p:sldId id="643" r:id="rId185"/>
    <p:sldId id="644" r:id="rId186"/>
    <p:sldId id="645" r:id="rId187"/>
    <p:sldId id="646" r:id="rId188"/>
    <p:sldId id="647" r:id="rId189"/>
    <p:sldId id="648" r:id="rId190"/>
    <p:sldId id="649" r:id="rId191"/>
    <p:sldId id="650" r:id="rId192"/>
    <p:sldId id="651" r:id="rId193"/>
    <p:sldId id="652" r:id="rId194"/>
    <p:sldId id="653" r:id="rId195"/>
    <p:sldId id="654" r:id="rId196"/>
    <p:sldId id="655" r:id="rId197"/>
    <p:sldId id="656" r:id="rId198"/>
    <p:sldId id="657" r:id="rId199"/>
    <p:sldId id="658" r:id="rId200"/>
    <p:sldId id="659" r:id="rId201"/>
    <p:sldId id="660" r:id="rId202"/>
    <p:sldId id="661" r:id="rId203"/>
    <p:sldId id="662" r:id="rId204"/>
    <p:sldId id="663" r:id="rId205"/>
    <p:sldId id="664" r:id="rId206"/>
    <p:sldId id="665" r:id="rId207"/>
    <p:sldId id="666" r:id="rId208"/>
    <p:sldId id="667" r:id="rId209"/>
    <p:sldId id="668" r:id="rId210"/>
    <p:sldId id="669" r:id="rId211"/>
    <p:sldId id="670" r:id="rId212"/>
    <p:sldId id="671" r:id="rId213"/>
    <p:sldId id="672" r:id="rId214"/>
    <p:sldId id="673" r:id="rId215"/>
    <p:sldId id="674" r:id="rId216"/>
    <p:sldId id="675" r:id="rId217"/>
    <p:sldId id="676" r:id="rId218"/>
    <p:sldId id="677" r:id="rId219"/>
    <p:sldId id="678" r:id="rId220"/>
    <p:sldId id="679" r:id="rId221"/>
    <p:sldId id="680" r:id="rId222"/>
    <p:sldId id="681" r:id="rId223"/>
    <p:sldId id="682" r:id="rId224"/>
    <p:sldId id="683" r:id="rId225"/>
    <p:sldId id="684" r:id="rId226"/>
    <p:sldId id="685" r:id="rId227"/>
    <p:sldId id="686" r:id="rId228"/>
    <p:sldId id="687" r:id="rId229"/>
    <p:sldId id="688" r:id="rId230"/>
    <p:sldId id="689" r:id="rId231"/>
    <p:sldId id="690" r:id="rId232"/>
    <p:sldId id="691" r:id="rId233"/>
    <p:sldId id="692" r:id="rId234"/>
    <p:sldId id="693" r:id="rId235"/>
    <p:sldId id="325" r:id="rId236"/>
    <p:sldId id="326" r:id="rId237"/>
    <p:sldId id="327" r:id="rId238"/>
    <p:sldId id="328" r:id="rId239"/>
    <p:sldId id="329" r:id="rId240"/>
    <p:sldId id="330" r:id="rId241"/>
    <p:sldId id="331" r:id="rId242"/>
    <p:sldId id="332" r:id="rId243"/>
    <p:sldId id="333" r:id="rId244"/>
    <p:sldId id="334" r:id="rId245"/>
    <p:sldId id="335" r:id="rId246"/>
    <p:sldId id="336" r:id="rId247"/>
    <p:sldId id="337" r:id="rId248"/>
    <p:sldId id="338" r:id="rId249"/>
    <p:sldId id="339" r:id="rId250"/>
    <p:sldId id="340" r:id="rId251"/>
    <p:sldId id="341" r:id="rId252"/>
    <p:sldId id="343" r:id="rId253"/>
    <p:sldId id="342" r:id="rId254"/>
    <p:sldId id="344" r:id="rId255"/>
    <p:sldId id="347" r:id="rId256"/>
    <p:sldId id="348" r:id="rId257"/>
    <p:sldId id="349" r:id="rId258"/>
    <p:sldId id="350" r:id="rId259"/>
    <p:sldId id="351" r:id="rId260"/>
    <p:sldId id="257" r:id="rId261"/>
    <p:sldId id="461" r:id="rId262"/>
    <p:sldId id="259" r:id="rId263"/>
    <p:sldId id="462" r:id="rId264"/>
    <p:sldId id="261" r:id="rId265"/>
    <p:sldId id="262" r:id="rId266"/>
    <p:sldId id="263" r:id="rId267"/>
    <p:sldId id="463" r:id="rId268"/>
    <p:sldId id="464" r:id="rId269"/>
    <p:sldId id="266" r:id="rId270"/>
    <p:sldId id="465" r:id="rId271"/>
    <p:sldId id="466" r:id="rId272"/>
    <p:sldId id="467" r:id="rId273"/>
    <p:sldId id="468" r:id="rId274"/>
    <p:sldId id="469" r:id="rId275"/>
    <p:sldId id="272" r:id="rId276"/>
    <p:sldId id="470" r:id="rId277"/>
    <p:sldId id="471" r:id="rId278"/>
    <p:sldId id="274" r:id="rId279"/>
    <p:sldId id="472" r:id="rId280"/>
    <p:sldId id="473" r:id="rId281"/>
    <p:sldId id="474" r:id="rId282"/>
    <p:sldId id="475" r:id="rId283"/>
    <p:sldId id="280" r:id="rId284"/>
    <p:sldId id="476" r:id="rId285"/>
    <p:sldId id="477" r:id="rId286"/>
    <p:sldId id="478" r:id="rId287"/>
    <p:sldId id="479" r:id="rId288"/>
    <p:sldId id="480" r:id="rId289"/>
    <p:sldId id="481" r:id="rId290"/>
    <p:sldId id="482" r:id="rId291"/>
    <p:sldId id="289" r:id="rId292"/>
    <p:sldId id="483" r:id="rId293"/>
    <p:sldId id="484" r:id="rId294"/>
    <p:sldId id="485" r:id="rId295"/>
    <p:sldId id="486" r:id="rId296"/>
    <p:sldId id="487" r:id="rId297"/>
    <p:sldId id="488" r:id="rId298"/>
    <p:sldId id="489" r:id="rId299"/>
    <p:sldId id="490" r:id="rId300"/>
    <p:sldId id="491" r:id="rId301"/>
    <p:sldId id="492" r:id="rId302"/>
    <p:sldId id="493" r:id="rId303"/>
    <p:sldId id="494" r:id="rId304"/>
    <p:sldId id="495" r:id="rId305"/>
    <p:sldId id="496" r:id="rId306"/>
    <p:sldId id="497" r:id="rId307"/>
    <p:sldId id="305" r:id="rId308"/>
    <p:sldId id="498" r:id="rId309"/>
    <p:sldId id="499" r:id="rId310"/>
    <p:sldId id="500" r:id="rId311"/>
    <p:sldId id="501" r:id="rId312"/>
    <p:sldId id="502" r:id="rId313"/>
    <p:sldId id="503" r:id="rId314"/>
    <p:sldId id="504" r:id="rId315"/>
    <p:sldId id="505" r:id="rId316"/>
    <p:sldId id="506" r:id="rId317"/>
    <p:sldId id="507" r:id="rId318"/>
    <p:sldId id="508" r:id="rId319"/>
    <p:sldId id="509" r:id="rId320"/>
    <p:sldId id="510" r:id="rId321"/>
    <p:sldId id="511" r:id="rId322"/>
    <p:sldId id="320" r:id="rId323"/>
    <p:sldId id="321" r:id="rId324"/>
    <p:sldId id="512" r:id="rId325"/>
    <p:sldId id="513" r:id="rId326"/>
    <p:sldId id="514" r:id="rId327"/>
    <p:sldId id="515" r:id="rId328"/>
    <p:sldId id="516" r:id="rId329"/>
    <p:sldId id="517" r:id="rId330"/>
    <p:sldId id="518" r:id="rId331"/>
    <p:sldId id="519" r:id="rId332"/>
    <p:sldId id="520" r:id="rId333"/>
    <p:sldId id="521" r:id="rId334"/>
    <p:sldId id="450" r:id="rId335"/>
    <p:sldId id="451" r:id="rId336"/>
    <p:sldId id="437" r:id="rId337"/>
    <p:sldId id="438" r:id="rId338"/>
    <p:sldId id="439" r:id="rId339"/>
    <p:sldId id="440" r:id="rId340"/>
    <p:sldId id="441" r:id="rId3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arching" id="{ED288664-1F80-4EB3-A7EB-6A881DBD808A}">
          <p14:sldIdLst>
            <p14:sldId id="460"/>
            <p14:sldId id="454"/>
          </p14:sldIdLst>
        </p14:section>
        <p14:section name="Binary Search" id="{F252980D-DB9D-48C9-B45A-3A1609542030}">
          <p14:sldIdLst>
            <p14:sldId id="455"/>
            <p14:sldId id="457"/>
            <p14:sldId id="456"/>
            <p14:sldId id="458"/>
            <p14:sldId id="459"/>
          </p14:sldIdLst>
        </p14:section>
        <p14:section name="Sorting Fundamentals" id="{52BD7887-062C-467C-BDEE-450E3AF3101C}">
          <p14:sldIdLst>
            <p14:sldId id="523"/>
            <p14:sldId id="258"/>
            <p14:sldId id="264"/>
            <p14:sldId id="260"/>
            <p14:sldId id="265"/>
            <p14:sldId id="267"/>
            <p14:sldId id="268"/>
            <p14:sldId id="269"/>
          </p14:sldIdLst>
        </p14:section>
        <p14:section name="Bubblesort" id="{93D0451A-ABF6-427F-A83C-6E7B8F301195}">
          <p14:sldIdLst>
            <p14:sldId id="270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345"/>
            <p14:sldId id="346"/>
            <p14:sldId id="534"/>
            <p14:sldId id="535"/>
            <p14:sldId id="536"/>
            <p14:sldId id="282"/>
            <p14:sldId id="303"/>
            <p14:sldId id="304"/>
            <p14:sldId id="283"/>
            <p14:sldId id="284"/>
            <p14:sldId id="285"/>
            <p14:sldId id="286"/>
            <p14:sldId id="287"/>
            <p14:sldId id="288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16"/>
            <p14:sldId id="271"/>
            <p14:sldId id="273"/>
            <p14:sldId id="275"/>
            <p14:sldId id="276"/>
            <p14:sldId id="277"/>
            <p14:sldId id="281"/>
            <p14:sldId id="279"/>
            <p14:sldId id="522"/>
          </p14:sldIdLst>
        </p14:section>
        <p14:section name="selection" id="{C3038EC2-BF6F-4F80-A4B5-7F1F483FFED5}">
          <p14:sldIdLst>
            <p14:sldId id="278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7"/>
            <p14:sldId id="318"/>
            <p14:sldId id="322"/>
            <p14:sldId id="323"/>
          </p14:sldIdLst>
        </p14:section>
        <p14:section name="Selection Visualization" id="{37B4E21A-39E6-4869-B666-E32B97FC5469}">
          <p14:sldIdLst>
            <p14:sldId id="694"/>
            <p14:sldId id="695"/>
            <p14:sldId id="537"/>
            <p14:sldId id="538"/>
            <p14:sldId id="539"/>
            <p14:sldId id="540"/>
            <p14:sldId id="541"/>
            <p14:sldId id="542"/>
            <p14:sldId id="543"/>
            <p14:sldId id="546"/>
            <p14:sldId id="545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82"/>
            <p14:sldId id="567"/>
            <p14:sldId id="568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77"/>
            <p14:sldId id="578"/>
            <p14:sldId id="579"/>
            <p14:sldId id="580"/>
            <p14:sldId id="581"/>
          </p14:sldIdLst>
        </p14:section>
        <p14:section name="Insertion Example From Deck" id="{80F6748C-E479-475C-9E0F-EB8D10DC33BF}">
          <p14:sldIdLst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630"/>
          </p14:sldIdLst>
        </p14:section>
        <p14:section name="Insertion Example With Code" id="{DECDC59D-9086-47F8-A62C-6BCEEEC28DAC}">
          <p14:sldIdLst>
            <p14:sldId id="631"/>
            <p14:sldId id="632"/>
            <p14:sldId id="634"/>
            <p14:sldId id="635"/>
            <p14:sldId id="636"/>
            <p14:sldId id="637"/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  <p14:sldId id="647"/>
            <p14:sldId id="648"/>
            <p14:sldId id="649"/>
            <p14:sldId id="650"/>
            <p14:sldId id="651"/>
            <p14:sldId id="652"/>
            <p14:sldId id="653"/>
            <p14:sldId id="654"/>
            <p14:sldId id="655"/>
            <p14:sldId id="656"/>
            <p14:sldId id="657"/>
            <p14:sldId id="658"/>
            <p14:sldId id="659"/>
            <p14:sldId id="660"/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  <p14:sldId id="669"/>
            <p14:sldId id="670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</p14:sldIdLst>
        </p14:section>
        <p14:section name="Insertion Terminal Example" id="{9AA1F641-7AD0-4EB8-9A27-784EA10B7D07}">
          <p14:sldIdLst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3"/>
            <p14:sldId id="342"/>
          </p14:sldIdLst>
        </p14:section>
        <p14:section name="Insertion Running Time" id="{1CFBE53B-E981-4308-BF48-133BEB952D4A}">
          <p14:sldIdLst>
            <p14:sldId id="344"/>
            <p14:sldId id="347"/>
          </p14:sldIdLst>
        </p14:section>
        <p14:section name="Algorithm Table" id="{A532DF49-68A9-4AE0-AA8E-80E9212AE603}">
          <p14:sldIdLst>
            <p14:sldId id="348"/>
            <p14:sldId id="349"/>
            <p14:sldId id="350"/>
            <p14:sldId id="351"/>
          </p14:sldIdLst>
        </p14:section>
        <p14:section name="Stable Sorting" id="{BC3A6BA7-5311-4F78-A925-7CE98B46F11C}">
          <p14:sldIdLst>
            <p14:sldId id="257"/>
          </p14:sldIdLst>
        </p14:section>
        <p14:section name="Is Bubblesort Stable?" id="{CC55CFED-9AC7-4E8E-A62E-9D8DAC7724F8}">
          <p14:sldIdLst>
            <p14:sldId id="461"/>
            <p14:sldId id="259"/>
            <p14:sldId id="462"/>
            <p14:sldId id="261"/>
            <p14:sldId id="262"/>
            <p14:sldId id="263"/>
            <p14:sldId id="463"/>
            <p14:sldId id="464"/>
            <p14:sldId id="266"/>
            <p14:sldId id="465"/>
            <p14:sldId id="466"/>
            <p14:sldId id="467"/>
            <p14:sldId id="468"/>
            <p14:sldId id="469"/>
            <p14:sldId id="272"/>
            <p14:sldId id="470"/>
            <p14:sldId id="471"/>
            <p14:sldId id="274"/>
            <p14:sldId id="472"/>
            <p14:sldId id="473"/>
            <p14:sldId id="474"/>
          </p14:sldIdLst>
        </p14:section>
        <p14:section name="Is Selection Sort Stable?" id="{861FB14B-4315-46E0-9E48-C29D7B7605CC}">
          <p14:sldIdLst>
            <p14:sldId id="475"/>
            <p14:sldId id="280"/>
            <p14:sldId id="476"/>
            <p14:sldId id="477"/>
            <p14:sldId id="478"/>
            <p14:sldId id="479"/>
            <p14:sldId id="480"/>
            <p14:sldId id="481"/>
            <p14:sldId id="482"/>
            <p14:sldId id="289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</p14:sldIdLst>
        </p14:section>
        <p14:section name="Is Selection Sort Stable (Visible)" id="{EDC9996E-DDFC-4AFA-9092-84CA0B33C9AF}">
          <p14:sldIdLst>
            <p14:sldId id="494"/>
            <p14:sldId id="495"/>
            <p14:sldId id="496"/>
            <p14:sldId id="497"/>
            <p14:sldId id="305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320"/>
          </p14:sldIdLst>
        </p14:section>
        <p14:section name="Is Insertion Sort Stable?" id="{D8CCEA18-6E24-4CCE-8D1C-C08B791BF656}">
          <p14:sldIdLst>
            <p14:sldId id="32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</p14:sldIdLst>
        </p14:section>
        <p14:section name="Who's That Sorting Algorithm" id="{F9D18839-9CF5-4B91-8D7C-6F0CBC913810}">
          <p14:sldIdLst>
            <p14:sldId id="450"/>
            <p14:sldId id="451"/>
            <p14:sldId id="437"/>
            <p14:sldId id="438"/>
            <p14:sldId id="439"/>
            <p14:sldId id="440"/>
            <p14:sldId id="44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B36"/>
    <a:srgbClr val="FDF6E3"/>
    <a:srgbClr val="268BD2"/>
    <a:srgbClr val="99009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81849F-C43F-4481-A6E2-FE9EA2656C73}" v="480" dt="2024-10-11T14:30:52.524"/>
    <p1510:client id="{B2BF10CE-343E-4442-B8B2-A8BB98D55821}" v="1" dt="2024-10-11T15:07:26.6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0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5592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99" Type="http://schemas.openxmlformats.org/officeDocument/2006/relationships/slide" Target="slides/slide296.xml"/><Relationship Id="rId21" Type="http://schemas.openxmlformats.org/officeDocument/2006/relationships/slide" Target="slides/slide18.xml"/><Relationship Id="rId63" Type="http://schemas.openxmlformats.org/officeDocument/2006/relationships/slide" Target="slides/slide60.xml"/><Relationship Id="rId159" Type="http://schemas.openxmlformats.org/officeDocument/2006/relationships/slide" Target="slides/slide156.xml"/><Relationship Id="rId324" Type="http://schemas.openxmlformats.org/officeDocument/2006/relationships/slide" Target="slides/slide321.xml"/><Relationship Id="rId170" Type="http://schemas.openxmlformats.org/officeDocument/2006/relationships/slide" Target="slides/slide167.xml"/><Relationship Id="rId226" Type="http://schemas.openxmlformats.org/officeDocument/2006/relationships/slide" Target="slides/slide223.xml"/><Relationship Id="rId268" Type="http://schemas.openxmlformats.org/officeDocument/2006/relationships/slide" Target="slides/slide265.xml"/><Relationship Id="rId32" Type="http://schemas.openxmlformats.org/officeDocument/2006/relationships/slide" Target="slides/slide29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335" Type="http://schemas.openxmlformats.org/officeDocument/2006/relationships/slide" Target="slides/slide332.xml"/><Relationship Id="rId5" Type="http://schemas.openxmlformats.org/officeDocument/2006/relationships/slide" Target="slides/slide2.xml"/><Relationship Id="rId181" Type="http://schemas.openxmlformats.org/officeDocument/2006/relationships/slide" Target="slides/slide178.xml"/><Relationship Id="rId237" Type="http://schemas.openxmlformats.org/officeDocument/2006/relationships/slide" Target="slides/slide234.xml"/><Relationship Id="rId279" Type="http://schemas.openxmlformats.org/officeDocument/2006/relationships/slide" Target="slides/slide276.xml"/><Relationship Id="rId43" Type="http://schemas.openxmlformats.org/officeDocument/2006/relationships/slide" Target="slides/slide40.xml"/><Relationship Id="rId139" Type="http://schemas.openxmlformats.org/officeDocument/2006/relationships/slide" Target="slides/slide136.xml"/><Relationship Id="rId290" Type="http://schemas.openxmlformats.org/officeDocument/2006/relationships/slide" Target="slides/slide287.xml"/><Relationship Id="rId304" Type="http://schemas.openxmlformats.org/officeDocument/2006/relationships/slide" Target="slides/slide301.xml"/><Relationship Id="rId346" Type="http://schemas.openxmlformats.org/officeDocument/2006/relationships/tableStyles" Target="tableStyles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92" Type="http://schemas.openxmlformats.org/officeDocument/2006/relationships/slide" Target="slides/slide189.xml"/><Relationship Id="rId206" Type="http://schemas.openxmlformats.org/officeDocument/2006/relationships/slide" Target="slides/slide203.xml"/><Relationship Id="rId248" Type="http://schemas.openxmlformats.org/officeDocument/2006/relationships/slide" Target="slides/slide245.xml"/><Relationship Id="rId12" Type="http://schemas.openxmlformats.org/officeDocument/2006/relationships/slide" Target="slides/slide9.xml"/><Relationship Id="rId108" Type="http://schemas.openxmlformats.org/officeDocument/2006/relationships/slide" Target="slides/slide105.xml"/><Relationship Id="rId315" Type="http://schemas.openxmlformats.org/officeDocument/2006/relationships/slide" Target="slides/slide312.xml"/><Relationship Id="rId54" Type="http://schemas.openxmlformats.org/officeDocument/2006/relationships/slide" Target="slides/slide51.xml"/><Relationship Id="rId96" Type="http://schemas.openxmlformats.org/officeDocument/2006/relationships/slide" Target="slides/slide93.xml"/><Relationship Id="rId161" Type="http://schemas.openxmlformats.org/officeDocument/2006/relationships/slide" Target="slides/slide158.xml"/><Relationship Id="rId217" Type="http://schemas.openxmlformats.org/officeDocument/2006/relationships/slide" Target="slides/slide214.xml"/><Relationship Id="rId259" Type="http://schemas.openxmlformats.org/officeDocument/2006/relationships/slide" Target="slides/slide256.xml"/><Relationship Id="rId23" Type="http://schemas.openxmlformats.org/officeDocument/2006/relationships/slide" Target="slides/slide20.xml"/><Relationship Id="rId119" Type="http://schemas.openxmlformats.org/officeDocument/2006/relationships/slide" Target="slides/slide116.xml"/><Relationship Id="rId270" Type="http://schemas.openxmlformats.org/officeDocument/2006/relationships/slide" Target="slides/slide267.xml"/><Relationship Id="rId326" Type="http://schemas.openxmlformats.org/officeDocument/2006/relationships/slide" Target="slides/slide323.xml"/><Relationship Id="rId65" Type="http://schemas.openxmlformats.org/officeDocument/2006/relationships/slide" Target="slides/slide62.xml"/><Relationship Id="rId130" Type="http://schemas.openxmlformats.org/officeDocument/2006/relationships/slide" Target="slides/slide127.xml"/><Relationship Id="rId172" Type="http://schemas.openxmlformats.org/officeDocument/2006/relationships/slide" Target="slides/slide169.xml"/><Relationship Id="rId228" Type="http://schemas.openxmlformats.org/officeDocument/2006/relationships/slide" Target="slides/slide225.xml"/><Relationship Id="rId281" Type="http://schemas.openxmlformats.org/officeDocument/2006/relationships/slide" Target="slides/slide278.xml"/><Relationship Id="rId337" Type="http://schemas.openxmlformats.org/officeDocument/2006/relationships/slide" Target="slides/slide334.xml"/><Relationship Id="rId34" Type="http://schemas.openxmlformats.org/officeDocument/2006/relationships/slide" Target="slides/slide31.xml"/><Relationship Id="rId76" Type="http://schemas.openxmlformats.org/officeDocument/2006/relationships/slide" Target="slides/slide73.xml"/><Relationship Id="rId141" Type="http://schemas.openxmlformats.org/officeDocument/2006/relationships/slide" Target="slides/slide138.xml"/><Relationship Id="rId7" Type="http://schemas.openxmlformats.org/officeDocument/2006/relationships/slide" Target="slides/slide4.xml"/><Relationship Id="rId183" Type="http://schemas.openxmlformats.org/officeDocument/2006/relationships/slide" Target="slides/slide180.xml"/><Relationship Id="rId239" Type="http://schemas.openxmlformats.org/officeDocument/2006/relationships/slide" Target="slides/slide236.xml"/><Relationship Id="rId250" Type="http://schemas.openxmlformats.org/officeDocument/2006/relationships/slide" Target="slides/slide247.xml"/><Relationship Id="rId292" Type="http://schemas.openxmlformats.org/officeDocument/2006/relationships/slide" Target="slides/slide289.xml"/><Relationship Id="rId306" Type="http://schemas.openxmlformats.org/officeDocument/2006/relationships/slide" Target="slides/slide303.xml"/><Relationship Id="rId45" Type="http://schemas.openxmlformats.org/officeDocument/2006/relationships/slide" Target="slides/slide42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348" Type="http://schemas.microsoft.com/office/2015/10/relationships/revisionInfo" Target="revisionInfo.xml"/><Relationship Id="rId152" Type="http://schemas.openxmlformats.org/officeDocument/2006/relationships/slide" Target="slides/slide149.xml"/><Relationship Id="rId194" Type="http://schemas.openxmlformats.org/officeDocument/2006/relationships/slide" Target="slides/slide191.xml"/><Relationship Id="rId208" Type="http://schemas.openxmlformats.org/officeDocument/2006/relationships/slide" Target="slides/slide205.xml"/><Relationship Id="rId261" Type="http://schemas.openxmlformats.org/officeDocument/2006/relationships/slide" Target="slides/slide258.xml"/><Relationship Id="rId14" Type="http://schemas.openxmlformats.org/officeDocument/2006/relationships/slide" Target="slides/slide11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282" Type="http://schemas.openxmlformats.org/officeDocument/2006/relationships/slide" Target="slides/slide279.xml"/><Relationship Id="rId317" Type="http://schemas.openxmlformats.org/officeDocument/2006/relationships/slide" Target="slides/slide314.xml"/><Relationship Id="rId338" Type="http://schemas.openxmlformats.org/officeDocument/2006/relationships/slide" Target="slides/slide335.xml"/><Relationship Id="rId8" Type="http://schemas.openxmlformats.org/officeDocument/2006/relationships/slide" Target="slides/slide5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184" Type="http://schemas.openxmlformats.org/officeDocument/2006/relationships/slide" Target="slides/slide181.xml"/><Relationship Id="rId219" Type="http://schemas.openxmlformats.org/officeDocument/2006/relationships/slide" Target="slides/slide216.xml"/><Relationship Id="rId230" Type="http://schemas.openxmlformats.org/officeDocument/2006/relationships/slide" Target="slides/slide227.xml"/><Relationship Id="rId251" Type="http://schemas.openxmlformats.org/officeDocument/2006/relationships/slide" Target="slides/slide248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272" Type="http://schemas.openxmlformats.org/officeDocument/2006/relationships/slide" Target="slides/slide269.xml"/><Relationship Id="rId293" Type="http://schemas.openxmlformats.org/officeDocument/2006/relationships/slide" Target="slides/slide290.xml"/><Relationship Id="rId307" Type="http://schemas.openxmlformats.org/officeDocument/2006/relationships/slide" Target="slides/slide304.xml"/><Relationship Id="rId328" Type="http://schemas.openxmlformats.org/officeDocument/2006/relationships/slide" Target="slides/slide325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74" Type="http://schemas.openxmlformats.org/officeDocument/2006/relationships/slide" Target="slides/slide171.xml"/><Relationship Id="rId195" Type="http://schemas.openxmlformats.org/officeDocument/2006/relationships/slide" Target="slides/slide192.xml"/><Relationship Id="rId209" Type="http://schemas.openxmlformats.org/officeDocument/2006/relationships/slide" Target="slides/slide206.xml"/><Relationship Id="rId220" Type="http://schemas.openxmlformats.org/officeDocument/2006/relationships/slide" Target="slides/slide217.xml"/><Relationship Id="rId241" Type="http://schemas.openxmlformats.org/officeDocument/2006/relationships/slide" Target="slides/slide23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262" Type="http://schemas.openxmlformats.org/officeDocument/2006/relationships/slide" Target="slides/slide259.xml"/><Relationship Id="rId283" Type="http://schemas.openxmlformats.org/officeDocument/2006/relationships/slide" Target="slides/slide280.xml"/><Relationship Id="rId318" Type="http://schemas.openxmlformats.org/officeDocument/2006/relationships/slide" Target="slides/slide315.xml"/><Relationship Id="rId339" Type="http://schemas.openxmlformats.org/officeDocument/2006/relationships/slide" Target="slides/slide336.xml"/><Relationship Id="rId78" Type="http://schemas.openxmlformats.org/officeDocument/2006/relationships/slide" Target="slides/slide75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64" Type="http://schemas.openxmlformats.org/officeDocument/2006/relationships/slide" Target="slides/slide161.xml"/><Relationship Id="rId185" Type="http://schemas.openxmlformats.org/officeDocument/2006/relationships/slide" Target="slides/slide182.xml"/><Relationship Id="rId9" Type="http://schemas.openxmlformats.org/officeDocument/2006/relationships/slide" Target="slides/slide6.xml"/><Relationship Id="rId210" Type="http://schemas.openxmlformats.org/officeDocument/2006/relationships/slide" Target="slides/slide207.xml"/><Relationship Id="rId26" Type="http://schemas.openxmlformats.org/officeDocument/2006/relationships/slide" Target="slides/slide23.xml"/><Relationship Id="rId231" Type="http://schemas.openxmlformats.org/officeDocument/2006/relationships/slide" Target="slides/slide228.xml"/><Relationship Id="rId252" Type="http://schemas.openxmlformats.org/officeDocument/2006/relationships/slide" Target="slides/slide249.xml"/><Relationship Id="rId273" Type="http://schemas.openxmlformats.org/officeDocument/2006/relationships/slide" Target="slides/slide270.xml"/><Relationship Id="rId294" Type="http://schemas.openxmlformats.org/officeDocument/2006/relationships/slide" Target="slides/slide291.xml"/><Relationship Id="rId308" Type="http://schemas.openxmlformats.org/officeDocument/2006/relationships/slide" Target="slides/slide305.xml"/><Relationship Id="rId329" Type="http://schemas.openxmlformats.org/officeDocument/2006/relationships/slide" Target="slides/slide326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75" Type="http://schemas.openxmlformats.org/officeDocument/2006/relationships/slide" Target="slides/slide172.xml"/><Relationship Id="rId340" Type="http://schemas.openxmlformats.org/officeDocument/2006/relationships/slide" Target="slides/slide337.xml"/><Relationship Id="rId196" Type="http://schemas.openxmlformats.org/officeDocument/2006/relationships/slide" Target="slides/slide193.xml"/><Relationship Id="rId200" Type="http://schemas.openxmlformats.org/officeDocument/2006/relationships/slide" Target="slides/slide197.xml"/><Relationship Id="rId16" Type="http://schemas.openxmlformats.org/officeDocument/2006/relationships/slide" Target="slides/slide13.xml"/><Relationship Id="rId221" Type="http://schemas.openxmlformats.org/officeDocument/2006/relationships/slide" Target="slides/slide218.xml"/><Relationship Id="rId242" Type="http://schemas.openxmlformats.org/officeDocument/2006/relationships/slide" Target="slides/slide239.xml"/><Relationship Id="rId263" Type="http://schemas.openxmlformats.org/officeDocument/2006/relationships/slide" Target="slides/slide260.xml"/><Relationship Id="rId284" Type="http://schemas.openxmlformats.org/officeDocument/2006/relationships/slide" Target="slides/slide281.xml"/><Relationship Id="rId319" Type="http://schemas.openxmlformats.org/officeDocument/2006/relationships/slide" Target="slides/slide316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330" Type="http://schemas.openxmlformats.org/officeDocument/2006/relationships/slide" Target="slides/slide327.xml"/><Relationship Id="rId90" Type="http://schemas.openxmlformats.org/officeDocument/2006/relationships/slide" Target="slides/slide87.xml"/><Relationship Id="rId165" Type="http://schemas.openxmlformats.org/officeDocument/2006/relationships/slide" Target="slides/slide162.xml"/><Relationship Id="rId186" Type="http://schemas.openxmlformats.org/officeDocument/2006/relationships/slide" Target="slides/slide183.xml"/><Relationship Id="rId211" Type="http://schemas.openxmlformats.org/officeDocument/2006/relationships/slide" Target="slides/slide208.xml"/><Relationship Id="rId232" Type="http://schemas.openxmlformats.org/officeDocument/2006/relationships/slide" Target="slides/slide229.xml"/><Relationship Id="rId253" Type="http://schemas.openxmlformats.org/officeDocument/2006/relationships/slide" Target="slides/slide250.xml"/><Relationship Id="rId274" Type="http://schemas.openxmlformats.org/officeDocument/2006/relationships/slide" Target="slides/slide271.xml"/><Relationship Id="rId295" Type="http://schemas.openxmlformats.org/officeDocument/2006/relationships/slide" Target="slides/slide292.xml"/><Relationship Id="rId309" Type="http://schemas.openxmlformats.org/officeDocument/2006/relationships/slide" Target="slides/slide306.xml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Relationship Id="rId320" Type="http://schemas.openxmlformats.org/officeDocument/2006/relationships/slide" Target="slides/slide317.xml"/><Relationship Id="rId80" Type="http://schemas.openxmlformats.org/officeDocument/2006/relationships/slide" Target="slides/slide77.xml"/><Relationship Id="rId155" Type="http://schemas.openxmlformats.org/officeDocument/2006/relationships/slide" Target="slides/slide152.xml"/><Relationship Id="rId176" Type="http://schemas.openxmlformats.org/officeDocument/2006/relationships/slide" Target="slides/slide173.xml"/><Relationship Id="rId197" Type="http://schemas.openxmlformats.org/officeDocument/2006/relationships/slide" Target="slides/slide194.xml"/><Relationship Id="rId341" Type="http://schemas.openxmlformats.org/officeDocument/2006/relationships/slide" Target="slides/slide338.xml"/><Relationship Id="rId201" Type="http://schemas.openxmlformats.org/officeDocument/2006/relationships/slide" Target="slides/slide198.xml"/><Relationship Id="rId222" Type="http://schemas.openxmlformats.org/officeDocument/2006/relationships/slide" Target="slides/slide219.xml"/><Relationship Id="rId243" Type="http://schemas.openxmlformats.org/officeDocument/2006/relationships/slide" Target="slides/slide240.xml"/><Relationship Id="rId264" Type="http://schemas.openxmlformats.org/officeDocument/2006/relationships/slide" Target="slides/slide261.xml"/><Relationship Id="rId285" Type="http://schemas.openxmlformats.org/officeDocument/2006/relationships/slide" Target="slides/slide282.xml"/><Relationship Id="rId17" Type="http://schemas.openxmlformats.org/officeDocument/2006/relationships/slide" Target="slides/slide14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24" Type="http://schemas.openxmlformats.org/officeDocument/2006/relationships/slide" Target="slides/slide121.xml"/><Relationship Id="rId310" Type="http://schemas.openxmlformats.org/officeDocument/2006/relationships/slide" Target="slides/slide307.xml"/><Relationship Id="rId70" Type="http://schemas.openxmlformats.org/officeDocument/2006/relationships/slide" Target="slides/slide67.xml"/><Relationship Id="rId91" Type="http://schemas.openxmlformats.org/officeDocument/2006/relationships/slide" Target="slides/slide88.xml"/><Relationship Id="rId145" Type="http://schemas.openxmlformats.org/officeDocument/2006/relationships/slide" Target="slides/slide142.xml"/><Relationship Id="rId166" Type="http://schemas.openxmlformats.org/officeDocument/2006/relationships/slide" Target="slides/slide163.xml"/><Relationship Id="rId187" Type="http://schemas.openxmlformats.org/officeDocument/2006/relationships/slide" Target="slides/slide184.xml"/><Relationship Id="rId331" Type="http://schemas.openxmlformats.org/officeDocument/2006/relationships/slide" Target="slides/slide3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9.xml"/><Relationship Id="rId233" Type="http://schemas.openxmlformats.org/officeDocument/2006/relationships/slide" Target="slides/slide230.xml"/><Relationship Id="rId254" Type="http://schemas.openxmlformats.org/officeDocument/2006/relationships/slide" Target="slides/slide251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275" Type="http://schemas.openxmlformats.org/officeDocument/2006/relationships/slide" Target="slides/slide272.xml"/><Relationship Id="rId296" Type="http://schemas.openxmlformats.org/officeDocument/2006/relationships/slide" Target="slides/slide293.xml"/><Relationship Id="rId300" Type="http://schemas.openxmlformats.org/officeDocument/2006/relationships/slide" Target="slides/slide297.xml"/><Relationship Id="rId60" Type="http://schemas.openxmlformats.org/officeDocument/2006/relationships/slide" Target="slides/slide57.xml"/><Relationship Id="rId81" Type="http://schemas.openxmlformats.org/officeDocument/2006/relationships/slide" Target="slides/slide78.xml"/><Relationship Id="rId135" Type="http://schemas.openxmlformats.org/officeDocument/2006/relationships/slide" Target="slides/slide132.xml"/><Relationship Id="rId156" Type="http://schemas.openxmlformats.org/officeDocument/2006/relationships/slide" Target="slides/slide153.xml"/><Relationship Id="rId177" Type="http://schemas.openxmlformats.org/officeDocument/2006/relationships/slide" Target="slides/slide174.xml"/><Relationship Id="rId198" Type="http://schemas.openxmlformats.org/officeDocument/2006/relationships/slide" Target="slides/slide195.xml"/><Relationship Id="rId321" Type="http://schemas.openxmlformats.org/officeDocument/2006/relationships/slide" Target="slides/slide318.xml"/><Relationship Id="rId342" Type="http://schemas.openxmlformats.org/officeDocument/2006/relationships/notesMaster" Target="notesMasters/notesMaster1.xml"/><Relationship Id="rId202" Type="http://schemas.openxmlformats.org/officeDocument/2006/relationships/slide" Target="slides/slide199.xml"/><Relationship Id="rId223" Type="http://schemas.openxmlformats.org/officeDocument/2006/relationships/slide" Target="slides/slide220.xml"/><Relationship Id="rId244" Type="http://schemas.openxmlformats.org/officeDocument/2006/relationships/slide" Target="slides/slide241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265" Type="http://schemas.openxmlformats.org/officeDocument/2006/relationships/slide" Target="slides/slide262.xml"/><Relationship Id="rId286" Type="http://schemas.openxmlformats.org/officeDocument/2006/relationships/slide" Target="slides/slide283.xml"/><Relationship Id="rId50" Type="http://schemas.openxmlformats.org/officeDocument/2006/relationships/slide" Target="slides/slide47.xml"/><Relationship Id="rId104" Type="http://schemas.openxmlformats.org/officeDocument/2006/relationships/slide" Target="slides/slide101.xml"/><Relationship Id="rId125" Type="http://schemas.openxmlformats.org/officeDocument/2006/relationships/slide" Target="slides/slide122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188" Type="http://schemas.openxmlformats.org/officeDocument/2006/relationships/slide" Target="slides/slide185.xml"/><Relationship Id="rId311" Type="http://schemas.openxmlformats.org/officeDocument/2006/relationships/slide" Target="slides/slide308.xml"/><Relationship Id="rId332" Type="http://schemas.openxmlformats.org/officeDocument/2006/relationships/slide" Target="slides/slide329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13" Type="http://schemas.openxmlformats.org/officeDocument/2006/relationships/slide" Target="slides/slide210.xml"/><Relationship Id="rId234" Type="http://schemas.openxmlformats.org/officeDocument/2006/relationships/slide" Target="slides/slide23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55" Type="http://schemas.openxmlformats.org/officeDocument/2006/relationships/slide" Target="slides/slide252.xml"/><Relationship Id="rId276" Type="http://schemas.openxmlformats.org/officeDocument/2006/relationships/slide" Target="slides/slide273.xml"/><Relationship Id="rId297" Type="http://schemas.openxmlformats.org/officeDocument/2006/relationships/slide" Target="slides/slide294.xml"/><Relationship Id="rId40" Type="http://schemas.openxmlformats.org/officeDocument/2006/relationships/slide" Target="slides/slide37.xml"/><Relationship Id="rId115" Type="http://schemas.openxmlformats.org/officeDocument/2006/relationships/slide" Target="slides/slide112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slide" Target="slides/slide175.xml"/><Relationship Id="rId301" Type="http://schemas.openxmlformats.org/officeDocument/2006/relationships/slide" Target="slides/slide298.xml"/><Relationship Id="rId322" Type="http://schemas.openxmlformats.org/officeDocument/2006/relationships/slide" Target="slides/slide319.xml"/><Relationship Id="rId343" Type="http://schemas.openxmlformats.org/officeDocument/2006/relationships/presProps" Target="presProp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9" Type="http://schemas.openxmlformats.org/officeDocument/2006/relationships/slide" Target="slides/slide196.xml"/><Relationship Id="rId203" Type="http://schemas.openxmlformats.org/officeDocument/2006/relationships/slide" Target="slides/slide200.xml"/><Relationship Id="rId19" Type="http://schemas.openxmlformats.org/officeDocument/2006/relationships/slide" Target="slides/slide16.xml"/><Relationship Id="rId224" Type="http://schemas.openxmlformats.org/officeDocument/2006/relationships/slide" Target="slides/slide221.xml"/><Relationship Id="rId245" Type="http://schemas.openxmlformats.org/officeDocument/2006/relationships/slide" Target="slides/slide242.xml"/><Relationship Id="rId266" Type="http://schemas.openxmlformats.org/officeDocument/2006/relationships/slide" Target="slides/slide263.xml"/><Relationship Id="rId287" Type="http://schemas.openxmlformats.org/officeDocument/2006/relationships/slide" Target="slides/slide284.xml"/><Relationship Id="rId30" Type="http://schemas.openxmlformats.org/officeDocument/2006/relationships/slide" Target="slides/slide2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Relationship Id="rId312" Type="http://schemas.openxmlformats.org/officeDocument/2006/relationships/slide" Target="slides/slide309.xml"/><Relationship Id="rId333" Type="http://schemas.openxmlformats.org/officeDocument/2006/relationships/slide" Target="slides/slide330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189" Type="http://schemas.openxmlformats.org/officeDocument/2006/relationships/slide" Target="slides/slide186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11.xml"/><Relationship Id="rId235" Type="http://schemas.openxmlformats.org/officeDocument/2006/relationships/slide" Target="slides/slide232.xml"/><Relationship Id="rId256" Type="http://schemas.openxmlformats.org/officeDocument/2006/relationships/slide" Target="slides/slide253.xml"/><Relationship Id="rId277" Type="http://schemas.openxmlformats.org/officeDocument/2006/relationships/slide" Target="slides/slide274.xml"/><Relationship Id="rId298" Type="http://schemas.openxmlformats.org/officeDocument/2006/relationships/slide" Target="slides/slide295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302" Type="http://schemas.openxmlformats.org/officeDocument/2006/relationships/slide" Target="slides/slide299.xml"/><Relationship Id="rId323" Type="http://schemas.openxmlformats.org/officeDocument/2006/relationships/slide" Target="slides/slide320.xml"/><Relationship Id="rId344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179" Type="http://schemas.openxmlformats.org/officeDocument/2006/relationships/slide" Target="slides/slide176.xml"/><Relationship Id="rId190" Type="http://schemas.openxmlformats.org/officeDocument/2006/relationships/slide" Target="slides/slide187.xml"/><Relationship Id="rId204" Type="http://schemas.openxmlformats.org/officeDocument/2006/relationships/slide" Target="slides/slide201.xml"/><Relationship Id="rId225" Type="http://schemas.openxmlformats.org/officeDocument/2006/relationships/slide" Target="slides/slide222.xml"/><Relationship Id="rId246" Type="http://schemas.openxmlformats.org/officeDocument/2006/relationships/slide" Target="slides/slide243.xml"/><Relationship Id="rId267" Type="http://schemas.openxmlformats.org/officeDocument/2006/relationships/slide" Target="slides/slide264.xml"/><Relationship Id="rId288" Type="http://schemas.openxmlformats.org/officeDocument/2006/relationships/slide" Target="slides/slide285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313" Type="http://schemas.openxmlformats.org/officeDocument/2006/relationships/slide" Target="slides/slide310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94" Type="http://schemas.openxmlformats.org/officeDocument/2006/relationships/slide" Target="slides/slide91.xml"/><Relationship Id="rId148" Type="http://schemas.openxmlformats.org/officeDocument/2006/relationships/slide" Target="slides/slide145.xml"/><Relationship Id="rId169" Type="http://schemas.openxmlformats.org/officeDocument/2006/relationships/slide" Target="slides/slide166.xml"/><Relationship Id="rId334" Type="http://schemas.openxmlformats.org/officeDocument/2006/relationships/slide" Target="slides/slide331.xml"/><Relationship Id="rId4" Type="http://schemas.openxmlformats.org/officeDocument/2006/relationships/slide" Target="slides/slide1.xml"/><Relationship Id="rId180" Type="http://schemas.openxmlformats.org/officeDocument/2006/relationships/slide" Target="slides/slide177.xml"/><Relationship Id="rId215" Type="http://schemas.openxmlformats.org/officeDocument/2006/relationships/slide" Target="slides/slide212.xml"/><Relationship Id="rId236" Type="http://schemas.openxmlformats.org/officeDocument/2006/relationships/slide" Target="slides/slide233.xml"/><Relationship Id="rId257" Type="http://schemas.openxmlformats.org/officeDocument/2006/relationships/slide" Target="slides/slide254.xml"/><Relationship Id="rId278" Type="http://schemas.openxmlformats.org/officeDocument/2006/relationships/slide" Target="slides/slide275.xml"/><Relationship Id="rId303" Type="http://schemas.openxmlformats.org/officeDocument/2006/relationships/slide" Target="slides/slide300.xml"/><Relationship Id="rId42" Type="http://schemas.openxmlformats.org/officeDocument/2006/relationships/slide" Target="slides/slide39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345" Type="http://schemas.openxmlformats.org/officeDocument/2006/relationships/theme" Target="theme/theme1.xml"/><Relationship Id="rId191" Type="http://schemas.openxmlformats.org/officeDocument/2006/relationships/slide" Target="slides/slide188.xml"/><Relationship Id="rId205" Type="http://schemas.openxmlformats.org/officeDocument/2006/relationships/slide" Target="slides/slide202.xml"/><Relationship Id="rId247" Type="http://schemas.openxmlformats.org/officeDocument/2006/relationships/slide" Target="slides/slide244.xml"/><Relationship Id="rId107" Type="http://schemas.openxmlformats.org/officeDocument/2006/relationships/slide" Target="slides/slide104.xml"/><Relationship Id="rId289" Type="http://schemas.openxmlformats.org/officeDocument/2006/relationships/slide" Target="slides/slide286.xml"/><Relationship Id="rId11" Type="http://schemas.openxmlformats.org/officeDocument/2006/relationships/slide" Target="slides/slide8.xml"/><Relationship Id="rId53" Type="http://schemas.openxmlformats.org/officeDocument/2006/relationships/slide" Target="slides/slide50.xml"/><Relationship Id="rId149" Type="http://schemas.openxmlformats.org/officeDocument/2006/relationships/slide" Target="slides/slide146.xml"/><Relationship Id="rId314" Type="http://schemas.openxmlformats.org/officeDocument/2006/relationships/slide" Target="slides/slide311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216" Type="http://schemas.openxmlformats.org/officeDocument/2006/relationships/slide" Target="slides/slide213.xml"/><Relationship Id="rId258" Type="http://schemas.openxmlformats.org/officeDocument/2006/relationships/slide" Target="slides/slide255.xml"/><Relationship Id="rId22" Type="http://schemas.openxmlformats.org/officeDocument/2006/relationships/slide" Target="slides/slide19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325" Type="http://schemas.openxmlformats.org/officeDocument/2006/relationships/slide" Target="slides/slide322.xml"/><Relationship Id="rId171" Type="http://schemas.openxmlformats.org/officeDocument/2006/relationships/slide" Target="slides/slide168.xml"/><Relationship Id="rId227" Type="http://schemas.openxmlformats.org/officeDocument/2006/relationships/slide" Target="slides/slide224.xml"/><Relationship Id="rId269" Type="http://schemas.openxmlformats.org/officeDocument/2006/relationships/slide" Target="slides/slide266.xml"/><Relationship Id="rId33" Type="http://schemas.openxmlformats.org/officeDocument/2006/relationships/slide" Target="slides/slide30.xml"/><Relationship Id="rId129" Type="http://schemas.openxmlformats.org/officeDocument/2006/relationships/slide" Target="slides/slide126.xml"/><Relationship Id="rId280" Type="http://schemas.openxmlformats.org/officeDocument/2006/relationships/slide" Target="slides/slide277.xml"/><Relationship Id="rId336" Type="http://schemas.openxmlformats.org/officeDocument/2006/relationships/slide" Target="slides/slide333.xml"/><Relationship Id="rId75" Type="http://schemas.openxmlformats.org/officeDocument/2006/relationships/slide" Target="slides/slide72.xml"/><Relationship Id="rId140" Type="http://schemas.openxmlformats.org/officeDocument/2006/relationships/slide" Target="slides/slide137.xml"/><Relationship Id="rId182" Type="http://schemas.openxmlformats.org/officeDocument/2006/relationships/slide" Target="slides/slide179.xml"/><Relationship Id="rId6" Type="http://schemas.openxmlformats.org/officeDocument/2006/relationships/slide" Target="slides/slide3.xml"/><Relationship Id="rId238" Type="http://schemas.openxmlformats.org/officeDocument/2006/relationships/slide" Target="slides/slide235.xml"/><Relationship Id="rId291" Type="http://schemas.openxmlformats.org/officeDocument/2006/relationships/slide" Target="slides/slide288.xml"/><Relationship Id="rId305" Type="http://schemas.openxmlformats.org/officeDocument/2006/relationships/slide" Target="slides/slide302.xml"/><Relationship Id="rId347" Type="http://schemas.microsoft.com/office/2016/11/relationships/changesInfo" Target="changesInfos/changesInfo1.xml"/><Relationship Id="rId44" Type="http://schemas.openxmlformats.org/officeDocument/2006/relationships/slide" Target="slides/slide41.xml"/><Relationship Id="rId86" Type="http://schemas.openxmlformats.org/officeDocument/2006/relationships/slide" Target="slides/slide83.xml"/><Relationship Id="rId151" Type="http://schemas.openxmlformats.org/officeDocument/2006/relationships/slide" Target="slides/slide148.xml"/><Relationship Id="rId193" Type="http://schemas.openxmlformats.org/officeDocument/2006/relationships/slide" Target="slides/slide190.xml"/><Relationship Id="rId207" Type="http://schemas.openxmlformats.org/officeDocument/2006/relationships/slide" Target="slides/slide204.xml"/><Relationship Id="rId249" Type="http://schemas.openxmlformats.org/officeDocument/2006/relationships/slide" Target="slides/slide246.xml"/><Relationship Id="rId13" Type="http://schemas.openxmlformats.org/officeDocument/2006/relationships/slide" Target="slides/slide10.xml"/><Relationship Id="rId109" Type="http://schemas.openxmlformats.org/officeDocument/2006/relationships/slide" Target="slides/slide106.xml"/><Relationship Id="rId260" Type="http://schemas.openxmlformats.org/officeDocument/2006/relationships/slide" Target="slides/slide257.xml"/><Relationship Id="rId316" Type="http://schemas.openxmlformats.org/officeDocument/2006/relationships/slide" Target="slides/slide313.xml"/><Relationship Id="rId55" Type="http://schemas.openxmlformats.org/officeDocument/2006/relationships/slide" Target="slides/slide52.xml"/><Relationship Id="rId97" Type="http://schemas.openxmlformats.org/officeDocument/2006/relationships/slide" Target="slides/slide94.xml"/><Relationship Id="rId120" Type="http://schemas.openxmlformats.org/officeDocument/2006/relationships/slide" Target="slides/slide117.xml"/><Relationship Id="rId162" Type="http://schemas.openxmlformats.org/officeDocument/2006/relationships/slide" Target="slides/slide159.xml"/><Relationship Id="rId218" Type="http://schemas.openxmlformats.org/officeDocument/2006/relationships/slide" Target="slides/slide215.xml"/><Relationship Id="rId271" Type="http://schemas.openxmlformats.org/officeDocument/2006/relationships/slide" Target="slides/slide268.xml"/><Relationship Id="rId24" Type="http://schemas.openxmlformats.org/officeDocument/2006/relationships/slide" Target="slides/slide21.xml"/><Relationship Id="rId66" Type="http://schemas.openxmlformats.org/officeDocument/2006/relationships/slide" Target="slides/slide63.xml"/><Relationship Id="rId131" Type="http://schemas.openxmlformats.org/officeDocument/2006/relationships/slide" Target="slides/slide128.xml"/><Relationship Id="rId327" Type="http://schemas.openxmlformats.org/officeDocument/2006/relationships/slide" Target="slides/slide324.xml"/><Relationship Id="rId173" Type="http://schemas.openxmlformats.org/officeDocument/2006/relationships/slide" Target="slides/slide170.xml"/><Relationship Id="rId229" Type="http://schemas.openxmlformats.org/officeDocument/2006/relationships/slide" Target="slides/slide226.xml"/><Relationship Id="rId240" Type="http://schemas.openxmlformats.org/officeDocument/2006/relationships/slide" Target="slides/slide2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ggin, Jake" userId="S::jake.scoggin@uconn.edu::5ad58cec-b21c-486a-b6f0-9ede36b8ce4c" providerId="AD" clId="Web-{99BFF91E-0A00-2FBA-3F7F-44136D0802BE}"/>
    <pc:docChg chg="addSld modSld modSection">
      <pc:chgData name="Scoggin, Jake" userId="S::jake.scoggin@uconn.edu::5ad58cec-b21c-486a-b6f0-9ede36b8ce4c" providerId="AD" clId="Web-{99BFF91E-0A00-2FBA-3F7F-44136D0802BE}" dt="2024-02-29T21:25:05.227" v="4" actId="14100"/>
      <pc:docMkLst>
        <pc:docMk/>
      </pc:docMkLst>
      <pc:sldChg chg="delSp modSp new">
        <pc:chgData name="Scoggin, Jake" userId="S::jake.scoggin@uconn.edu::5ad58cec-b21c-486a-b6f0-9ede36b8ce4c" providerId="AD" clId="Web-{99BFF91E-0A00-2FBA-3F7F-44136D0802BE}" dt="2024-02-29T21:25:05.227" v="4" actId="14100"/>
        <pc:sldMkLst>
          <pc:docMk/>
          <pc:sldMk cId="4194196989" sldId="452"/>
        </pc:sldMkLst>
        <pc:spChg chg="del">
          <ac:chgData name="Scoggin, Jake" userId="S::jake.scoggin@uconn.edu::5ad58cec-b21c-486a-b6f0-9ede36b8ce4c" providerId="AD" clId="Web-{99BFF91E-0A00-2FBA-3F7F-44136D0802BE}" dt="2024-02-29T21:24:56.711" v="2"/>
          <ac:spMkLst>
            <pc:docMk/>
            <pc:sldMk cId="4194196989" sldId="452"/>
            <ac:spMk id="2" creationId="{99BA5B8A-5AFE-B9B0-BF02-921E3E67F6EB}"/>
          </ac:spMkLst>
        </pc:spChg>
        <pc:spChg chg="del">
          <ac:chgData name="Scoggin, Jake" userId="S::jake.scoggin@uconn.edu::5ad58cec-b21c-486a-b6f0-9ede36b8ce4c" providerId="AD" clId="Web-{99BFF91E-0A00-2FBA-3F7F-44136D0802BE}" dt="2024-02-29T21:24:56.711" v="1"/>
          <ac:spMkLst>
            <pc:docMk/>
            <pc:sldMk cId="4194196989" sldId="452"/>
            <ac:spMk id="3" creationId="{C93339F5-545F-26E3-6C10-7041D77082F8}"/>
          </ac:spMkLst>
        </pc:spChg>
        <pc:graphicFrameChg chg="mod">
          <ac:chgData name="Scoggin, Jake" userId="S::jake.scoggin@uconn.edu::5ad58cec-b21c-486a-b6f0-9ede36b8ce4c" providerId="AD" clId="Web-{99BFF91E-0A00-2FBA-3F7F-44136D0802BE}" dt="2024-02-29T21:25:05.227" v="4" actId="14100"/>
          <ac:graphicFrameMkLst>
            <pc:docMk/>
            <pc:sldMk cId="4194196989" sldId="452"/>
            <ac:graphicFrameMk id="4" creationId="{7C0C7697-AD09-4E0D-8EF5-5564BE7F774D}"/>
          </ac:graphicFrameMkLst>
        </pc:graphicFrameChg>
      </pc:sldChg>
    </pc:docChg>
  </pc:docChgLst>
  <pc:docChgLst>
    <pc:chgData name="Scoggin, Jake" userId="5ad58cec-b21c-486a-b6f0-9ede36b8ce4c" providerId="ADAL" clId="{95BA3EB8-A502-1E40-93D1-4C700DD1A4A4}"/>
    <pc:docChg chg="modSld">
      <pc:chgData name="Scoggin, Jake" userId="5ad58cec-b21c-486a-b6f0-9ede36b8ce4c" providerId="ADAL" clId="{95BA3EB8-A502-1E40-93D1-4C700DD1A4A4}" dt="2024-02-29T14:58:16.239" v="17" actId="20577"/>
      <pc:docMkLst>
        <pc:docMk/>
      </pc:docMkLst>
      <pc:sldChg chg="modSp">
        <pc:chgData name="Scoggin, Jake" userId="5ad58cec-b21c-486a-b6f0-9ede36b8ce4c" providerId="ADAL" clId="{95BA3EB8-A502-1E40-93D1-4C700DD1A4A4}" dt="2024-02-29T14:58:16.239" v="17" actId="20577"/>
        <pc:sldMkLst>
          <pc:docMk/>
          <pc:sldMk cId="1880679697" sldId="269"/>
        </pc:sldMkLst>
        <pc:spChg chg="mod">
          <ac:chgData name="Scoggin, Jake" userId="5ad58cec-b21c-486a-b6f0-9ede36b8ce4c" providerId="ADAL" clId="{95BA3EB8-A502-1E40-93D1-4C700DD1A4A4}" dt="2024-02-29T14:58:16.239" v="17" actId="20577"/>
          <ac:spMkLst>
            <pc:docMk/>
            <pc:sldMk cId="1880679697" sldId="269"/>
            <ac:spMk id="7" creationId="{642B0901-D48F-A803-3EEF-46C31DD0159E}"/>
          </ac:spMkLst>
        </pc:spChg>
      </pc:sldChg>
    </pc:docChg>
  </pc:docChgLst>
  <pc:docChgLst>
    <pc:chgData name="Scoggin, Jake" userId="S::jake.scoggin@uconn.edu::5ad58cec-b21c-486a-b6f0-9ede36b8ce4c" providerId="AD" clId="Web-{E3C83207-D579-8A2F-BE51-BAE00FD1A323}"/>
    <pc:docChg chg="addSld modSld modSection">
      <pc:chgData name="Scoggin, Jake" userId="S::jake.scoggin@uconn.edu::5ad58cec-b21c-486a-b6f0-9ede36b8ce4c" providerId="AD" clId="Web-{E3C83207-D579-8A2F-BE51-BAE00FD1A323}" dt="2024-03-01T17:56:54.976" v="2" actId="14100"/>
      <pc:docMkLst>
        <pc:docMk/>
      </pc:docMkLst>
      <pc:sldChg chg="modSp new">
        <pc:chgData name="Scoggin, Jake" userId="S::jake.scoggin@uconn.edu::5ad58cec-b21c-486a-b6f0-9ede36b8ce4c" providerId="AD" clId="Web-{E3C83207-D579-8A2F-BE51-BAE00FD1A323}" dt="2024-03-01T17:56:54.976" v="2" actId="14100"/>
        <pc:sldMkLst>
          <pc:docMk/>
          <pc:sldMk cId="1254620042" sldId="453"/>
        </pc:sldMkLst>
        <pc:graphicFrameChg chg="mod">
          <ac:chgData name="Scoggin, Jake" userId="S::jake.scoggin@uconn.edu::5ad58cec-b21c-486a-b6f0-9ede36b8ce4c" providerId="AD" clId="Web-{E3C83207-D579-8A2F-BE51-BAE00FD1A323}" dt="2024-03-01T17:56:54.976" v="2" actId="14100"/>
          <ac:graphicFrameMkLst>
            <pc:docMk/>
            <pc:sldMk cId="1254620042" sldId="453"/>
            <ac:graphicFrameMk id="4" creationId="{7A42F9CF-0D9C-D434-C075-545CD4E540E8}"/>
          </ac:graphicFrameMkLst>
        </pc:graphicFrameChg>
      </pc:sldChg>
    </pc:docChg>
  </pc:docChgLst>
  <pc:docChgLst>
    <pc:chgData name="Scoggin, Jake" userId="5ad58cec-b21c-486a-b6f0-9ede36b8ce4c" providerId="ADAL" clId="{9081849F-C43F-4481-A6E2-FE9EA2656C73}"/>
    <pc:docChg chg="undo redo custSel addSld delSld modSld sldOrd addMainMaster modMainMaster addSection delSection modSection">
      <pc:chgData name="Scoggin, Jake" userId="5ad58cec-b21c-486a-b6f0-9ede36b8ce4c" providerId="ADAL" clId="{9081849F-C43F-4481-A6E2-FE9EA2656C73}" dt="2024-10-11T14:40:36.726" v="2966" actId="17846"/>
      <pc:docMkLst>
        <pc:docMk/>
      </pc:docMkLst>
      <pc:sldChg chg="del">
        <pc:chgData name="Scoggin, Jake" userId="5ad58cec-b21c-486a-b6f0-9ede36b8ce4c" providerId="ADAL" clId="{9081849F-C43F-4481-A6E2-FE9EA2656C73}" dt="2024-10-07T15:11:39.353" v="0" actId="47"/>
        <pc:sldMkLst>
          <pc:docMk/>
          <pc:sldMk cId="3540517190" sldId="256"/>
        </pc:sldMkLst>
      </pc:sldChg>
      <pc:sldChg chg="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875818668" sldId="257"/>
        </pc:sldMkLst>
      </pc:sldChg>
      <pc:sldChg chg="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1679063968" sldId="259"/>
        </pc:sldMkLst>
        <pc:spChg chg="mod">
          <ac:chgData name="Scoggin, Jake" userId="5ad58cec-b21c-486a-b6f0-9ede36b8ce4c" providerId="ADAL" clId="{9081849F-C43F-4481-A6E2-FE9EA2656C73}" dt="2024-10-09T12:40:27.038" v="46" actId="14100"/>
          <ac:spMkLst>
            <pc:docMk/>
            <pc:sldMk cId="1679063968" sldId="259"/>
            <ac:spMk id="32" creationId="{09FFC66D-6A77-DD5E-6130-5FFC097678F9}"/>
          </ac:spMkLst>
        </pc:spChg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2452206978" sldId="261"/>
        </pc:sldMkLst>
        <pc:spChg chg="add mod">
          <ac:chgData name="Scoggin, Jake" userId="5ad58cec-b21c-486a-b6f0-9ede36b8ce4c" providerId="ADAL" clId="{9081849F-C43F-4481-A6E2-FE9EA2656C73}" dt="2024-10-09T12:40:41.208" v="50"/>
          <ac:spMkLst>
            <pc:docMk/>
            <pc:sldMk cId="2452206978" sldId="261"/>
            <ac:spMk id="15" creationId="{654AD061-6328-DB3B-8A59-C66C032F28E9}"/>
          </ac:spMkLst>
        </pc:spChg>
        <pc:spChg chg="del">
          <ac:chgData name="Scoggin, Jake" userId="5ad58cec-b21c-486a-b6f0-9ede36b8ce4c" providerId="ADAL" clId="{9081849F-C43F-4481-A6E2-FE9EA2656C73}" dt="2024-10-09T12:40:40.660" v="49" actId="478"/>
          <ac:spMkLst>
            <pc:docMk/>
            <pc:sldMk cId="2452206978" sldId="261"/>
            <ac:spMk id="32" creationId="{16FA22BA-7D7F-47CF-CB09-F9C8D613C89F}"/>
          </ac:spMkLst>
        </pc:spChg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3586802951" sldId="262"/>
        </pc:sldMkLst>
        <pc:spChg chg="add mod">
          <ac:chgData name="Scoggin, Jake" userId="5ad58cec-b21c-486a-b6f0-9ede36b8ce4c" providerId="ADAL" clId="{9081849F-C43F-4481-A6E2-FE9EA2656C73}" dt="2024-10-09T12:40:44.252" v="52"/>
          <ac:spMkLst>
            <pc:docMk/>
            <pc:sldMk cId="3586802951" sldId="262"/>
            <ac:spMk id="15" creationId="{EE5DB4E7-E6BF-1183-46F1-5B337C3256FC}"/>
          </ac:spMkLst>
        </pc:spChg>
        <pc:spChg chg="del">
          <ac:chgData name="Scoggin, Jake" userId="5ad58cec-b21c-486a-b6f0-9ede36b8ce4c" providerId="ADAL" clId="{9081849F-C43F-4481-A6E2-FE9EA2656C73}" dt="2024-10-09T12:40:43.864" v="51" actId="478"/>
          <ac:spMkLst>
            <pc:docMk/>
            <pc:sldMk cId="3586802951" sldId="262"/>
            <ac:spMk id="32" creationId="{A043F03F-E875-06FE-BBD3-2B07AFD06AE2}"/>
          </ac:spMkLst>
        </pc:spChg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3874575745" sldId="263"/>
        </pc:sldMkLst>
        <pc:spChg chg="add mod">
          <ac:chgData name="Scoggin, Jake" userId="5ad58cec-b21c-486a-b6f0-9ede36b8ce4c" providerId="ADAL" clId="{9081849F-C43F-4481-A6E2-FE9EA2656C73}" dt="2024-10-09T12:40:47.019" v="54"/>
          <ac:spMkLst>
            <pc:docMk/>
            <pc:sldMk cId="3874575745" sldId="263"/>
            <ac:spMk id="15" creationId="{FABC1B97-05F0-E71B-328A-8FF032934BDE}"/>
          </ac:spMkLst>
        </pc:spChg>
        <pc:spChg chg="del">
          <ac:chgData name="Scoggin, Jake" userId="5ad58cec-b21c-486a-b6f0-9ede36b8ce4c" providerId="ADAL" clId="{9081849F-C43F-4481-A6E2-FE9EA2656C73}" dt="2024-10-09T12:40:46.693" v="53" actId="478"/>
          <ac:spMkLst>
            <pc:docMk/>
            <pc:sldMk cId="3874575745" sldId="263"/>
            <ac:spMk id="32" creationId="{ED01A24B-89A3-DDCA-929D-8B363C143336}"/>
          </ac:spMkLst>
        </pc:spChg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837604704" sldId="266"/>
        </pc:sldMkLst>
        <pc:spChg chg="add mod">
          <ac:chgData name="Scoggin, Jake" userId="5ad58cec-b21c-486a-b6f0-9ede36b8ce4c" providerId="ADAL" clId="{9081849F-C43F-4481-A6E2-FE9EA2656C73}" dt="2024-10-09T12:40:55.807" v="60"/>
          <ac:spMkLst>
            <pc:docMk/>
            <pc:sldMk cId="837604704" sldId="266"/>
            <ac:spMk id="15" creationId="{A9D6364D-5EE4-C3F8-CCA7-450068F850A0}"/>
          </ac:spMkLst>
        </pc:spChg>
        <pc:spChg chg="del">
          <ac:chgData name="Scoggin, Jake" userId="5ad58cec-b21c-486a-b6f0-9ede36b8ce4c" providerId="ADAL" clId="{9081849F-C43F-4481-A6E2-FE9EA2656C73}" dt="2024-10-09T12:40:55.454" v="59" actId="478"/>
          <ac:spMkLst>
            <pc:docMk/>
            <pc:sldMk cId="837604704" sldId="266"/>
            <ac:spMk id="32" creationId="{F9017E27-0ACD-E186-7989-3F8385F3885F}"/>
          </ac:spMkLst>
        </pc:spChg>
      </pc:sldChg>
      <pc:sldChg chg="delSp modSp mod delAnim modAnim">
        <pc:chgData name="Scoggin, Jake" userId="5ad58cec-b21c-486a-b6f0-9ede36b8ce4c" providerId="ADAL" clId="{9081849F-C43F-4481-A6E2-FE9EA2656C73}" dt="2024-10-09T19:13:12.093" v="350" actId="20577"/>
        <pc:sldMkLst>
          <pc:docMk/>
          <pc:sldMk cId="2125886707" sldId="270"/>
        </pc:sldMkLst>
        <pc:spChg chg="mod">
          <ac:chgData name="Scoggin, Jake" userId="5ad58cec-b21c-486a-b6f0-9ede36b8ce4c" providerId="ADAL" clId="{9081849F-C43F-4481-A6E2-FE9EA2656C73}" dt="2024-10-09T19:13:12.093" v="350" actId="20577"/>
          <ac:spMkLst>
            <pc:docMk/>
            <pc:sldMk cId="2125886707" sldId="270"/>
            <ac:spMk id="7" creationId="{53A6660A-0935-2599-4DD0-E8BFBCA54443}"/>
          </ac:spMkLst>
        </pc:spChg>
        <pc:spChg chg="del">
          <ac:chgData name="Scoggin, Jake" userId="5ad58cec-b21c-486a-b6f0-9ede36b8ce4c" providerId="ADAL" clId="{9081849F-C43F-4481-A6E2-FE9EA2656C73}" dt="2024-10-09T19:12:59.668" v="349" actId="478"/>
          <ac:spMkLst>
            <pc:docMk/>
            <pc:sldMk cId="2125886707" sldId="270"/>
            <ac:spMk id="11" creationId="{ED137669-91CE-1135-E7FE-66DDFCCD7A72}"/>
          </ac:spMkLst>
        </pc:spChg>
        <pc:spChg chg="del">
          <ac:chgData name="Scoggin, Jake" userId="5ad58cec-b21c-486a-b6f0-9ede36b8ce4c" providerId="ADAL" clId="{9081849F-C43F-4481-A6E2-FE9EA2656C73}" dt="2024-10-09T19:12:59.668" v="349" actId="478"/>
          <ac:spMkLst>
            <pc:docMk/>
            <pc:sldMk cId="2125886707" sldId="270"/>
            <ac:spMk id="12" creationId="{DF4C2E24-AA60-326A-7499-F40DF91AC9EA}"/>
          </ac:spMkLst>
        </pc:spChg>
        <pc:spChg chg="del">
          <ac:chgData name="Scoggin, Jake" userId="5ad58cec-b21c-486a-b6f0-9ede36b8ce4c" providerId="ADAL" clId="{9081849F-C43F-4481-A6E2-FE9EA2656C73}" dt="2024-10-09T19:12:59.668" v="349" actId="478"/>
          <ac:spMkLst>
            <pc:docMk/>
            <pc:sldMk cId="2125886707" sldId="270"/>
            <ac:spMk id="13" creationId="{877C3811-6AB6-08E2-EA4A-769728815790}"/>
          </ac:spMkLst>
        </pc:spChg>
        <pc:spChg chg="del">
          <ac:chgData name="Scoggin, Jake" userId="5ad58cec-b21c-486a-b6f0-9ede36b8ce4c" providerId="ADAL" clId="{9081849F-C43F-4481-A6E2-FE9EA2656C73}" dt="2024-10-09T19:12:59.668" v="349" actId="478"/>
          <ac:spMkLst>
            <pc:docMk/>
            <pc:sldMk cId="2125886707" sldId="270"/>
            <ac:spMk id="14" creationId="{1904AFBF-0AFC-2ADA-A490-FB89AFF63134}"/>
          </ac:spMkLst>
        </pc:spChg>
        <pc:spChg chg="del">
          <ac:chgData name="Scoggin, Jake" userId="5ad58cec-b21c-486a-b6f0-9ede36b8ce4c" providerId="ADAL" clId="{9081849F-C43F-4481-A6E2-FE9EA2656C73}" dt="2024-10-09T19:12:59.668" v="349" actId="478"/>
          <ac:spMkLst>
            <pc:docMk/>
            <pc:sldMk cId="2125886707" sldId="270"/>
            <ac:spMk id="16" creationId="{1ED02979-59CC-60A6-3246-A6158CE03A06}"/>
          </ac:spMkLst>
        </pc:spChg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583828558" sldId="272"/>
        </pc:sldMkLst>
        <pc:spChg chg="add mod">
          <ac:chgData name="Scoggin, Jake" userId="5ad58cec-b21c-486a-b6f0-9ede36b8ce4c" providerId="ADAL" clId="{9081849F-C43F-4481-A6E2-FE9EA2656C73}" dt="2024-10-09T12:41:13.139" v="72"/>
          <ac:spMkLst>
            <pc:docMk/>
            <pc:sldMk cId="583828558" sldId="272"/>
            <ac:spMk id="15" creationId="{98D8F4FE-02BA-8377-ADE5-1B154CFEE59C}"/>
          </ac:spMkLst>
        </pc:spChg>
        <pc:spChg chg="del">
          <ac:chgData name="Scoggin, Jake" userId="5ad58cec-b21c-486a-b6f0-9ede36b8ce4c" providerId="ADAL" clId="{9081849F-C43F-4481-A6E2-FE9EA2656C73}" dt="2024-10-09T12:41:12.788" v="71" actId="478"/>
          <ac:spMkLst>
            <pc:docMk/>
            <pc:sldMk cId="583828558" sldId="272"/>
            <ac:spMk id="32" creationId="{1255BCB1-DFED-7F85-97C9-315179828446}"/>
          </ac:spMkLst>
        </pc:spChg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107460299" sldId="274"/>
        </pc:sldMkLst>
        <pc:spChg chg="add mod">
          <ac:chgData name="Scoggin, Jake" userId="5ad58cec-b21c-486a-b6f0-9ede36b8ce4c" providerId="ADAL" clId="{9081849F-C43F-4481-A6E2-FE9EA2656C73}" dt="2024-10-09T12:41:22.909" v="78"/>
          <ac:spMkLst>
            <pc:docMk/>
            <pc:sldMk cId="107460299" sldId="274"/>
            <ac:spMk id="15" creationId="{DF4FDE9B-0A81-87CE-7EA4-C14B7F700CFC}"/>
          </ac:spMkLst>
        </pc:spChg>
        <pc:spChg chg="del">
          <ac:chgData name="Scoggin, Jake" userId="5ad58cec-b21c-486a-b6f0-9ede36b8ce4c" providerId="ADAL" clId="{9081849F-C43F-4481-A6E2-FE9EA2656C73}" dt="2024-10-09T12:41:22.647" v="77" actId="478"/>
          <ac:spMkLst>
            <pc:docMk/>
            <pc:sldMk cId="107460299" sldId="274"/>
            <ac:spMk id="32" creationId="{2152EBA9-E92B-1676-E6B9-4C29C63C9CFC}"/>
          </ac:spMkLst>
        </pc:spChg>
      </pc:sldChg>
      <pc:sldChg chg="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1574846919" sldId="280"/>
        </pc:sldMkLst>
        <pc:spChg chg="mod">
          <ac:chgData name="Scoggin, Jake" userId="5ad58cec-b21c-486a-b6f0-9ede36b8ce4c" providerId="ADAL" clId="{9081849F-C43F-4481-A6E2-FE9EA2656C73}" dt="2024-10-09T12:41:45.930" v="105" actId="14100"/>
          <ac:spMkLst>
            <pc:docMk/>
            <pc:sldMk cId="1574846919" sldId="280"/>
            <ac:spMk id="32" creationId="{7FB03704-52B3-821C-22DD-3CF980FD212F}"/>
          </ac:spMkLst>
        </pc:spChg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803887763" sldId="289"/>
        </pc:sldMkLst>
        <pc:spChg chg="add mod">
          <ac:chgData name="Scoggin, Jake" userId="5ad58cec-b21c-486a-b6f0-9ede36b8ce4c" providerId="ADAL" clId="{9081849F-C43F-4481-A6E2-FE9EA2656C73}" dt="2024-10-09T12:42:11.955" v="121"/>
          <ac:spMkLst>
            <pc:docMk/>
            <pc:sldMk cId="803887763" sldId="289"/>
            <ac:spMk id="15" creationId="{52839C88-28F5-E811-B46D-E19628B1E4D7}"/>
          </ac:spMkLst>
        </pc:spChg>
        <pc:spChg chg="del">
          <ac:chgData name="Scoggin, Jake" userId="5ad58cec-b21c-486a-b6f0-9ede36b8ce4c" providerId="ADAL" clId="{9081849F-C43F-4481-A6E2-FE9EA2656C73}" dt="2024-10-09T12:42:11.717" v="120" actId="478"/>
          <ac:spMkLst>
            <pc:docMk/>
            <pc:sldMk cId="803887763" sldId="289"/>
            <ac:spMk id="32" creationId="{9AB2FD21-9088-4A14-E397-D428BD7D3713}"/>
          </ac:spMkLst>
        </pc:spChg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4007698271" sldId="305"/>
        </pc:sldMkLst>
        <pc:spChg chg="add mod">
          <ac:chgData name="Scoggin, Jake" userId="5ad58cec-b21c-486a-b6f0-9ede36b8ce4c" providerId="ADAL" clId="{9081849F-C43F-4481-A6E2-FE9EA2656C73}" dt="2024-10-09T12:43:06.811" v="168"/>
          <ac:spMkLst>
            <pc:docMk/>
            <pc:sldMk cId="4007698271" sldId="305"/>
            <ac:spMk id="15" creationId="{8D114692-A08F-45EB-3207-9E189B23333A}"/>
          </ac:spMkLst>
        </pc:spChg>
        <pc:spChg chg="del">
          <ac:chgData name="Scoggin, Jake" userId="5ad58cec-b21c-486a-b6f0-9ede36b8ce4c" providerId="ADAL" clId="{9081849F-C43F-4481-A6E2-FE9EA2656C73}" dt="2024-10-09T12:43:06.549" v="167" actId="478"/>
          <ac:spMkLst>
            <pc:docMk/>
            <pc:sldMk cId="4007698271" sldId="305"/>
            <ac:spMk id="32" creationId="{E5DE787C-5FDA-C7A6-BFA6-4C1711594DB8}"/>
          </ac:spMkLst>
        </pc:spChg>
      </pc:sldChg>
      <pc:sldChg chg="addSp modSp mod modAnim">
        <pc:chgData name="Scoggin, Jake" userId="5ad58cec-b21c-486a-b6f0-9ede36b8ce4c" providerId="ADAL" clId="{9081849F-C43F-4481-A6E2-FE9EA2656C73}" dt="2024-10-09T13:04:13.527" v="296"/>
        <pc:sldMkLst>
          <pc:docMk/>
          <pc:sldMk cId="1183050956" sldId="318"/>
        </pc:sldMkLst>
        <pc:spChg chg="add mod">
          <ac:chgData name="Scoggin, Jake" userId="5ad58cec-b21c-486a-b6f0-9ede36b8ce4c" providerId="ADAL" clId="{9081849F-C43F-4481-A6E2-FE9EA2656C73}" dt="2024-10-09T13:01:48.309" v="278" actId="1076"/>
          <ac:spMkLst>
            <pc:docMk/>
            <pc:sldMk cId="1183050956" sldId="318"/>
            <ac:spMk id="5" creationId="{4D1DF22D-C9A2-019A-DD5E-4EAB94721BBF}"/>
          </ac:spMkLst>
        </pc:spChg>
        <pc:spChg chg="add mod">
          <ac:chgData name="Scoggin, Jake" userId="5ad58cec-b21c-486a-b6f0-9ede36b8ce4c" providerId="ADAL" clId="{9081849F-C43F-4481-A6E2-FE9EA2656C73}" dt="2024-10-09T13:02:04.111" v="284" actId="1076"/>
          <ac:spMkLst>
            <pc:docMk/>
            <pc:sldMk cId="1183050956" sldId="318"/>
            <ac:spMk id="10" creationId="{7DE4ED18-ADEC-75A3-6861-52C9D4492E31}"/>
          </ac:spMkLst>
        </pc:spChg>
        <pc:spChg chg="add mod">
          <ac:chgData name="Scoggin, Jake" userId="5ad58cec-b21c-486a-b6f0-9ede36b8ce4c" providerId="ADAL" clId="{9081849F-C43F-4481-A6E2-FE9EA2656C73}" dt="2024-10-09T13:03:50.817" v="291" actId="1076"/>
          <ac:spMkLst>
            <pc:docMk/>
            <pc:sldMk cId="1183050956" sldId="318"/>
            <ac:spMk id="12" creationId="{B91FAF4C-58B1-C80E-C2E3-1E05BBC8AF23}"/>
          </ac:spMkLst>
        </pc:spChg>
        <pc:spChg chg="add mod">
          <ac:chgData name="Scoggin, Jake" userId="5ad58cec-b21c-486a-b6f0-9ede36b8ce4c" providerId="ADAL" clId="{9081849F-C43F-4481-A6E2-FE9EA2656C73}" dt="2024-10-09T13:04:11.276" v="295"/>
          <ac:spMkLst>
            <pc:docMk/>
            <pc:sldMk cId="1183050956" sldId="318"/>
            <ac:spMk id="13" creationId="{74A4EC13-13A8-7EFA-E096-3F59A3D1287D}"/>
          </ac:spMkLst>
        </pc:spChg>
      </pc:sldChg>
      <pc:sldChg chg="del modAnim">
        <pc:chgData name="Scoggin, Jake" userId="5ad58cec-b21c-486a-b6f0-9ede36b8ce4c" providerId="ADAL" clId="{9081849F-C43F-4481-A6E2-FE9EA2656C73}" dt="2024-10-09T13:04:17.853" v="297" actId="47"/>
        <pc:sldMkLst>
          <pc:docMk/>
          <pc:sldMk cId="3145200532" sldId="319"/>
        </pc:sldMkLst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2461360022" sldId="320"/>
        </pc:sldMkLst>
        <pc:spChg chg="add mod">
          <ac:chgData name="Scoggin, Jake" userId="5ad58cec-b21c-486a-b6f0-9ede36b8ce4c" providerId="ADAL" clId="{9081849F-C43F-4481-A6E2-FE9EA2656C73}" dt="2024-10-09T12:43:49.561" v="198"/>
          <ac:spMkLst>
            <pc:docMk/>
            <pc:sldMk cId="2461360022" sldId="320"/>
            <ac:spMk id="3" creationId="{43B0B739-08C6-EF24-A50E-81C7D576B9B6}"/>
          </ac:spMkLst>
        </pc:spChg>
        <pc:spChg chg="del mod">
          <ac:chgData name="Scoggin, Jake" userId="5ad58cec-b21c-486a-b6f0-9ede36b8ce4c" providerId="ADAL" clId="{9081849F-C43F-4481-A6E2-FE9EA2656C73}" dt="2024-10-09T12:43:49.324" v="197" actId="478"/>
          <ac:spMkLst>
            <pc:docMk/>
            <pc:sldMk cId="2461360022" sldId="320"/>
            <ac:spMk id="32" creationId="{9159F13B-165B-72F6-860B-455F7117D02B}"/>
          </ac:spMkLst>
        </pc:spChg>
      </pc:sldChg>
      <pc:sldChg chg="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1347288158" sldId="321"/>
        </pc:sldMkLst>
        <pc:spChg chg="mod">
          <ac:chgData name="Scoggin, Jake" userId="5ad58cec-b21c-486a-b6f0-9ede36b8ce4c" providerId="ADAL" clId="{9081849F-C43F-4481-A6E2-FE9EA2656C73}" dt="2024-10-09T12:43:55.352" v="199" actId="14100"/>
          <ac:spMkLst>
            <pc:docMk/>
            <pc:sldMk cId="1347288158" sldId="321"/>
            <ac:spMk id="33" creationId="{44C90FEE-A7B6-837C-34F3-EDB22F3C3754}"/>
          </ac:spMkLst>
        </pc:spChg>
      </pc:sldChg>
      <pc:sldChg chg="modSp modAnim">
        <pc:chgData name="Scoggin, Jake" userId="5ad58cec-b21c-486a-b6f0-9ede36b8ce4c" providerId="ADAL" clId="{9081849F-C43F-4481-A6E2-FE9EA2656C73}" dt="2024-10-09T13:06:58.600" v="311" actId="20577"/>
        <pc:sldMkLst>
          <pc:docMk/>
          <pc:sldMk cId="3395611745" sldId="322"/>
        </pc:sldMkLst>
        <pc:spChg chg="mod">
          <ac:chgData name="Scoggin, Jake" userId="5ad58cec-b21c-486a-b6f0-9ede36b8ce4c" providerId="ADAL" clId="{9081849F-C43F-4481-A6E2-FE9EA2656C73}" dt="2024-10-09T13:06:58.600" v="311" actId="20577"/>
          <ac:spMkLst>
            <pc:docMk/>
            <pc:sldMk cId="3395611745" sldId="322"/>
            <ac:spMk id="5" creationId="{6570128D-4848-FB5A-E46C-47C60E7B2B24}"/>
          </ac:spMkLst>
        </pc:spChg>
        <pc:spChg chg="mod">
          <ac:chgData name="Scoggin, Jake" userId="5ad58cec-b21c-486a-b6f0-9ede36b8ce4c" providerId="ADAL" clId="{9081849F-C43F-4481-A6E2-FE9EA2656C73}" dt="2024-10-09T13:05:57.523" v="307" actId="20577"/>
          <ac:spMkLst>
            <pc:docMk/>
            <pc:sldMk cId="3395611745" sldId="322"/>
            <ac:spMk id="6" creationId="{5C64703C-9E7A-54DF-76AA-1ECEA8996A4B}"/>
          </ac:spMkLst>
        </pc:spChg>
      </pc:sldChg>
      <pc:sldChg chg="modSp mod">
        <pc:chgData name="Scoggin, Jake" userId="5ad58cec-b21c-486a-b6f0-9ede36b8ce4c" providerId="ADAL" clId="{9081849F-C43F-4481-A6E2-FE9EA2656C73}" dt="2024-10-09T13:07:04.577" v="312" actId="20577"/>
        <pc:sldMkLst>
          <pc:docMk/>
          <pc:sldMk cId="2648971770" sldId="323"/>
        </pc:sldMkLst>
        <pc:spChg chg="mod">
          <ac:chgData name="Scoggin, Jake" userId="5ad58cec-b21c-486a-b6f0-9ede36b8ce4c" providerId="ADAL" clId="{9081849F-C43F-4481-A6E2-FE9EA2656C73}" dt="2024-10-09T13:07:04.577" v="312" actId="20577"/>
          <ac:spMkLst>
            <pc:docMk/>
            <pc:sldMk cId="2648971770" sldId="323"/>
            <ac:spMk id="5" creationId="{BB12E6A4-80E9-9DB0-E624-04F0D3FFDB92}"/>
          </ac:spMkLst>
        </pc:spChg>
      </pc:sldChg>
      <pc:sldChg chg="modSp del mod modClrScheme chgLayout">
        <pc:chgData name="Scoggin, Jake" userId="5ad58cec-b21c-486a-b6f0-9ede36b8ce4c" providerId="ADAL" clId="{9081849F-C43F-4481-A6E2-FE9EA2656C73}" dt="2024-10-11T14:32:33.640" v="2959" actId="47"/>
        <pc:sldMkLst>
          <pc:docMk/>
          <pc:sldMk cId="528809895" sldId="324"/>
        </pc:sldMkLst>
        <pc:spChg chg="mod ord">
          <ac:chgData name="Scoggin, Jake" userId="5ad58cec-b21c-486a-b6f0-9ede36b8ce4c" providerId="ADAL" clId="{9081849F-C43F-4481-A6E2-FE9EA2656C73}" dt="2024-10-11T13:00:31.974" v="945" actId="700"/>
          <ac:spMkLst>
            <pc:docMk/>
            <pc:sldMk cId="528809895" sldId="324"/>
            <ac:spMk id="2" creationId="{41BF1D29-FCD1-7D79-8A47-82D2208AC427}"/>
          </ac:spMkLst>
        </pc:spChg>
      </pc:sldChg>
      <pc:sldChg chg="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2474357645" sldId="325"/>
        </pc:sldMkLst>
      </pc:sldChg>
      <pc:sldChg chg="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3349657375" sldId="326"/>
        </pc:sldMkLst>
      </pc:sldChg>
      <pc:sldChg chg="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2466994581" sldId="327"/>
        </pc:sldMkLst>
      </pc:sldChg>
      <pc:sldChg chg="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893509101" sldId="328"/>
        </pc:sldMkLst>
      </pc:sldChg>
      <pc:sldChg chg="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4217913250" sldId="329"/>
        </pc:sldMkLst>
      </pc:sldChg>
      <pc:sldChg chg="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1692159929" sldId="330"/>
        </pc:sldMkLst>
      </pc:sldChg>
      <pc:sldChg chg="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350545812" sldId="331"/>
        </pc:sldMkLst>
      </pc:sldChg>
      <pc:sldChg chg="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564184592" sldId="332"/>
        </pc:sldMkLst>
      </pc:sldChg>
      <pc:sldChg chg="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3180020576" sldId="333"/>
        </pc:sldMkLst>
      </pc:sldChg>
      <pc:sldChg chg="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603539240" sldId="334"/>
        </pc:sldMkLst>
      </pc:sldChg>
      <pc:sldChg chg="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3902024861" sldId="335"/>
        </pc:sldMkLst>
      </pc:sldChg>
      <pc:sldChg chg="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394014836" sldId="336"/>
        </pc:sldMkLst>
      </pc:sldChg>
      <pc:sldChg chg="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3281638640" sldId="337"/>
        </pc:sldMkLst>
      </pc:sldChg>
      <pc:sldChg chg="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1746825034" sldId="338"/>
        </pc:sldMkLst>
      </pc:sldChg>
      <pc:sldChg chg="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1383641891" sldId="339"/>
        </pc:sldMkLst>
      </pc:sldChg>
      <pc:sldChg chg="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1639015582" sldId="340"/>
        </pc:sldMkLst>
      </pc:sldChg>
      <pc:sldChg chg="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385372673" sldId="341"/>
        </pc:sldMkLst>
      </pc:sldChg>
      <pc:sldChg chg="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877005170" sldId="342"/>
        </pc:sldMkLst>
      </pc:sldChg>
      <pc:sldChg chg="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2207937607" sldId="343"/>
        </pc:sldMkLst>
      </pc:sldChg>
      <pc:sldChg chg="addSp modSp mod modClrScheme modAnim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764027317" sldId="344"/>
        </pc:sldMkLst>
        <pc:spChg chg="add mod">
          <ac:chgData name="Scoggin, Jake" userId="5ad58cec-b21c-486a-b6f0-9ede36b8ce4c" providerId="ADAL" clId="{9081849F-C43F-4481-A6E2-FE9EA2656C73}" dt="2024-10-09T13:09:45.914" v="315" actId="1076"/>
          <ac:spMkLst>
            <pc:docMk/>
            <pc:sldMk cId="764027317" sldId="344"/>
            <ac:spMk id="6" creationId="{A6A21151-C84A-BD08-EF19-2241ADF9084E}"/>
          </ac:spMkLst>
        </pc:spChg>
      </pc:sldChg>
      <pc:sldChg chg="add mod modClrScheme chgLayout">
        <pc:chgData name="Scoggin, Jake" userId="5ad58cec-b21c-486a-b6f0-9ede36b8ce4c" providerId="ADAL" clId="{9081849F-C43F-4481-A6E2-FE9EA2656C73}" dt="2024-10-09T19:10:08.548" v="341" actId="700"/>
        <pc:sldMkLst>
          <pc:docMk/>
          <pc:sldMk cId="3543571333" sldId="345"/>
        </pc:sldMkLst>
      </pc:sldChg>
      <pc:sldChg chg="del">
        <pc:chgData name="Scoggin, Jake" userId="5ad58cec-b21c-486a-b6f0-9ede36b8ce4c" providerId="ADAL" clId="{9081849F-C43F-4481-A6E2-FE9EA2656C73}" dt="2024-10-09T13:09:49.771" v="317" actId="47"/>
        <pc:sldMkLst>
          <pc:docMk/>
          <pc:sldMk cId="418242822" sldId="346"/>
        </pc:sldMkLst>
      </pc:sldChg>
      <pc:sldChg chg="add mod modClrScheme chgLayout">
        <pc:chgData name="Scoggin, Jake" userId="5ad58cec-b21c-486a-b6f0-9ede36b8ce4c" providerId="ADAL" clId="{9081849F-C43F-4481-A6E2-FE9EA2656C73}" dt="2024-10-09T19:10:11.758" v="342" actId="700"/>
        <pc:sldMkLst>
          <pc:docMk/>
          <pc:sldMk cId="2147799367" sldId="346"/>
        </pc:sldMkLst>
      </pc:sldChg>
      <pc:sldChg chg="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4147852111" sldId="347"/>
        </pc:sldMkLst>
      </pc:sldChg>
      <pc:sldChg chg="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1252601258" sldId="348"/>
        </pc:sldMkLst>
      </pc:sldChg>
      <pc:sldChg chg="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3327187794" sldId="349"/>
        </pc:sldMkLst>
      </pc:sldChg>
      <pc:sldChg chg="modSp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2376234056" sldId="350"/>
        </pc:sldMkLst>
        <pc:spChg chg="mod">
          <ac:chgData name="Scoggin, Jake" userId="5ad58cec-b21c-486a-b6f0-9ede36b8ce4c" providerId="ADAL" clId="{9081849F-C43F-4481-A6E2-FE9EA2656C73}" dt="2024-10-09T12:36:23.471" v="35" actId="113"/>
          <ac:spMkLst>
            <pc:docMk/>
            <pc:sldMk cId="2376234056" sldId="350"/>
            <ac:spMk id="2" creationId="{36DAFC3E-6535-68E1-25BF-21CB924D3C75}"/>
          </ac:spMkLst>
        </pc:spChg>
      </pc:sldChg>
      <pc:sldChg chg="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1906007844" sldId="351"/>
        </pc:sldMkLst>
      </pc:sldChg>
      <pc:sldChg chg="mod ord modClrScheme chgLayout">
        <pc:chgData name="Scoggin, Jake" userId="5ad58cec-b21c-486a-b6f0-9ede36b8ce4c" providerId="ADAL" clId="{9081849F-C43F-4481-A6E2-FE9EA2656C73}" dt="2024-10-11T14:39:55.236" v="2962"/>
        <pc:sldMkLst>
          <pc:docMk/>
          <pc:sldMk cId="62777696" sldId="437"/>
        </pc:sldMkLst>
      </pc:sldChg>
      <pc:sldChg chg="mod ord modClrScheme chgLayout">
        <pc:chgData name="Scoggin, Jake" userId="5ad58cec-b21c-486a-b6f0-9ede36b8ce4c" providerId="ADAL" clId="{9081849F-C43F-4481-A6E2-FE9EA2656C73}" dt="2024-10-11T14:39:55.236" v="2962"/>
        <pc:sldMkLst>
          <pc:docMk/>
          <pc:sldMk cId="2029172156" sldId="438"/>
        </pc:sldMkLst>
      </pc:sldChg>
      <pc:sldChg chg="mod ord modClrScheme chgLayout">
        <pc:chgData name="Scoggin, Jake" userId="5ad58cec-b21c-486a-b6f0-9ede36b8ce4c" providerId="ADAL" clId="{9081849F-C43F-4481-A6E2-FE9EA2656C73}" dt="2024-10-11T14:39:55.236" v="2962"/>
        <pc:sldMkLst>
          <pc:docMk/>
          <pc:sldMk cId="3817955986" sldId="439"/>
        </pc:sldMkLst>
      </pc:sldChg>
      <pc:sldChg chg="mod ord modClrScheme chgLayout">
        <pc:chgData name="Scoggin, Jake" userId="5ad58cec-b21c-486a-b6f0-9ede36b8ce4c" providerId="ADAL" clId="{9081849F-C43F-4481-A6E2-FE9EA2656C73}" dt="2024-10-11T14:39:55.236" v="2962"/>
        <pc:sldMkLst>
          <pc:docMk/>
          <pc:sldMk cId="50542587" sldId="440"/>
        </pc:sldMkLst>
      </pc:sldChg>
      <pc:sldChg chg="mod ord modClrScheme chgLayout">
        <pc:chgData name="Scoggin, Jake" userId="5ad58cec-b21c-486a-b6f0-9ede36b8ce4c" providerId="ADAL" clId="{9081849F-C43F-4481-A6E2-FE9EA2656C73}" dt="2024-10-11T14:39:55.236" v="2962"/>
        <pc:sldMkLst>
          <pc:docMk/>
          <pc:sldMk cId="1158646754" sldId="441"/>
        </pc:sldMkLst>
      </pc:sldChg>
      <pc:sldChg chg="mod ord modClrScheme chgLayout">
        <pc:chgData name="Scoggin, Jake" userId="5ad58cec-b21c-486a-b6f0-9ede36b8ce4c" providerId="ADAL" clId="{9081849F-C43F-4481-A6E2-FE9EA2656C73}" dt="2024-10-11T14:39:55.236" v="2962"/>
        <pc:sldMkLst>
          <pc:docMk/>
          <pc:sldMk cId="1648397944" sldId="450"/>
        </pc:sldMkLst>
      </pc:sldChg>
      <pc:sldChg chg="mod ord modClrScheme chgLayout">
        <pc:chgData name="Scoggin, Jake" userId="5ad58cec-b21c-486a-b6f0-9ede36b8ce4c" providerId="ADAL" clId="{9081849F-C43F-4481-A6E2-FE9EA2656C73}" dt="2024-10-11T14:39:55.236" v="2962"/>
        <pc:sldMkLst>
          <pc:docMk/>
          <pc:sldMk cId="3964898231" sldId="451"/>
        </pc:sldMkLst>
      </pc:sldChg>
      <pc:sldChg chg="addSp delSp modSp new mod modAnim">
        <pc:chgData name="Scoggin, Jake" userId="5ad58cec-b21c-486a-b6f0-9ede36b8ce4c" providerId="ADAL" clId="{9081849F-C43F-4481-A6E2-FE9EA2656C73}" dt="2024-10-07T15:13:02.932" v="34" actId="1076"/>
        <pc:sldMkLst>
          <pc:docMk/>
          <pc:sldMk cId="1250652350" sldId="460"/>
        </pc:sldMkLst>
        <pc:spChg chg="del">
          <ac:chgData name="Scoggin, Jake" userId="5ad58cec-b21c-486a-b6f0-9ede36b8ce4c" providerId="ADAL" clId="{9081849F-C43F-4481-A6E2-FE9EA2656C73}" dt="2024-10-07T15:11:45.748" v="3" actId="478"/>
          <ac:spMkLst>
            <pc:docMk/>
            <pc:sldMk cId="1250652350" sldId="460"/>
            <ac:spMk id="2" creationId="{CA7A5242-8A65-0F04-C0A8-BE7D01FAB124}"/>
          </ac:spMkLst>
        </pc:spChg>
        <pc:spChg chg="del">
          <ac:chgData name="Scoggin, Jake" userId="5ad58cec-b21c-486a-b6f0-9ede36b8ce4c" providerId="ADAL" clId="{9081849F-C43F-4481-A6E2-FE9EA2656C73}" dt="2024-10-07T15:11:45.748" v="3" actId="478"/>
          <ac:spMkLst>
            <pc:docMk/>
            <pc:sldMk cId="1250652350" sldId="460"/>
            <ac:spMk id="3" creationId="{528638D5-4F20-5C6B-FA82-EE19BE3BF5B7}"/>
          </ac:spMkLst>
        </pc:spChg>
        <pc:spChg chg="add mod ord">
          <ac:chgData name="Scoggin, Jake" userId="5ad58cec-b21c-486a-b6f0-9ede36b8ce4c" providerId="ADAL" clId="{9081849F-C43F-4481-A6E2-FE9EA2656C73}" dt="2024-10-07T15:13:02.932" v="34" actId="1076"/>
          <ac:spMkLst>
            <pc:docMk/>
            <pc:sldMk cId="1250652350" sldId="460"/>
            <ac:spMk id="8" creationId="{B1B34570-BEE3-EF29-371D-6B4C45989C61}"/>
          </ac:spMkLst>
        </pc:spChg>
        <pc:picChg chg="add ord">
          <ac:chgData name="Scoggin, Jake" userId="5ad58cec-b21c-486a-b6f0-9ede36b8ce4c" providerId="ADAL" clId="{9081849F-C43F-4481-A6E2-FE9EA2656C73}" dt="2024-10-07T15:12:50.616" v="30" actId="167"/>
          <ac:picMkLst>
            <pc:docMk/>
            <pc:sldMk cId="1250652350" sldId="460"/>
            <ac:picMk id="5" creationId="{43AA5B5C-FF41-27DF-D641-EF72686C1123}"/>
          </ac:picMkLst>
        </pc:picChg>
        <pc:picChg chg="add mod">
          <ac:chgData name="Scoggin, Jake" userId="5ad58cec-b21c-486a-b6f0-9ede36b8ce4c" providerId="ADAL" clId="{9081849F-C43F-4481-A6E2-FE9EA2656C73}" dt="2024-10-07T15:13:02.932" v="34" actId="1076"/>
          <ac:picMkLst>
            <pc:docMk/>
            <pc:sldMk cId="1250652350" sldId="460"/>
            <ac:picMk id="7" creationId="{1E139333-8400-36B1-9574-FF37DB9DFDA4}"/>
          </ac:picMkLst>
        </pc:picChg>
      </pc:sldChg>
      <pc:sldChg chg="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581613690" sldId="461"/>
        </pc:sldMkLst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2864415203" sldId="462"/>
        </pc:sldMkLst>
        <pc:spChg chg="add mod">
          <ac:chgData name="Scoggin, Jake" userId="5ad58cec-b21c-486a-b6f0-9ede36b8ce4c" providerId="ADAL" clId="{9081849F-C43F-4481-A6E2-FE9EA2656C73}" dt="2024-10-09T12:40:31.651" v="48"/>
          <ac:spMkLst>
            <pc:docMk/>
            <pc:sldMk cId="2864415203" sldId="462"/>
            <ac:spMk id="15" creationId="{5273C82D-0A15-FFDC-5A40-A3201B6B1C77}"/>
          </ac:spMkLst>
        </pc:spChg>
        <pc:spChg chg="del">
          <ac:chgData name="Scoggin, Jake" userId="5ad58cec-b21c-486a-b6f0-9ede36b8ce4c" providerId="ADAL" clId="{9081849F-C43F-4481-A6E2-FE9EA2656C73}" dt="2024-10-09T12:40:31.359" v="47" actId="478"/>
          <ac:spMkLst>
            <pc:docMk/>
            <pc:sldMk cId="2864415203" sldId="462"/>
            <ac:spMk id="32" creationId="{3EE8374F-4FEB-95A5-4AE2-FBC246FF484D}"/>
          </ac:spMkLst>
        </pc:spChg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1168568758" sldId="463"/>
        </pc:sldMkLst>
        <pc:spChg chg="add mod">
          <ac:chgData name="Scoggin, Jake" userId="5ad58cec-b21c-486a-b6f0-9ede36b8ce4c" providerId="ADAL" clId="{9081849F-C43F-4481-A6E2-FE9EA2656C73}" dt="2024-10-09T12:40:50.346" v="56"/>
          <ac:spMkLst>
            <pc:docMk/>
            <pc:sldMk cId="1168568758" sldId="463"/>
            <ac:spMk id="15" creationId="{5AE9E215-FA95-2F91-10B1-DE8ADA131177}"/>
          </ac:spMkLst>
        </pc:spChg>
        <pc:spChg chg="del">
          <ac:chgData name="Scoggin, Jake" userId="5ad58cec-b21c-486a-b6f0-9ede36b8ce4c" providerId="ADAL" clId="{9081849F-C43F-4481-A6E2-FE9EA2656C73}" dt="2024-10-09T12:40:50.020" v="55" actId="478"/>
          <ac:spMkLst>
            <pc:docMk/>
            <pc:sldMk cId="1168568758" sldId="463"/>
            <ac:spMk id="32" creationId="{987AB6A9-5EF5-DC1D-F1C8-F1E8455DFA4B}"/>
          </ac:spMkLst>
        </pc:spChg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640082322" sldId="464"/>
        </pc:sldMkLst>
        <pc:spChg chg="add mod">
          <ac:chgData name="Scoggin, Jake" userId="5ad58cec-b21c-486a-b6f0-9ede36b8ce4c" providerId="ADAL" clId="{9081849F-C43F-4481-A6E2-FE9EA2656C73}" dt="2024-10-09T12:40:52.528" v="58"/>
          <ac:spMkLst>
            <pc:docMk/>
            <pc:sldMk cId="640082322" sldId="464"/>
            <ac:spMk id="15" creationId="{42332C20-EE3B-AEC9-878E-452946976E27}"/>
          </ac:spMkLst>
        </pc:spChg>
        <pc:spChg chg="del">
          <ac:chgData name="Scoggin, Jake" userId="5ad58cec-b21c-486a-b6f0-9ede36b8ce4c" providerId="ADAL" clId="{9081849F-C43F-4481-A6E2-FE9EA2656C73}" dt="2024-10-09T12:40:52.231" v="57" actId="478"/>
          <ac:spMkLst>
            <pc:docMk/>
            <pc:sldMk cId="640082322" sldId="464"/>
            <ac:spMk id="32" creationId="{39E0EA35-08F3-2207-395A-7C76995B58FD}"/>
          </ac:spMkLst>
        </pc:spChg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3440009970" sldId="465"/>
        </pc:sldMkLst>
        <pc:spChg chg="add mod">
          <ac:chgData name="Scoggin, Jake" userId="5ad58cec-b21c-486a-b6f0-9ede36b8ce4c" providerId="ADAL" clId="{9081849F-C43F-4481-A6E2-FE9EA2656C73}" dt="2024-10-09T12:40:58.400" v="62"/>
          <ac:spMkLst>
            <pc:docMk/>
            <pc:sldMk cId="3440009970" sldId="465"/>
            <ac:spMk id="15" creationId="{9E08A642-B11E-E30A-6C7C-C0FC80B54CFD}"/>
          </ac:spMkLst>
        </pc:spChg>
        <pc:spChg chg="del">
          <ac:chgData name="Scoggin, Jake" userId="5ad58cec-b21c-486a-b6f0-9ede36b8ce4c" providerId="ADAL" clId="{9081849F-C43F-4481-A6E2-FE9EA2656C73}" dt="2024-10-09T12:40:58.113" v="61" actId="478"/>
          <ac:spMkLst>
            <pc:docMk/>
            <pc:sldMk cId="3440009970" sldId="465"/>
            <ac:spMk id="32" creationId="{455E6DBA-17FB-5300-9F64-5E6626639E0E}"/>
          </ac:spMkLst>
        </pc:spChg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2538386505" sldId="466"/>
        </pc:sldMkLst>
        <pc:spChg chg="add mod">
          <ac:chgData name="Scoggin, Jake" userId="5ad58cec-b21c-486a-b6f0-9ede36b8ce4c" providerId="ADAL" clId="{9081849F-C43F-4481-A6E2-FE9EA2656C73}" dt="2024-10-09T12:41:02.084" v="64"/>
          <ac:spMkLst>
            <pc:docMk/>
            <pc:sldMk cId="2538386505" sldId="466"/>
            <ac:spMk id="15" creationId="{D5B4516F-BC78-7C79-0010-89E29C6059E9}"/>
          </ac:spMkLst>
        </pc:spChg>
        <pc:spChg chg="del">
          <ac:chgData name="Scoggin, Jake" userId="5ad58cec-b21c-486a-b6f0-9ede36b8ce4c" providerId="ADAL" clId="{9081849F-C43F-4481-A6E2-FE9EA2656C73}" dt="2024-10-09T12:41:01.704" v="63" actId="478"/>
          <ac:spMkLst>
            <pc:docMk/>
            <pc:sldMk cId="2538386505" sldId="466"/>
            <ac:spMk id="32" creationId="{AB7E8479-D874-32C5-44D6-EAD4FC33BF2F}"/>
          </ac:spMkLst>
        </pc:spChg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4180477152" sldId="467"/>
        </pc:sldMkLst>
        <pc:spChg chg="add mod">
          <ac:chgData name="Scoggin, Jake" userId="5ad58cec-b21c-486a-b6f0-9ede36b8ce4c" providerId="ADAL" clId="{9081849F-C43F-4481-A6E2-FE9EA2656C73}" dt="2024-10-09T12:41:04.582" v="66"/>
          <ac:spMkLst>
            <pc:docMk/>
            <pc:sldMk cId="4180477152" sldId="467"/>
            <ac:spMk id="15" creationId="{2996120C-99CF-01F7-6025-ED4AB9BDD0F3}"/>
          </ac:spMkLst>
        </pc:spChg>
        <pc:spChg chg="del">
          <ac:chgData name="Scoggin, Jake" userId="5ad58cec-b21c-486a-b6f0-9ede36b8ce4c" providerId="ADAL" clId="{9081849F-C43F-4481-A6E2-FE9EA2656C73}" dt="2024-10-09T12:41:04.347" v="65" actId="478"/>
          <ac:spMkLst>
            <pc:docMk/>
            <pc:sldMk cId="4180477152" sldId="467"/>
            <ac:spMk id="32" creationId="{F3EE30FD-A197-220D-7C38-E279BD61D6C7}"/>
          </ac:spMkLst>
        </pc:spChg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236428689" sldId="468"/>
        </pc:sldMkLst>
        <pc:spChg chg="add mod">
          <ac:chgData name="Scoggin, Jake" userId="5ad58cec-b21c-486a-b6f0-9ede36b8ce4c" providerId="ADAL" clId="{9081849F-C43F-4481-A6E2-FE9EA2656C73}" dt="2024-10-09T12:41:07.323" v="68"/>
          <ac:spMkLst>
            <pc:docMk/>
            <pc:sldMk cId="236428689" sldId="468"/>
            <ac:spMk id="15" creationId="{63B0116F-3229-1270-C16D-F43C14BD1715}"/>
          </ac:spMkLst>
        </pc:spChg>
        <pc:spChg chg="del">
          <ac:chgData name="Scoggin, Jake" userId="5ad58cec-b21c-486a-b6f0-9ede36b8ce4c" providerId="ADAL" clId="{9081849F-C43F-4481-A6E2-FE9EA2656C73}" dt="2024-10-09T12:41:07.028" v="67" actId="478"/>
          <ac:spMkLst>
            <pc:docMk/>
            <pc:sldMk cId="236428689" sldId="468"/>
            <ac:spMk id="32" creationId="{1AE2935E-1652-B0FC-38F3-0B5440F22191}"/>
          </ac:spMkLst>
        </pc:spChg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2790709842" sldId="469"/>
        </pc:sldMkLst>
        <pc:spChg chg="add mod">
          <ac:chgData name="Scoggin, Jake" userId="5ad58cec-b21c-486a-b6f0-9ede36b8ce4c" providerId="ADAL" clId="{9081849F-C43F-4481-A6E2-FE9EA2656C73}" dt="2024-10-09T12:41:09.803" v="70"/>
          <ac:spMkLst>
            <pc:docMk/>
            <pc:sldMk cId="2790709842" sldId="469"/>
            <ac:spMk id="15" creationId="{F75279FB-B74A-CCE0-BBD2-5C389D61CB72}"/>
          </ac:spMkLst>
        </pc:spChg>
        <pc:spChg chg="del">
          <ac:chgData name="Scoggin, Jake" userId="5ad58cec-b21c-486a-b6f0-9ede36b8ce4c" providerId="ADAL" clId="{9081849F-C43F-4481-A6E2-FE9EA2656C73}" dt="2024-10-09T12:41:09.531" v="69" actId="478"/>
          <ac:spMkLst>
            <pc:docMk/>
            <pc:sldMk cId="2790709842" sldId="469"/>
            <ac:spMk id="32" creationId="{9A623B54-AEA4-A029-8055-CB26F0DCE9B3}"/>
          </ac:spMkLst>
        </pc:spChg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4209677462" sldId="470"/>
        </pc:sldMkLst>
        <pc:spChg chg="add mod">
          <ac:chgData name="Scoggin, Jake" userId="5ad58cec-b21c-486a-b6f0-9ede36b8ce4c" providerId="ADAL" clId="{9081849F-C43F-4481-A6E2-FE9EA2656C73}" dt="2024-10-09T12:41:16.998" v="74"/>
          <ac:spMkLst>
            <pc:docMk/>
            <pc:sldMk cId="4209677462" sldId="470"/>
            <ac:spMk id="15" creationId="{2E7C390F-CCE4-D451-DE7D-A29407E15A67}"/>
          </ac:spMkLst>
        </pc:spChg>
        <pc:spChg chg="del">
          <ac:chgData name="Scoggin, Jake" userId="5ad58cec-b21c-486a-b6f0-9ede36b8ce4c" providerId="ADAL" clId="{9081849F-C43F-4481-A6E2-FE9EA2656C73}" dt="2024-10-09T12:41:16.612" v="73" actId="478"/>
          <ac:spMkLst>
            <pc:docMk/>
            <pc:sldMk cId="4209677462" sldId="470"/>
            <ac:spMk id="32" creationId="{C2640A08-42FE-69CB-ACEF-0365015CCC0E}"/>
          </ac:spMkLst>
        </pc:spChg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1180424578" sldId="471"/>
        </pc:sldMkLst>
        <pc:spChg chg="add mod">
          <ac:chgData name="Scoggin, Jake" userId="5ad58cec-b21c-486a-b6f0-9ede36b8ce4c" providerId="ADAL" clId="{9081849F-C43F-4481-A6E2-FE9EA2656C73}" dt="2024-10-09T12:41:19.974" v="76"/>
          <ac:spMkLst>
            <pc:docMk/>
            <pc:sldMk cId="1180424578" sldId="471"/>
            <ac:spMk id="15" creationId="{AD21D7BE-E8D2-1811-E24E-260421731550}"/>
          </ac:spMkLst>
        </pc:spChg>
        <pc:spChg chg="del">
          <ac:chgData name="Scoggin, Jake" userId="5ad58cec-b21c-486a-b6f0-9ede36b8ce4c" providerId="ADAL" clId="{9081849F-C43F-4481-A6E2-FE9EA2656C73}" dt="2024-10-09T12:41:19.637" v="75" actId="478"/>
          <ac:spMkLst>
            <pc:docMk/>
            <pc:sldMk cId="1180424578" sldId="471"/>
            <ac:spMk id="32" creationId="{A9D696BC-8D05-A1FC-A157-8563C6C9B6CF}"/>
          </ac:spMkLst>
        </pc:spChg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4095118094" sldId="472"/>
        </pc:sldMkLst>
        <pc:spChg chg="add mod">
          <ac:chgData name="Scoggin, Jake" userId="5ad58cec-b21c-486a-b6f0-9ede36b8ce4c" providerId="ADAL" clId="{9081849F-C43F-4481-A6E2-FE9EA2656C73}" dt="2024-10-09T12:41:26.379" v="80"/>
          <ac:spMkLst>
            <pc:docMk/>
            <pc:sldMk cId="4095118094" sldId="472"/>
            <ac:spMk id="15" creationId="{B46D5399-DFB1-64E6-6AEF-184DFA75CC58}"/>
          </ac:spMkLst>
        </pc:spChg>
        <pc:spChg chg="del">
          <ac:chgData name="Scoggin, Jake" userId="5ad58cec-b21c-486a-b6f0-9ede36b8ce4c" providerId="ADAL" clId="{9081849F-C43F-4481-A6E2-FE9EA2656C73}" dt="2024-10-09T12:41:26.096" v="79" actId="478"/>
          <ac:spMkLst>
            <pc:docMk/>
            <pc:sldMk cId="4095118094" sldId="472"/>
            <ac:spMk id="32" creationId="{2EA91ED6-E554-2F58-B3F1-8ADC42028C7D}"/>
          </ac:spMkLst>
        </pc:spChg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474406311" sldId="473"/>
        </pc:sldMkLst>
        <pc:spChg chg="add mod">
          <ac:chgData name="Scoggin, Jake" userId="5ad58cec-b21c-486a-b6f0-9ede36b8ce4c" providerId="ADAL" clId="{9081849F-C43F-4481-A6E2-FE9EA2656C73}" dt="2024-10-09T12:41:28.931" v="82"/>
          <ac:spMkLst>
            <pc:docMk/>
            <pc:sldMk cId="474406311" sldId="473"/>
            <ac:spMk id="3" creationId="{4F2F3283-2F14-3D45-C66C-1AB6E206D0CA}"/>
          </ac:spMkLst>
        </pc:spChg>
        <pc:spChg chg="del">
          <ac:chgData name="Scoggin, Jake" userId="5ad58cec-b21c-486a-b6f0-9ede36b8ce4c" providerId="ADAL" clId="{9081849F-C43F-4481-A6E2-FE9EA2656C73}" dt="2024-10-09T12:41:28.671" v="81" actId="478"/>
          <ac:spMkLst>
            <pc:docMk/>
            <pc:sldMk cId="474406311" sldId="473"/>
            <ac:spMk id="32" creationId="{0693516D-6604-D862-FB73-18AC0FDF4E12}"/>
          </ac:spMkLst>
        </pc:spChg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282632709" sldId="474"/>
        </pc:sldMkLst>
        <pc:spChg chg="add mod">
          <ac:chgData name="Scoggin, Jake" userId="5ad58cec-b21c-486a-b6f0-9ede36b8ce4c" providerId="ADAL" clId="{9081849F-C43F-4481-A6E2-FE9EA2656C73}" dt="2024-10-09T12:41:36.373" v="103" actId="20577"/>
          <ac:spMkLst>
            <pc:docMk/>
            <pc:sldMk cId="282632709" sldId="474"/>
            <ac:spMk id="3" creationId="{1FF20F49-158B-BE39-49B3-5A1EE8C253BB}"/>
          </ac:spMkLst>
        </pc:spChg>
        <pc:spChg chg="del mod">
          <ac:chgData name="Scoggin, Jake" userId="5ad58cec-b21c-486a-b6f0-9ede36b8ce4c" providerId="ADAL" clId="{9081849F-C43F-4481-A6E2-FE9EA2656C73}" dt="2024-10-09T12:41:31.412" v="83" actId="478"/>
          <ac:spMkLst>
            <pc:docMk/>
            <pc:sldMk cId="282632709" sldId="474"/>
            <ac:spMk id="32" creationId="{5A619D86-B2C4-96D1-68EB-AE18994FA125}"/>
          </ac:spMkLst>
        </pc:spChg>
      </pc:sldChg>
      <pc:sldChg chg="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3467905833" sldId="475"/>
        </pc:sldMkLst>
        <pc:spChg chg="mod">
          <ac:chgData name="Scoggin, Jake" userId="5ad58cec-b21c-486a-b6f0-9ede36b8ce4c" providerId="ADAL" clId="{9081849F-C43F-4481-A6E2-FE9EA2656C73}" dt="2024-10-09T12:41:40.788" v="104" actId="14100"/>
          <ac:spMkLst>
            <pc:docMk/>
            <pc:sldMk cId="3467905833" sldId="475"/>
            <ac:spMk id="33" creationId="{D51D7BB7-9260-E93E-E35C-5728FF008AAF}"/>
          </ac:spMkLst>
        </pc:spChg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367717504" sldId="476"/>
        </pc:sldMkLst>
        <pc:spChg chg="add mod">
          <ac:chgData name="Scoggin, Jake" userId="5ad58cec-b21c-486a-b6f0-9ede36b8ce4c" providerId="ADAL" clId="{9081849F-C43F-4481-A6E2-FE9EA2656C73}" dt="2024-10-09T12:41:49.929" v="107"/>
          <ac:spMkLst>
            <pc:docMk/>
            <pc:sldMk cId="367717504" sldId="476"/>
            <ac:spMk id="15" creationId="{80799FD6-9119-7461-6E4E-414CDECE7275}"/>
          </ac:spMkLst>
        </pc:spChg>
        <pc:spChg chg="del">
          <ac:chgData name="Scoggin, Jake" userId="5ad58cec-b21c-486a-b6f0-9ede36b8ce4c" providerId="ADAL" clId="{9081849F-C43F-4481-A6E2-FE9EA2656C73}" dt="2024-10-09T12:41:49.556" v="106" actId="478"/>
          <ac:spMkLst>
            <pc:docMk/>
            <pc:sldMk cId="367717504" sldId="476"/>
            <ac:spMk id="32" creationId="{12024B86-A4E1-CB47-72C4-417CF9FF4469}"/>
          </ac:spMkLst>
        </pc:spChg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3307094102" sldId="477"/>
        </pc:sldMkLst>
        <pc:spChg chg="add mod">
          <ac:chgData name="Scoggin, Jake" userId="5ad58cec-b21c-486a-b6f0-9ede36b8ce4c" providerId="ADAL" clId="{9081849F-C43F-4481-A6E2-FE9EA2656C73}" dt="2024-10-09T12:41:52.600" v="109"/>
          <ac:spMkLst>
            <pc:docMk/>
            <pc:sldMk cId="3307094102" sldId="477"/>
            <ac:spMk id="15" creationId="{F2845D3D-2B4E-A0DD-9135-C89ACFDFCAB6}"/>
          </ac:spMkLst>
        </pc:spChg>
        <pc:spChg chg="del">
          <ac:chgData name="Scoggin, Jake" userId="5ad58cec-b21c-486a-b6f0-9ede36b8ce4c" providerId="ADAL" clId="{9081849F-C43F-4481-A6E2-FE9EA2656C73}" dt="2024-10-09T12:41:52.313" v="108" actId="478"/>
          <ac:spMkLst>
            <pc:docMk/>
            <pc:sldMk cId="3307094102" sldId="477"/>
            <ac:spMk id="32" creationId="{19DF8599-89DA-4F97-2894-F66DE423F861}"/>
          </ac:spMkLst>
        </pc:spChg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1376015311" sldId="478"/>
        </pc:sldMkLst>
        <pc:spChg chg="add mod">
          <ac:chgData name="Scoggin, Jake" userId="5ad58cec-b21c-486a-b6f0-9ede36b8ce4c" providerId="ADAL" clId="{9081849F-C43F-4481-A6E2-FE9EA2656C73}" dt="2024-10-09T12:41:56.300" v="111"/>
          <ac:spMkLst>
            <pc:docMk/>
            <pc:sldMk cId="1376015311" sldId="478"/>
            <ac:spMk id="15" creationId="{10E98038-E27E-E88B-0BAA-296BEB68E77B}"/>
          </ac:spMkLst>
        </pc:spChg>
        <pc:spChg chg="del">
          <ac:chgData name="Scoggin, Jake" userId="5ad58cec-b21c-486a-b6f0-9ede36b8ce4c" providerId="ADAL" clId="{9081849F-C43F-4481-A6E2-FE9EA2656C73}" dt="2024-10-09T12:41:55.889" v="110" actId="478"/>
          <ac:spMkLst>
            <pc:docMk/>
            <pc:sldMk cId="1376015311" sldId="478"/>
            <ac:spMk id="32" creationId="{0E2C01E9-8D66-186F-49AA-50D645DE453F}"/>
          </ac:spMkLst>
        </pc:spChg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2153854620" sldId="479"/>
        </pc:sldMkLst>
        <pc:spChg chg="add mod">
          <ac:chgData name="Scoggin, Jake" userId="5ad58cec-b21c-486a-b6f0-9ede36b8ce4c" providerId="ADAL" clId="{9081849F-C43F-4481-A6E2-FE9EA2656C73}" dt="2024-10-09T12:41:59.802" v="113"/>
          <ac:spMkLst>
            <pc:docMk/>
            <pc:sldMk cId="2153854620" sldId="479"/>
            <ac:spMk id="15" creationId="{E7ECB4CF-D6E7-2646-9DDC-A445B74F1066}"/>
          </ac:spMkLst>
        </pc:spChg>
        <pc:spChg chg="del">
          <ac:chgData name="Scoggin, Jake" userId="5ad58cec-b21c-486a-b6f0-9ede36b8ce4c" providerId="ADAL" clId="{9081849F-C43F-4481-A6E2-FE9EA2656C73}" dt="2024-10-09T12:41:59.427" v="112" actId="478"/>
          <ac:spMkLst>
            <pc:docMk/>
            <pc:sldMk cId="2153854620" sldId="479"/>
            <ac:spMk id="32" creationId="{FF0E3889-B46D-5653-DF23-F10080068DF8}"/>
          </ac:spMkLst>
        </pc:spChg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3234029531" sldId="480"/>
        </pc:sldMkLst>
        <pc:spChg chg="add mod">
          <ac:chgData name="Scoggin, Jake" userId="5ad58cec-b21c-486a-b6f0-9ede36b8ce4c" providerId="ADAL" clId="{9081849F-C43F-4481-A6E2-FE9EA2656C73}" dt="2024-10-09T12:42:02.373" v="115"/>
          <ac:spMkLst>
            <pc:docMk/>
            <pc:sldMk cId="3234029531" sldId="480"/>
            <ac:spMk id="15" creationId="{9EF94C89-2299-B06B-2174-FF42425E9144}"/>
          </ac:spMkLst>
        </pc:spChg>
        <pc:spChg chg="del">
          <ac:chgData name="Scoggin, Jake" userId="5ad58cec-b21c-486a-b6f0-9ede36b8ce4c" providerId="ADAL" clId="{9081849F-C43F-4481-A6E2-FE9EA2656C73}" dt="2024-10-09T12:42:02.114" v="114" actId="478"/>
          <ac:spMkLst>
            <pc:docMk/>
            <pc:sldMk cId="3234029531" sldId="480"/>
            <ac:spMk id="32" creationId="{5F1463EC-E944-3578-5891-0CC6837C29D9}"/>
          </ac:spMkLst>
        </pc:spChg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1853777756" sldId="481"/>
        </pc:sldMkLst>
        <pc:spChg chg="add mod">
          <ac:chgData name="Scoggin, Jake" userId="5ad58cec-b21c-486a-b6f0-9ede36b8ce4c" providerId="ADAL" clId="{9081849F-C43F-4481-A6E2-FE9EA2656C73}" dt="2024-10-09T12:42:05.318" v="117"/>
          <ac:spMkLst>
            <pc:docMk/>
            <pc:sldMk cId="1853777756" sldId="481"/>
            <ac:spMk id="15" creationId="{9BC96A8A-1275-F5B5-7273-DF1588BE0453}"/>
          </ac:spMkLst>
        </pc:spChg>
        <pc:spChg chg="del">
          <ac:chgData name="Scoggin, Jake" userId="5ad58cec-b21c-486a-b6f0-9ede36b8ce4c" providerId="ADAL" clId="{9081849F-C43F-4481-A6E2-FE9EA2656C73}" dt="2024-10-09T12:42:05.012" v="116" actId="478"/>
          <ac:spMkLst>
            <pc:docMk/>
            <pc:sldMk cId="1853777756" sldId="481"/>
            <ac:spMk id="32" creationId="{EFC7E951-B6E5-AB8D-9F2F-94C6C12DFAD7}"/>
          </ac:spMkLst>
        </pc:spChg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3110051863" sldId="482"/>
        </pc:sldMkLst>
        <pc:spChg chg="add mod">
          <ac:chgData name="Scoggin, Jake" userId="5ad58cec-b21c-486a-b6f0-9ede36b8ce4c" providerId="ADAL" clId="{9081849F-C43F-4481-A6E2-FE9EA2656C73}" dt="2024-10-09T12:42:09.301" v="119"/>
          <ac:spMkLst>
            <pc:docMk/>
            <pc:sldMk cId="3110051863" sldId="482"/>
            <ac:spMk id="15" creationId="{85E052C2-1A2B-4A19-B3A8-10B3742F5E8D}"/>
          </ac:spMkLst>
        </pc:spChg>
        <pc:spChg chg="del">
          <ac:chgData name="Scoggin, Jake" userId="5ad58cec-b21c-486a-b6f0-9ede36b8ce4c" providerId="ADAL" clId="{9081849F-C43F-4481-A6E2-FE9EA2656C73}" dt="2024-10-09T12:42:08.999" v="118" actId="478"/>
          <ac:spMkLst>
            <pc:docMk/>
            <pc:sldMk cId="3110051863" sldId="482"/>
            <ac:spMk id="32" creationId="{320AC17D-54BE-1BB9-6F7D-B8F42BA09E6F}"/>
          </ac:spMkLst>
        </pc:spChg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1025855838" sldId="483"/>
        </pc:sldMkLst>
        <pc:spChg chg="add mod">
          <ac:chgData name="Scoggin, Jake" userId="5ad58cec-b21c-486a-b6f0-9ede36b8ce4c" providerId="ADAL" clId="{9081849F-C43F-4481-A6E2-FE9EA2656C73}" dt="2024-10-09T12:42:16.339" v="123"/>
          <ac:spMkLst>
            <pc:docMk/>
            <pc:sldMk cId="1025855838" sldId="483"/>
            <ac:spMk id="15" creationId="{B6775C7E-D2F6-5343-FD44-39F85D653189}"/>
          </ac:spMkLst>
        </pc:spChg>
        <pc:spChg chg="del">
          <ac:chgData name="Scoggin, Jake" userId="5ad58cec-b21c-486a-b6f0-9ede36b8ce4c" providerId="ADAL" clId="{9081849F-C43F-4481-A6E2-FE9EA2656C73}" dt="2024-10-09T12:42:16.064" v="122" actId="478"/>
          <ac:spMkLst>
            <pc:docMk/>
            <pc:sldMk cId="1025855838" sldId="483"/>
            <ac:spMk id="32" creationId="{703E65B5-8B48-10E2-E6CC-34D265466322}"/>
          </ac:spMkLst>
        </pc:spChg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3237271381" sldId="484"/>
        </pc:sldMkLst>
        <pc:spChg chg="add mod">
          <ac:chgData name="Scoggin, Jake" userId="5ad58cec-b21c-486a-b6f0-9ede36b8ce4c" providerId="ADAL" clId="{9081849F-C43F-4481-A6E2-FE9EA2656C73}" dt="2024-10-09T12:42:18.953" v="125"/>
          <ac:spMkLst>
            <pc:docMk/>
            <pc:sldMk cId="3237271381" sldId="484"/>
            <ac:spMk id="15" creationId="{8841F48A-6AA8-DA0D-3704-B2D90D21E344}"/>
          </ac:spMkLst>
        </pc:spChg>
        <pc:spChg chg="del">
          <ac:chgData name="Scoggin, Jake" userId="5ad58cec-b21c-486a-b6f0-9ede36b8ce4c" providerId="ADAL" clId="{9081849F-C43F-4481-A6E2-FE9EA2656C73}" dt="2024-10-09T12:42:18.681" v="124" actId="478"/>
          <ac:spMkLst>
            <pc:docMk/>
            <pc:sldMk cId="3237271381" sldId="484"/>
            <ac:spMk id="32" creationId="{C6F5E17C-513F-C813-DD6E-47473BB3861D}"/>
          </ac:spMkLst>
        </pc:spChg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1926001695" sldId="485"/>
        </pc:sldMkLst>
        <pc:spChg chg="add mod">
          <ac:chgData name="Scoggin, Jake" userId="5ad58cec-b21c-486a-b6f0-9ede36b8ce4c" providerId="ADAL" clId="{9081849F-C43F-4481-A6E2-FE9EA2656C73}" dt="2024-10-09T12:42:21.715" v="127"/>
          <ac:spMkLst>
            <pc:docMk/>
            <pc:sldMk cId="1926001695" sldId="485"/>
            <ac:spMk id="15" creationId="{89CC72D8-3D4F-F847-0058-390FD429BC26}"/>
          </ac:spMkLst>
        </pc:spChg>
        <pc:spChg chg="del">
          <ac:chgData name="Scoggin, Jake" userId="5ad58cec-b21c-486a-b6f0-9ede36b8ce4c" providerId="ADAL" clId="{9081849F-C43F-4481-A6E2-FE9EA2656C73}" dt="2024-10-09T12:42:21.467" v="126" actId="478"/>
          <ac:spMkLst>
            <pc:docMk/>
            <pc:sldMk cId="1926001695" sldId="485"/>
            <ac:spMk id="32" creationId="{BB23D117-653A-6BE8-06B7-63195BDDB0F2}"/>
          </ac:spMkLst>
        </pc:spChg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4156223399" sldId="486"/>
        </pc:sldMkLst>
        <pc:spChg chg="add mod">
          <ac:chgData name="Scoggin, Jake" userId="5ad58cec-b21c-486a-b6f0-9ede36b8ce4c" providerId="ADAL" clId="{9081849F-C43F-4481-A6E2-FE9EA2656C73}" dt="2024-10-09T12:42:25.848" v="129"/>
          <ac:spMkLst>
            <pc:docMk/>
            <pc:sldMk cId="4156223399" sldId="486"/>
            <ac:spMk id="15" creationId="{361F16FE-5FC6-F624-CE34-57658C54105F}"/>
          </ac:spMkLst>
        </pc:spChg>
        <pc:spChg chg="del">
          <ac:chgData name="Scoggin, Jake" userId="5ad58cec-b21c-486a-b6f0-9ede36b8ce4c" providerId="ADAL" clId="{9081849F-C43F-4481-A6E2-FE9EA2656C73}" dt="2024-10-09T12:42:25.553" v="128" actId="478"/>
          <ac:spMkLst>
            <pc:docMk/>
            <pc:sldMk cId="4156223399" sldId="486"/>
            <ac:spMk id="32" creationId="{56EA4DDA-875D-B9AC-26A3-3D6BD160BA3D}"/>
          </ac:spMkLst>
        </pc:spChg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3068589345" sldId="487"/>
        </pc:sldMkLst>
        <pc:spChg chg="add mod">
          <ac:chgData name="Scoggin, Jake" userId="5ad58cec-b21c-486a-b6f0-9ede36b8ce4c" providerId="ADAL" clId="{9081849F-C43F-4481-A6E2-FE9EA2656C73}" dt="2024-10-09T12:42:28.369" v="131"/>
          <ac:spMkLst>
            <pc:docMk/>
            <pc:sldMk cId="3068589345" sldId="487"/>
            <ac:spMk id="15" creationId="{68F1F372-3888-AF5C-1578-7135432C0E94}"/>
          </ac:spMkLst>
        </pc:spChg>
        <pc:spChg chg="del">
          <ac:chgData name="Scoggin, Jake" userId="5ad58cec-b21c-486a-b6f0-9ede36b8ce4c" providerId="ADAL" clId="{9081849F-C43F-4481-A6E2-FE9EA2656C73}" dt="2024-10-09T12:42:28.134" v="130" actId="478"/>
          <ac:spMkLst>
            <pc:docMk/>
            <pc:sldMk cId="3068589345" sldId="487"/>
            <ac:spMk id="32" creationId="{010B3A19-FB5E-89D5-12B8-190F5CC768D8}"/>
          </ac:spMkLst>
        </pc:spChg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742756158" sldId="488"/>
        </pc:sldMkLst>
        <pc:spChg chg="add mod">
          <ac:chgData name="Scoggin, Jake" userId="5ad58cec-b21c-486a-b6f0-9ede36b8ce4c" providerId="ADAL" clId="{9081849F-C43F-4481-A6E2-FE9EA2656C73}" dt="2024-10-09T12:42:31.025" v="133"/>
          <ac:spMkLst>
            <pc:docMk/>
            <pc:sldMk cId="742756158" sldId="488"/>
            <ac:spMk id="15" creationId="{AE2665BB-55BA-1F4A-8D90-0C6571C08F65}"/>
          </ac:spMkLst>
        </pc:spChg>
        <pc:spChg chg="del">
          <ac:chgData name="Scoggin, Jake" userId="5ad58cec-b21c-486a-b6f0-9ede36b8ce4c" providerId="ADAL" clId="{9081849F-C43F-4481-A6E2-FE9EA2656C73}" dt="2024-10-09T12:42:30.747" v="132" actId="478"/>
          <ac:spMkLst>
            <pc:docMk/>
            <pc:sldMk cId="742756158" sldId="488"/>
            <ac:spMk id="32" creationId="{BD1289DE-AEE8-CA72-17C7-C2D11604EC9B}"/>
          </ac:spMkLst>
        </pc:spChg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1757837356" sldId="489"/>
        </pc:sldMkLst>
        <pc:spChg chg="add mod">
          <ac:chgData name="Scoggin, Jake" userId="5ad58cec-b21c-486a-b6f0-9ede36b8ce4c" providerId="ADAL" clId="{9081849F-C43F-4481-A6E2-FE9EA2656C73}" dt="2024-10-09T12:42:33.985" v="135"/>
          <ac:spMkLst>
            <pc:docMk/>
            <pc:sldMk cId="1757837356" sldId="489"/>
            <ac:spMk id="15" creationId="{2492DE51-9E35-9B65-6FD5-547C4BB489FF}"/>
          </ac:spMkLst>
        </pc:spChg>
        <pc:spChg chg="del">
          <ac:chgData name="Scoggin, Jake" userId="5ad58cec-b21c-486a-b6f0-9ede36b8ce4c" providerId="ADAL" clId="{9081849F-C43F-4481-A6E2-FE9EA2656C73}" dt="2024-10-09T12:42:33.677" v="134" actId="478"/>
          <ac:spMkLst>
            <pc:docMk/>
            <pc:sldMk cId="1757837356" sldId="489"/>
            <ac:spMk id="32" creationId="{13973E02-624C-D0C9-C42D-2B5A26B2E05E}"/>
          </ac:spMkLst>
        </pc:spChg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2753451171" sldId="490"/>
        </pc:sldMkLst>
        <pc:spChg chg="add mod">
          <ac:chgData name="Scoggin, Jake" userId="5ad58cec-b21c-486a-b6f0-9ede36b8ce4c" providerId="ADAL" clId="{9081849F-C43F-4481-A6E2-FE9EA2656C73}" dt="2024-10-09T12:42:37.186" v="137"/>
          <ac:spMkLst>
            <pc:docMk/>
            <pc:sldMk cId="2753451171" sldId="490"/>
            <ac:spMk id="15" creationId="{5D27C5FC-94B0-AB13-F35B-500693FB0D18}"/>
          </ac:spMkLst>
        </pc:spChg>
        <pc:spChg chg="del">
          <ac:chgData name="Scoggin, Jake" userId="5ad58cec-b21c-486a-b6f0-9ede36b8ce4c" providerId="ADAL" clId="{9081849F-C43F-4481-A6E2-FE9EA2656C73}" dt="2024-10-09T12:42:36.926" v="136" actId="478"/>
          <ac:spMkLst>
            <pc:docMk/>
            <pc:sldMk cId="2753451171" sldId="490"/>
            <ac:spMk id="32" creationId="{7DD222D3-114F-EE00-DE4C-2FA2A6A6B88B}"/>
          </ac:spMkLst>
        </pc:spChg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3581793127" sldId="491"/>
        </pc:sldMkLst>
        <pc:spChg chg="add mod">
          <ac:chgData name="Scoggin, Jake" userId="5ad58cec-b21c-486a-b6f0-9ede36b8ce4c" providerId="ADAL" clId="{9081849F-C43F-4481-A6E2-FE9EA2656C73}" dt="2024-10-09T12:42:41.093" v="139"/>
          <ac:spMkLst>
            <pc:docMk/>
            <pc:sldMk cId="3581793127" sldId="491"/>
            <ac:spMk id="15" creationId="{16FAB1E4-5558-319E-830E-5B84DD581A04}"/>
          </ac:spMkLst>
        </pc:spChg>
        <pc:spChg chg="del">
          <ac:chgData name="Scoggin, Jake" userId="5ad58cec-b21c-486a-b6f0-9ede36b8ce4c" providerId="ADAL" clId="{9081849F-C43F-4481-A6E2-FE9EA2656C73}" dt="2024-10-09T12:42:40.747" v="138" actId="478"/>
          <ac:spMkLst>
            <pc:docMk/>
            <pc:sldMk cId="3581793127" sldId="491"/>
            <ac:spMk id="32" creationId="{15E3EAB6-C0E3-6BA9-3F5C-805162FB78ED}"/>
          </ac:spMkLst>
        </pc:spChg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2283491095" sldId="492"/>
        </pc:sldMkLst>
        <pc:spChg chg="add mod">
          <ac:chgData name="Scoggin, Jake" userId="5ad58cec-b21c-486a-b6f0-9ede36b8ce4c" providerId="ADAL" clId="{9081849F-C43F-4481-A6E2-FE9EA2656C73}" dt="2024-10-09T12:42:44.253" v="141"/>
          <ac:spMkLst>
            <pc:docMk/>
            <pc:sldMk cId="2283491095" sldId="492"/>
            <ac:spMk id="3" creationId="{F3C12EEF-DA5F-C5BD-F473-3F9C02477B5C}"/>
          </ac:spMkLst>
        </pc:spChg>
        <pc:spChg chg="del">
          <ac:chgData name="Scoggin, Jake" userId="5ad58cec-b21c-486a-b6f0-9ede36b8ce4c" providerId="ADAL" clId="{9081849F-C43F-4481-A6E2-FE9EA2656C73}" dt="2024-10-09T12:42:43.930" v="140" actId="478"/>
          <ac:spMkLst>
            <pc:docMk/>
            <pc:sldMk cId="2283491095" sldId="492"/>
            <ac:spMk id="32" creationId="{E90B57C9-09C8-7AAE-6C88-0EFC04D798DC}"/>
          </ac:spMkLst>
        </pc:spChg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480554668" sldId="493"/>
        </pc:sldMkLst>
        <pc:spChg chg="add mod">
          <ac:chgData name="Scoggin, Jake" userId="5ad58cec-b21c-486a-b6f0-9ede36b8ce4c" providerId="ADAL" clId="{9081849F-C43F-4481-A6E2-FE9EA2656C73}" dt="2024-10-09T12:42:49.621" v="158" actId="20577"/>
          <ac:spMkLst>
            <pc:docMk/>
            <pc:sldMk cId="480554668" sldId="493"/>
            <ac:spMk id="2" creationId="{755410AB-DFC1-8A03-A8BE-BD84E9891790}"/>
          </ac:spMkLst>
        </pc:spChg>
        <pc:spChg chg="del mod">
          <ac:chgData name="Scoggin, Jake" userId="5ad58cec-b21c-486a-b6f0-9ede36b8ce4c" providerId="ADAL" clId="{9081849F-C43F-4481-A6E2-FE9EA2656C73}" dt="2024-10-09T12:42:46.337" v="142" actId="478"/>
          <ac:spMkLst>
            <pc:docMk/>
            <pc:sldMk cId="480554668" sldId="493"/>
            <ac:spMk id="32" creationId="{ACE92F4D-D690-5FE8-A0AE-33B2BFCA14F4}"/>
          </ac:spMkLst>
        </pc:spChg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3358053753" sldId="494"/>
        </pc:sldMkLst>
        <pc:spChg chg="add mod">
          <ac:chgData name="Scoggin, Jake" userId="5ad58cec-b21c-486a-b6f0-9ede36b8ce4c" providerId="ADAL" clId="{9081849F-C43F-4481-A6E2-FE9EA2656C73}" dt="2024-10-09T12:42:54.532" v="160"/>
          <ac:spMkLst>
            <pc:docMk/>
            <pc:sldMk cId="3358053753" sldId="494"/>
            <ac:spMk id="3" creationId="{FBE3044C-2B67-1674-005F-B9F6766D3774}"/>
          </ac:spMkLst>
        </pc:spChg>
        <pc:spChg chg="del">
          <ac:chgData name="Scoggin, Jake" userId="5ad58cec-b21c-486a-b6f0-9ede36b8ce4c" providerId="ADAL" clId="{9081849F-C43F-4481-A6E2-FE9EA2656C73}" dt="2024-10-09T12:42:54.171" v="159" actId="478"/>
          <ac:spMkLst>
            <pc:docMk/>
            <pc:sldMk cId="3358053753" sldId="494"/>
            <ac:spMk id="33" creationId="{75F971EC-31D2-FAAE-0E11-57E193EA6885}"/>
          </ac:spMkLst>
        </pc:spChg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3536266289" sldId="495"/>
        </pc:sldMkLst>
        <pc:spChg chg="add mod">
          <ac:chgData name="Scoggin, Jake" userId="5ad58cec-b21c-486a-b6f0-9ede36b8ce4c" providerId="ADAL" clId="{9081849F-C43F-4481-A6E2-FE9EA2656C73}" dt="2024-10-09T12:42:56.987" v="162"/>
          <ac:spMkLst>
            <pc:docMk/>
            <pc:sldMk cId="3536266289" sldId="495"/>
            <ac:spMk id="15" creationId="{B9CC4373-6444-BD0F-7669-F83450D6204E}"/>
          </ac:spMkLst>
        </pc:spChg>
        <pc:spChg chg="del">
          <ac:chgData name="Scoggin, Jake" userId="5ad58cec-b21c-486a-b6f0-9ede36b8ce4c" providerId="ADAL" clId="{9081849F-C43F-4481-A6E2-FE9EA2656C73}" dt="2024-10-09T12:42:56.707" v="161" actId="478"/>
          <ac:spMkLst>
            <pc:docMk/>
            <pc:sldMk cId="3536266289" sldId="495"/>
            <ac:spMk id="32" creationId="{72D65397-FCD6-F349-7387-FFA6C3CF8722}"/>
          </ac:spMkLst>
        </pc:spChg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1110417011" sldId="496"/>
        </pc:sldMkLst>
        <pc:spChg chg="add mod">
          <ac:chgData name="Scoggin, Jake" userId="5ad58cec-b21c-486a-b6f0-9ede36b8ce4c" providerId="ADAL" clId="{9081849F-C43F-4481-A6E2-FE9EA2656C73}" dt="2024-10-09T12:43:01.014" v="164"/>
          <ac:spMkLst>
            <pc:docMk/>
            <pc:sldMk cId="1110417011" sldId="496"/>
            <ac:spMk id="15" creationId="{DAFFF968-DA6D-7753-E3CB-F96D193E35B6}"/>
          </ac:spMkLst>
        </pc:spChg>
        <pc:spChg chg="del">
          <ac:chgData name="Scoggin, Jake" userId="5ad58cec-b21c-486a-b6f0-9ede36b8ce4c" providerId="ADAL" clId="{9081849F-C43F-4481-A6E2-FE9EA2656C73}" dt="2024-10-09T12:43:00.705" v="163" actId="478"/>
          <ac:spMkLst>
            <pc:docMk/>
            <pc:sldMk cId="1110417011" sldId="496"/>
            <ac:spMk id="32" creationId="{52C003AB-DE1E-ED97-7A10-225988EB717C}"/>
          </ac:spMkLst>
        </pc:spChg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2912131203" sldId="497"/>
        </pc:sldMkLst>
        <pc:spChg chg="add mod">
          <ac:chgData name="Scoggin, Jake" userId="5ad58cec-b21c-486a-b6f0-9ede36b8ce4c" providerId="ADAL" clId="{9081849F-C43F-4481-A6E2-FE9EA2656C73}" dt="2024-10-09T12:43:03.529" v="166"/>
          <ac:spMkLst>
            <pc:docMk/>
            <pc:sldMk cId="2912131203" sldId="497"/>
            <ac:spMk id="15" creationId="{76C34EA9-A9FA-912F-105F-3C7BBF8F9FD5}"/>
          </ac:spMkLst>
        </pc:spChg>
        <pc:spChg chg="del">
          <ac:chgData name="Scoggin, Jake" userId="5ad58cec-b21c-486a-b6f0-9ede36b8ce4c" providerId="ADAL" clId="{9081849F-C43F-4481-A6E2-FE9EA2656C73}" dt="2024-10-09T12:43:03.246" v="165" actId="478"/>
          <ac:spMkLst>
            <pc:docMk/>
            <pc:sldMk cId="2912131203" sldId="497"/>
            <ac:spMk id="32" creationId="{E891FD84-39D3-D8D7-7878-0C7D57BDB691}"/>
          </ac:spMkLst>
        </pc:spChg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2951940261" sldId="498"/>
        </pc:sldMkLst>
        <pc:spChg chg="add mod">
          <ac:chgData name="Scoggin, Jake" userId="5ad58cec-b21c-486a-b6f0-9ede36b8ce4c" providerId="ADAL" clId="{9081849F-C43F-4481-A6E2-FE9EA2656C73}" dt="2024-10-09T12:43:09.283" v="170"/>
          <ac:spMkLst>
            <pc:docMk/>
            <pc:sldMk cId="2951940261" sldId="498"/>
            <ac:spMk id="15" creationId="{740B203F-718E-EA63-07D1-61974A53B97A}"/>
          </ac:spMkLst>
        </pc:spChg>
        <pc:spChg chg="del">
          <ac:chgData name="Scoggin, Jake" userId="5ad58cec-b21c-486a-b6f0-9ede36b8ce4c" providerId="ADAL" clId="{9081849F-C43F-4481-A6E2-FE9EA2656C73}" dt="2024-10-09T12:43:08.999" v="169" actId="478"/>
          <ac:spMkLst>
            <pc:docMk/>
            <pc:sldMk cId="2951940261" sldId="498"/>
            <ac:spMk id="32" creationId="{3C270D2D-E1D8-E830-7042-C173BB003818}"/>
          </ac:spMkLst>
        </pc:spChg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3377426568" sldId="499"/>
        </pc:sldMkLst>
        <pc:spChg chg="add mod">
          <ac:chgData name="Scoggin, Jake" userId="5ad58cec-b21c-486a-b6f0-9ede36b8ce4c" providerId="ADAL" clId="{9081849F-C43F-4481-A6E2-FE9EA2656C73}" dt="2024-10-09T12:43:12.794" v="172"/>
          <ac:spMkLst>
            <pc:docMk/>
            <pc:sldMk cId="3377426568" sldId="499"/>
            <ac:spMk id="15" creationId="{366D2C9C-B9A9-165A-7ED6-E0A99A9E5F3A}"/>
          </ac:spMkLst>
        </pc:spChg>
        <pc:spChg chg="del">
          <ac:chgData name="Scoggin, Jake" userId="5ad58cec-b21c-486a-b6f0-9ede36b8ce4c" providerId="ADAL" clId="{9081849F-C43F-4481-A6E2-FE9EA2656C73}" dt="2024-10-09T12:43:12.497" v="171" actId="478"/>
          <ac:spMkLst>
            <pc:docMk/>
            <pc:sldMk cId="3377426568" sldId="499"/>
            <ac:spMk id="32" creationId="{EF1E52CD-E41F-6C73-5393-1F9348ABDF22}"/>
          </ac:spMkLst>
        </pc:spChg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3281160053" sldId="500"/>
        </pc:sldMkLst>
        <pc:spChg chg="add mod">
          <ac:chgData name="Scoggin, Jake" userId="5ad58cec-b21c-486a-b6f0-9ede36b8ce4c" providerId="ADAL" clId="{9081849F-C43F-4481-A6E2-FE9EA2656C73}" dt="2024-10-09T12:43:15.709" v="174"/>
          <ac:spMkLst>
            <pc:docMk/>
            <pc:sldMk cId="3281160053" sldId="500"/>
            <ac:spMk id="15" creationId="{7DDF7895-B2EF-054C-5555-E11733860399}"/>
          </ac:spMkLst>
        </pc:spChg>
        <pc:spChg chg="del">
          <ac:chgData name="Scoggin, Jake" userId="5ad58cec-b21c-486a-b6f0-9ede36b8ce4c" providerId="ADAL" clId="{9081849F-C43F-4481-A6E2-FE9EA2656C73}" dt="2024-10-09T12:43:15.401" v="173" actId="478"/>
          <ac:spMkLst>
            <pc:docMk/>
            <pc:sldMk cId="3281160053" sldId="500"/>
            <ac:spMk id="32" creationId="{66D388A6-7477-52CE-4822-C672C1940290}"/>
          </ac:spMkLst>
        </pc:spChg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1379391843" sldId="501"/>
        </pc:sldMkLst>
        <pc:spChg chg="add mod">
          <ac:chgData name="Scoggin, Jake" userId="5ad58cec-b21c-486a-b6f0-9ede36b8ce4c" providerId="ADAL" clId="{9081849F-C43F-4481-A6E2-FE9EA2656C73}" dt="2024-10-09T12:43:18.214" v="176"/>
          <ac:spMkLst>
            <pc:docMk/>
            <pc:sldMk cId="1379391843" sldId="501"/>
            <ac:spMk id="15" creationId="{033063FF-6CB6-EC82-039A-FF6CDB856A51}"/>
          </ac:spMkLst>
        </pc:spChg>
        <pc:spChg chg="del">
          <ac:chgData name="Scoggin, Jake" userId="5ad58cec-b21c-486a-b6f0-9ede36b8ce4c" providerId="ADAL" clId="{9081849F-C43F-4481-A6E2-FE9EA2656C73}" dt="2024-10-09T12:43:17.941" v="175" actId="478"/>
          <ac:spMkLst>
            <pc:docMk/>
            <pc:sldMk cId="1379391843" sldId="501"/>
            <ac:spMk id="32" creationId="{090FA681-46EC-894E-D4E5-96161B137AC3}"/>
          </ac:spMkLst>
        </pc:spChg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3992447836" sldId="502"/>
        </pc:sldMkLst>
        <pc:spChg chg="add mod">
          <ac:chgData name="Scoggin, Jake" userId="5ad58cec-b21c-486a-b6f0-9ede36b8ce4c" providerId="ADAL" clId="{9081849F-C43F-4481-A6E2-FE9EA2656C73}" dt="2024-10-09T12:43:20.911" v="178"/>
          <ac:spMkLst>
            <pc:docMk/>
            <pc:sldMk cId="3992447836" sldId="502"/>
            <ac:spMk id="15" creationId="{1713F478-9F7A-A4B6-85EC-E347BA310ECB}"/>
          </ac:spMkLst>
        </pc:spChg>
        <pc:spChg chg="del">
          <ac:chgData name="Scoggin, Jake" userId="5ad58cec-b21c-486a-b6f0-9ede36b8ce4c" providerId="ADAL" clId="{9081849F-C43F-4481-A6E2-FE9EA2656C73}" dt="2024-10-09T12:43:20.675" v="177" actId="478"/>
          <ac:spMkLst>
            <pc:docMk/>
            <pc:sldMk cId="3992447836" sldId="502"/>
            <ac:spMk id="32" creationId="{B1EA284A-6709-DE92-7E66-7D95CACD00B8}"/>
          </ac:spMkLst>
        </pc:spChg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3654823267" sldId="503"/>
        </pc:sldMkLst>
        <pc:spChg chg="add mod">
          <ac:chgData name="Scoggin, Jake" userId="5ad58cec-b21c-486a-b6f0-9ede36b8ce4c" providerId="ADAL" clId="{9081849F-C43F-4481-A6E2-FE9EA2656C73}" dt="2024-10-09T12:43:24.761" v="180"/>
          <ac:spMkLst>
            <pc:docMk/>
            <pc:sldMk cId="3654823267" sldId="503"/>
            <ac:spMk id="15" creationId="{AF3EE95B-E043-5234-D9CF-575A191AA418}"/>
          </ac:spMkLst>
        </pc:spChg>
        <pc:spChg chg="del">
          <ac:chgData name="Scoggin, Jake" userId="5ad58cec-b21c-486a-b6f0-9ede36b8ce4c" providerId="ADAL" clId="{9081849F-C43F-4481-A6E2-FE9EA2656C73}" dt="2024-10-09T12:43:24.440" v="179" actId="478"/>
          <ac:spMkLst>
            <pc:docMk/>
            <pc:sldMk cId="3654823267" sldId="503"/>
            <ac:spMk id="32" creationId="{00F92D21-7806-AB87-C839-5E7D5753EBBF}"/>
          </ac:spMkLst>
        </pc:spChg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2673863721" sldId="504"/>
        </pc:sldMkLst>
        <pc:spChg chg="add mod">
          <ac:chgData name="Scoggin, Jake" userId="5ad58cec-b21c-486a-b6f0-9ede36b8ce4c" providerId="ADAL" clId="{9081849F-C43F-4481-A6E2-FE9EA2656C73}" dt="2024-10-09T12:43:27.323" v="182"/>
          <ac:spMkLst>
            <pc:docMk/>
            <pc:sldMk cId="2673863721" sldId="504"/>
            <ac:spMk id="15" creationId="{358B8D1C-2FA7-22B5-ED62-7544202D6CA7}"/>
          </ac:spMkLst>
        </pc:spChg>
        <pc:spChg chg="del">
          <ac:chgData name="Scoggin, Jake" userId="5ad58cec-b21c-486a-b6f0-9ede36b8ce4c" providerId="ADAL" clId="{9081849F-C43F-4481-A6E2-FE9EA2656C73}" dt="2024-10-09T12:43:27.109" v="181" actId="478"/>
          <ac:spMkLst>
            <pc:docMk/>
            <pc:sldMk cId="2673863721" sldId="504"/>
            <ac:spMk id="32" creationId="{8E8EC754-E9A8-6F34-5D08-7D212A533464}"/>
          </ac:spMkLst>
        </pc:spChg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294926152" sldId="505"/>
        </pc:sldMkLst>
        <pc:spChg chg="add mod">
          <ac:chgData name="Scoggin, Jake" userId="5ad58cec-b21c-486a-b6f0-9ede36b8ce4c" providerId="ADAL" clId="{9081849F-C43F-4481-A6E2-FE9EA2656C73}" dt="2024-10-09T12:43:30.753" v="184"/>
          <ac:spMkLst>
            <pc:docMk/>
            <pc:sldMk cId="294926152" sldId="505"/>
            <ac:spMk id="15" creationId="{55672FEF-5832-7FD6-3CED-C1982E999CE3}"/>
          </ac:spMkLst>
        </pc:spChg>
        <pc:spChg chg="del">
          <ac:chgData name="Scoggin, Jake" userId="5ad58cec-b21c-486a-b6f0-9ede36b8ce4c" providerId="ADAL" clId="{9081849F-C43F-4481-A6E2-FE9EA2656C73}" dt="2024-10-09T12:43:30.436" v="183" actId="478"/>
          <ac:spMkLst>
            <pc:docMk/>
            <pc:sldMk cId="294926152" sldId="505"/>
            <ac:spMk id="32" creationId="{E7F1AE44-4D00-DC98-B6AC-1F1DD5DBA53A}"/>
          </ac:spMkLst>
        </pc:spChg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1623983766" sldId="506"/>
        </pc:sldMkLst>
        <pc:spChg chg="add mod">
          <ac:chgData name="Scoggin, Jake" userId="5ad58cec-b21c-486a-b6f0-9ede36b8ce4c" providerId="ADAL" clId="{9081849F-C43F-4481-A6E2-FE9EA2656C73}" dt="2024-10-09T12:43:33.323" v="186"/>
          <ac:spMkLst>
            <pc:docMk/>
            <pc:sldMk cId="1623983766" sldId="506"/>
            <ac:spMk id="15" creationId="{FFE74B74-77D0-F33C-AB57-132F5C1959CF}"/>
          </ac:spMkLst>
        </pc:spChg>
        <pc:spChg chg="del">
          <ac:chgData name="Scoggin, Jake" userId="5ad58cec-b21c-486a-b6f0-9ede36b8ce4c" providerId="ADAL" clId="{9081849F-C43F-4481-A6E2-FE9EA2656C73}" dt="2024-10-09T12:43:32.995" v="185" actId="478"/>
          <ac:spMkLst>
            <pc:docMk/>
            <pc:sldMk cId="1623983766" sldId="506"/>
            <ac:spMk id="32" creationId="{09E51965-2206-4A83-7BA3-7CD73A1C35F2}"/>
          </ac:spMkLst>
        </pc:spChg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1562381970" sldId="507"/>
        </pc:sldMkLst>
        <pc:spChg chg="add mod">
          <ac:chgData name="Scoggin, Jake" userId="5ad58cec-b21c-486a-b6f0-9ede36b8ce4c" providerId="ADAL" clId="{9081849F-C43F-4481-A6E2-FE9EA2656C73}" dt="2024-10-09T12:43:35.761" v="188"/>
          <ac:spMkLst>
            <pc:docMk/>
            <pc:sldMk cId="1562381970" sldId="507"/>
            <ac:spMk id="15" creationId="{45F97668-0481-A8CB-2977-0C75FAAB8563}"/>
          </ac:spMkLst>
        </pc:spChg>
        <pc:spChg chg="del">
          <ac:chgData name="Scoggin, Jake" userId="5ad58cec-b21c-486a-b6f0-9ede36b8ce4c" providerId="ADAL" clId="{9081849F-C43F-4481-A6E2-FE9EA2656C73}" dt="2024-10-09T12:43:35.451" v="187" actId="478"/>
          <ac:spMkLst>
            <pc:docMk/>
            <pc:sldMk cId="1562381970" sldId="507"/>
            <ac:spMk id="32" creationId="{68D5BAA8-0A52-B173-5E96-833D4CCA98AE}"/>
          </ac:spMkLst>
        </pc:spChg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2465659084" sldId="508"/>
        </pc:sldMkLst>
        <pc:spChg chg="add mod">
          <ac:chgData name="Scoggin, Jake" userId="5ad58cec-b21c-486a-b6f0-9ede36b8ce4c" providerId="ADAL" clId="{9081849F-C43F-4481-A6E2-FE9EA2656C73}" dt="2024-10-09T12:43:38.356" v="190"/>
          <ac:spMkLst>
            <pc:docMk/>
            <pc:sldMk cId="2465659084" sldId="508"/>
            <ac:spMk id="15" creationId="{F1407761-7319-0029-5F14-431E08EDC792}"/>
          </ac:spMkLst>
        </pc:spChg>
        <pc:spChg chg="del">
          <ac:chgData name="Scoggin, Jake" userId="5ad58cec-b21c-486a-b6f0-9ede36b8ce4c" providerId="ADAL" clId="{9081849F-C43F-4481-A6E2-FE9EA2656C73}" dt="2024-10-09T12:43:38.086" v="189" actId="478"/>
          <ac:spMkLst>
            <pc:docMk/>
            <pc:sldMk cId="2465659084" sldId="508"/>
            <ac:spMk id="32" creationId="{3EC64D1F-607D-8368-706E-9D616A6AAEFC}"/>
          </ac:spMkLst>
        </pc:spChg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1853674799" sldId="509"/>
        </pc:sldMkLst>
        <pc:spChg chg="add mod">
          <ac:chgData name="Scoggin, Jake" userId="5ad58cec-b21c-486a-b6f0-9ede36b8ce4c" providerId="ADAL" clId="{9081849F-C43F-4481-A6E2-FE9EA2656C73}" dt="2024-10-09T12:43:40.837" v="192"/>
          <ac:spMkLst>
            <pc:docMk/>
            <pc:sldMk cId="1853674799" sldId="509"/>
            <ac:spMk id="15" creationId="{3EED39CE-E758-C621-2F9D-D9B36353997B}"/>
          </ac:spMkLst>
        </pc:spChg>
        <pc:spChg chg="del">
          <ac:chgData name="Scoggin, Jake" userId="5ad58cec-b21c-486a-b6f0-9ede36b8ce4c" providerId="ADAL" clId="{9081849F-C43F-4481-A6E2-FE9EA2656C73}" dt="2024-10-09T12:43:40.553" v="191" actId="478"/>
          <ac:spMkLst>
            <pc:docMk/>
            <pc:sldMk cId="1853674799" sldId="509"/>
            <ac:spMk id="32" creationId="{35BAFB40-9920-D9DD-D94E-BB71111BCF29}"/>
          </ac:spMkLst>
        </pc:spChg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28996414" sldId="510"/>
        </pc:sldMkLst>
        <pc:spChg chg="add mod">
          <ac:chgData name="Scoggin, Jake" userId="5ad58cec-b21c-486a-b6f0-9ede36b8ce4c" providerId="ADAL" clId="{9081849F-C43F-4481-A6E2-FE9EA2656C73}" dt="2024-10-09T12:43:44.219" v="194"/>
          <ac:spMkLst>
            <pc:docMk/>
            <pc:sldMk cId="28996414" sldId="510"/>
            <ac:spMk id="15" creationId="{D975A507-EBF4-857B-5F91-A789729AD3BF}"/>
          </ac:spMkLst>
        </pc:spChg>
        <pc:spChg chg="del">
          <ac:chgData name="Scoggin, Jake" userId="5ad58cec-b21c-486a-b6f0-9ede36b8ce4c" providerId="ADAL" clId="{9081849F-C43F-4481-A6E2-FE9EA2656C73}" dt="2024-10-09T12:43:43.909" v="193" actId="478"/>
          <ac:spMkLst>
            <pc:docMk/>
            <pc:sldMk cId="28996414" sldId="510"/>
            <ac:spMk id="32" creationId="{0DD6E435-87DA-899A-C3EC-834B8F635D02}"/>
          </ac:spMkLst>
        </pc:spChg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3904184800" sldId="511"/>
        </pc:sldMkLst>
        <pc:spChg chg="add mod">
          <ac:chgData name="Scoggin, Jake" userId="5ad58cec-b21c-486a-b6f0-9ede36b8ce4c" providerId="ADAL" clId="{9081849F-C43F-4481-A6E2-FE9EA2656C73}" dt="2024-10-09T12:43:46.855" v="196"/>
          <ac:spMkLst>
            <pc:docMk/>
            <pc:sldMk cId="3904184800" sldId="511"/>
            <ac:spMk id="15" creationId="{426AAF61-D3D9-7F51-230D-1C4DD286E0C0}"/>
          </ac:spMkLst>
        </pc:spChg>
        <pc:spChg chg="del">
          <ac:chgData name="Scoggin, Jake" userId="5ad58cec-b21c-486a-b6f0-9ede36b8ce4c" providerId="ADAL" clId="{9081849F-C43F-4481-A6E2-FE9EA2656C73}" dt="2024-10-09T12:43:46.546" v="195" actId="478"/>
          <ac:spMkLst>
            <pc:docMk/>
            <pc:sldMk cId="3904184800" sldId="511"/>
            <ac:spMk id="32" creationId="{21B7A177-4B6F-C1E3-3B10-D054692AA759}"/>
          </ac:spMkLst>
        </pc:spChg>
      </pc:sldChg>
      <pc:sldChg chg="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3409862231" sldId="512"/>
        </pc:sldMkLst>
        <pc:spChg chg="mod">
          <ac:chgData name="Scoggin, Jake" userId="5ad58cec-b21c-486a-b6f0-9ede36b8ce4c" providerId="ADAL" clId="{9081849F-C43F-4481-A6E2-FE9EA2656C73}" dt="2024-10-09T12:43:58.849" v="200" actId="14100"/>
          <ac:spMkLst>
            <pc:docMk/>
            <pc:sldMk cId="3409862231" sldId="512"/>
            <ac:spMk id="32" creationId="{31BCADB0-3882-8E12-ABE5-CF8B53C725B0}"/>
          </ac:spMkLst>
        </pc:spChg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4012896896" sldId="513"/>
        </pc:sldMkLst>
        <pc:spChg chg="del">
          <ac:chgData name="Scoggin, Jake" userId="5ad58cec-b21c-486a-b6f0-9ede36b8ce4c" providerId="ADAL" clId="{9081849F-C43F-4481-A6E2-FE9EA2656C73}" dt="2024-10-09T12:44:02.040" v="201" actId="478"/>
          <ac:spMkLst>
            <pc:docMk/>
            <pc:sldMk cId="4012896896" sldId="513"/>
            <ac:spMk id="32" creationId="{A64A8E53-890B-0D66-B916-01E87145F3AA}"/>
          </ac:spMkLst>
        </pc:spChg>
        <pc:spChg chg="add mod">
          <ac:chgData name="Scoggin, Jake" userId="5ad58cec-b21c-486a-b6f0-9ede36b8ce4c" providerId="ADAL" clId="{9081849F-C43F-4481-A6E2-FE9EA2656C73}" dt="2024-10-09T12:44:02.331" v="202"/>
          <ac:spMkLst>
            <pc:docMk/>
            <pc:sldMk cId="4012896896" sldId="513"/>
            <ac:spMk id="34" creationId="{27E73F13-5837-1A4F-7E88-69711F4E76F8}"/>
          </ac:spMkLst>
        </pc:spChg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3840820252" sldId="514"/>
        </pc:sldMkLst>
        <pc:spChg chg="add mod">
          <ac:chgData name="Scoggin, Jake" userId="5ad58cec-b21c-486a-b6f0-9ede36b8ce4c" providerId="ADAL" clId="{9081849F-C43F-4481-A6E2-FE9EA2656C73}" dt="2024-10-09T12:44:05.490" v="204"/>
          <ac:spMkLst>
            <pc:docMk/>
            <pc:sldMk cId="3840820252" sldId="514"/>
            <ac:spMk id="10" creationId="{3AB93FBE-C86E-A08F-A772-46C5E74890D3}"/>
          </ac:spMkLst>
        </pc:spChg>
        <pc:spChg chg="del">
          <ac:chgData name="Scoggin, Jake" userId="5ad58cec-b21c-486a-b6f0-9ede36b8ce4c" providerId="ADAL" clId="{9081849F-C43F-4481-A6E2-FE9EA2656C73}" dt="2024-10-09T12:44:05.235" v="203" actId="478"/>
          <ac:spMkLst>
            <pc:docMk/>
            <pc:sldMk cId="3840820252" sldId="514"/>
            <ac:spMk id="32" creationId="{C54FD555-69D6-CD37-EBDA-B20C954DED57}"/>
          </ac:spMkLst>
        </pc:spChg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2345776805" sldId="515"/>
        </pc:sldMkLst>
        <pc:spChg chg="add mod">
          <ac:chgData name="Scoggin, Jake" userId="5ad58cec-b21c-486a-b6f0-9ede36b8ce4c" providerId="ADAL" clId="{9081849F-C43F-4481-A6E2-FE9EA2656C73}" dt="2024-10-09T12:44:07.827" v="206"/>
          <ac:spMkLst>
            <pc:docMk/>
            <pc:sldMk cId="2345776805" sldId="515"/>
            <ac:spMk id="11" creationId="{204B0401-2C34-6C7A-EE6E-0FC49AE4CC5E}"/>
          </ac:spMkLst>
        </pc:spChg>
        <pc:spChg chg="del">
          <ac:chgData name="Scoggin, Jake" userId="5ad58cec-b21c-486a-b6f0-9ede36b8ce4c" providerId="ADAL" clId="{9081849F-C43F-4481-A6E2-FE9EA2656C73}" dt="2024-10-09T12:44:07.546" v="205" actId="478"/>
          <ac:spMkLst>
            <pc:docMk/>
            <pc:sldMk cId="2345776805" sldId="515"/>
            <ac:spMk id="32" creationId="{5EABEF1E-9463-0359-D08C-FE7790521B41}"/>
          </ac:spMkLst>
        </pc:spChg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3274621017" sldId="516"/>
        </pc:sldMkLst>
        <pc:spChg chg="add mod">
          <ac:chgData name="Scoggin, Jake" userId="5ad58cec-b21c-486a-b6f0-9ede36b8ce4c" providerId="ADAL" clId="{9081849F-C43F-4481-A6E2-FE9EA2656C73}" dt="2024-10-09T12:44:10.378" v="208"/>
          <ac:spMkLst>
            <pc:docMk/>
            <pc:sldMk cId="3274621017" sldId="516"/>
            <ac:spMk id="8" creationId="{23E7504F-5CF4-6CE1-3AF9-32F0A7C78D41}"/>
          </ac:spMkLst>
        </pc:spChg>
        <pc:spChg chg="del">
          <ac:chgData name="Scoggin, Jake" userId="5ad58cec-b21c-486a-b6f0-9ede36b8ce4c" providerId="ADAL" clId="{9081849F-C43F-4481-A6E2-FE9EA2656C73}" dt="2024-10-09T12:44:10.101" v="207" actId="478"/>
          <ac:spMkLst>
            <pc:docMk/>
            <pc:sldMk cId="3274621017" sldId="516"/>
            <ac:spMk id="32" creationId="{F3A728EE-0C44-5484-BD45-0ABAB171F77B}"/>
          </ac:spMkLst>
        </pc:spChg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1991133856" sldId="517"/>
        </pc:sldMkLst>
        <pc:spChg chg="del">
          <ac:chgData name="Scoggin, Jake" userId="5ad58cec-b21c-486a-b6f0-9ede36b8ce4c" providerId="ADAL" clId="{9081849F-C43F-4481-A6E2-FE9EA2656C73}" dt="2024-10-09T12:44:13.344" v="209" actId="478"/>
          <ac:spMkLst>
            <pc:docMk/>
            <pc:sldMk cId="1991133856" sldId="517"/>
            <ac:spMk id="32" creationId="{09ABED10-AB57-C17D-382D-203E9255FD25}"/>
          </ac:spMkLst>
        </pc:spChg>
        <pc:spChg chg="add mod">
          <ac:chgData name="Scoggin, Jake" userId="5ad58cec-b21c-486a-b6f0-9ede36b8ce4c" providerId="ADAL" clId="{9081849F-C43F-4481-A6E2-FE9EA2656C73}" dt="2024-10-09T12:44:13.703" v="210"/>
          <ac:spMkLst>
            <pc:docMk/>
            <pc:sldMk cId="1991133856" sldId="517"/>
            <ac:spMk id="34" creationId="{4CD737B7-FADF-93B1-424F-44C2FBA7BE0B}"/>
          </ac:spMkLst>
        </pc:spChg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128795238" sldId="518"/>
        </pc:sldMkLst>
        <pc:spChg chg="add mod">
          <ac:chgData name="Scoggin, Jake" userId="5ad58cec-b21c-486a-b6f0-9ede36b8ce4c" providerId="ADAL" clId="{9081849F-C43F-4481-A6E2-FE9EA2656C73}" dt="2024-10-09T12:44:16.322" v="212"/>
          <ac:spMkLst>
            <pc:docMk/>
            <pc:sldMk cId="128795238" sldId="518"/>
            <ac:spMk id="5" creationId="{8D0959C1-604F-183F-B5C8-E136E7AE5C83}"/>
          </ac:spMkLst>
        </pc:spChg>
        <pc:spChg chg="del">
          <ac:chgData name="Scoggin, Jake" userId="5ad58cec-b21c-486a-b6f0-9ede36b8ce4c" providerId="ADAL" clId="{9081849F-C43F-4481-A6E2-FE9EA2656C73}" dt="2024-10-09T12:44:16.003" v="211" actId="478"/>
          <ac:spMkLst>
            <pc:docMk/>
            <pc:sldMk cId="128795238" sldId="518"/>
            <ac:spMk id="32" creationId="{B0C82564-E555-7DCC-77EC-03EC6342BC4D}"/>
          </ac:spMkLst>
        </pc:spChg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2113900244" sldId="519"/>
        </pc:sldMkLst>
        <pc:spChg chg="add mod">
          <ac:chgData name="Scoggin, Jake" userId="5ad58cec-b21c-486a-b6f0-9ede36b8ce4c" providerId="ADAL" clId="{9081849F-C43F-4481-A6E2-FE9EA2656C73}" dt="2024-10-09T12:44:19.387" v="214"/>
          <ac:spMkLst>
            <pc:docMk/>
            <pc:sldMk cId="2113900244" sldId="519"/>
            <ac:spMk id="5" creationId="{63765964-6275-B424-F8A5-D427B9D7A04E}"/>
          </ac:spMkLst>
        </pc:spChg>
        <pc:spChg chg="del">
          <ac:chgData name="Scoggin, Jake" userId="5ad58cec-b21c-486a-b6f0-9ede36b8ce4c" providerId="ADAL" clId="{9081849F-C43F-4481-A6E2-FE9EA2656C73}" dt="2024-10-09T12:44:19.095" v="213" actId="478"/>
          <ac:spMkLst>
            <pc:docMk/>
            <pc:sldMk cId="2113900244" sldId="519"/>
            <ac:spMk id="32" creationId="{1D4CFAC3-92F1-9090-E970-03C147531112}"/>
          </ac:spMkLst>
        </pc:spChg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2850805922" sldId="520"/>
        </pc:sldMkLst>
        <pc:spChg chg="add mod">
          <ac:chgData name="Scoggin, Jake" userId="5ad58cec-b21c-486a-b6f0-9ede36b8ce4c" providerId="ADAL" clId="{9081849F-C43F-4481-A6E2-FE9EA2656C73}" dt="2024-10-09T12:44:22.848" v="216"/>
          <ac:spMkLst>
            <pc:docMk/>
            <pc:sldMk cId="2850805922" sldId="520"/>
            <ac:spMk id="3" creationId="{85D83981-A483-59F2-7DDA-0DEDC258E285}"/>
          </ac:spMkLst>
        </pc:spChg>
        <pc:spChg chg="del">
          <ac:chgData name="Scoggin, Jake" userId="5ad58cec-b21c-486a-b6f0-9ede36b8ce4c" providerId="ADAL" clId="{9081849F-C43F-4481-A6E2-FE9EA2656C73}" dt="2024-10-09T12:44:22.614" v="215" actId="478"/>
          <ac:spMkLst>
            <pc:docMk/>
            <pc:sldMk cId="2850805922" sldId="520"/>
            <ac:spMk id="32" creationId="{D0938584-E7B5-8130-94BA-C0AD762D9577}"/>
          </ac:spMkLst>
        </pc:spChg>
      </pc:sldChg>
      <pc:sldChg chg="addSp delSp modSp add mod modClrScheme chgLayout">
        <pc:chgData name="Scoggin, Jake" userId="5ad58cec-b21c-486a-b6f0-9ede36b8ce4c" providerId="ADAL" clId="{9081849F-C43F-4481-A6E2-FE9EA2656C73}" dt="2024-10-11T13:00:43.927" v="946" actId="700"/>
        <pc:sldMkLst>
          <pc:docMk/>
          <pc:sldMk cId="2252232347" sldId="521"/>
        </pc:sldMkLst>
        <pc:spChg chg="add mod">
          <ac:chgData name="Scoggin, Jake" userId="5ad58cec-b21c-486a-b6f0-9ede36b8ce4c" providerId="ADAL" clId="{9081849F-C43F-4481-A6E2-FE9EA2656C73}" dt="2024-10-09T12:44:26.277" v="218"/>
          <ac:spMkLst>
            <pc:docMk/>
            <pc:sldMk cId="2252232347" sldId="521"/>
            <ac:spMk id="2" creationId="{B08FD950-6FF7-D151-FC89-6A10D3E5F686}"/>
          </ac:spMkLst>
        </pc:spChg>
        <pc:spChg chg="del">
          <ac:chgData name="Scoggin, Jake" userId="5ad58cec-b21c-486a-b6f0-9ede36b8ce4c" providerId="ADAL" clId="{9081849F-C43F-4481-A6E2-FE9EA2656C73}" dt="2024-10-09T12:44:25.965" v="217" actId="478"/>
          <ac:spMkLst>
            <pc:docMk/>
            <pc:sldMk cId="2252232347" sldId="521"/>
            <ac:spMk id="32" creationId="{0CC47B5F-AC39-12C4-8BD1-03E18A90B13E}"/>
          </ac:spMkLst>
        </pc:spChg>
      </pc:sldChg>
      <pc:sldChg chg="delSp modSp add mod delAnim modAnim">
        <pc:chgData name="Scoggin, Jake" userId="5ad58cec-b21c-486a-b6f0-9ede36b8ce4c" providerId="ADAL" clId="{9081849F-C43F-4481-A6E2-FE9EA2656C73}" dt="2024-10-09T12:56:46.890" v="234"/>
        <pc:sldMkLst>
          <pc:docMk/>
          <pc:sldMk cId="3811988647" sldId="522"/>
        </pc:sldMkLst>
        <pc:spChg chg="del">
          <ac:chgData name="Scoggin, Jake" userId="5ad58cec-b21c-486a-b6f0-9ede36b8ce4c" providerId="ADAL" clId="{9081849F-C43F-4481-A6E2-FE9EA2656C73}" dt="2024-10-09T12:56:08.392" v="224" actId="478"/>
          <ac:spMkLst>
            <pc:docMk/>
            <pc:sldMk cId="3811988647" sldId="522"/>
            <ac:spMk id="12" creationId="{3F3F0D4C-4A93-CC0E-3073-3C3F0103BCE8}"/>
          </ac:spMkLst>
        </pc:spChg>
        <pc:spChg chg="del">
          <ac:chgData name="Scoggin, Jake" userId="5ad58cec-b21c-486a-b6f0-9ede36b8ce4c" providerId="ADAL" clId="{9081849F-C43F-4481-A6E2-FE9EA2656C73}" dt="2024-10-09T12:56:08.392" v="224" actId="478"/>
          <ac:spMkLst>
            <pc:docMk/>
            <pc:sldMk cId="3811988647" sldId="522"/>
            <ac:spMk id="13" creationId="{84E1D0DD-7938-A6C8-30A3-B5C061703B86}"/>
          </ac:spMkLst>
        </pc:spChg>
        <pc:spChg chg="del">
          <ac:chgData name="Scoggin, Jake" userId="5ad58cec-b21c-486a-b6f0-9ede36b8ce4c" providerId="ADAL" clId="{9081849F-C43F-4481-A6E2-FE9EA2656C73}" dt="2024-10-09T12:56:08.392" v="224" actId="478"/>
          <ac:spMkLst>
            <pc:docMk/>
            <pc:sldMk cId="3811988647" sldId="522"/>
            <ac:spMk id="14" creationId="{5BFC7A0B-69EA-BD27-7E3C-EC84CD88D5F7}"/>
          </ac:spMkLst>
        </pc:spChg>
        <pc:spChg chg="del">
          <ac:chgData name="Scoggin, Jake" userId="5ad58cec-b21c-486a-b6f0-9ede36b8ce4c" providerId="ADAL" clId="{9081849F-C43F-4481-A6E2-FE9EA2656C73}" dt="2024-10-09T12:56:08.392" v="224" actId="478"/>
          <ac:spMkLst>
            <pc:docMk/>
            <pc:sldMk cId="3811988647" sldId="522"/>
            <ac:spMk id="15" creationId="{D07A0660-9E90-817F-90C5-9AA3D27A6E55}"/>
          </ac:spMkLst>
        </pc:spChg>
        <pc:spChg chg="del">
          <ac:chgData name="Scoggin, Jake" userId="5ad58cec-b21c-486a-b6f0-9ede36b8ce4c" providerId="ADAL" clId="{9081849F-C43F-4481-A6E2-FE9EA2656C73}" dt="2024-10-09T12:56:08.392" v="224" actId="478"/>
          <ac:spMkLst>
            <pc:docMk/>
            <pc:sldMk cId="3811988647" sldId="522"/>
            <ac:spMk id="17" creationId="{8A350B1A-7619-13D6-A86B-38C42592C528}"/>
          </ac:spMkLst>
        </pc:spChg>
        <pc:spChg chg="del">
          <ac:chgData name="Scoggin, Jake" userId="5ad58cec-b21c-486a-b6f0-9ede36b8ce4c" providerId="ADAL" clId="{9081849F-C43F-4481-A6E2-FE9EA2656C73}" dt="2024-10-09T12:56:08.392" v="224" actId="478"/>
          <ac:spMkLst>
            <pc:docMk/>
            <pc:sldMk cId="3811988647" sldId="522"/>
            <ac:spMk id="19" creationId="{B77CB0EA-DB5F-2DE0-FF9F-A932C1B844FC}"/>
          </ac:spMkLst>
        </pc:spChg>
        <pc:spChg chg="del">
          <ac:chgData name="Scoggin, Jake" userId="5ad58cec-b21c-486a-b6f0-9ede36b8ce4c" providerId="ADAL" clId="{9081849F-C43F-4481-A6E2-FE9EA2656C73}" dt="2024-10-09T12:56:08.392" v="224" actId="478"/>
          <ac:spMkLst>
            <pc:docMk/>
            <pc:sldMk cId="3811988647" sldId="522"/>
            <ac:spMk id="20" creationId="{2F64EBF1-E609-0F6A-2865-9053D729CDE0}"/>
          </ac:spMkLst>
        </pc:spChg>
        <pc:spChg chg="del">
          <ac:chgData name="Scoggin, Jake" userId="5ad58cec-b21c-486a-b6f0-9ede36b8ce4c" providerId="ADAL" clId="{9081849F-C43F-4481-A6E2-FE9EA2656C73}" dt="2024-10-09T12:56:08.392" v="224" actId="478"/>
          <ac:spMkLst>
            <pc:docMk/>
            <pc:sldMk cId="3811988647" sldId="522"/>
            <ac:spMk id="24" creationId="{5D421B6E-0805-0563-03E7-6000AC6E680A}"/>
          </ac:spMkLst>
        </pc:spChg>
        <pc:spChg chg="topLvl">
          <ac:chgData name="Scoggin, Jake" userId="5ad58cec-b21c-486a-b6f0-9ede36b8ce4c" providerId="ADAL" clId="{9081849F-C43F-4481-A6E2-FE9EA2656C73}" dt="2024-10-09T12:56:15.782" v="227" actId="478"/>
          <ac:spMkLst>
            <pc:docMk/>
            <pc:sldMk cId="3811988647" sldId="522"/>
            <ac:spMk id="27" creationId="{5A8A9176-8FD2-B29B-28B6-1234129F3DF6}"/>
          </ac:spMkLst>
        </pc:spChg>
        <pc:spChg chg="del">
          <ac:chgData name="Scoggin, Jake" userId="5ad58cec-b21c-486a-b6f0-9ede36b8ce4c" providerId="ADAL" clId="{9081849F-C43F-4481-A6E2-FE9EA2656C73}" dt="2024-10-09T12:56:12.870" v="225" actId="478"/>
          <ac:spMkLst>
            <pc:docMk/>
            <pc:sldMk cId="3811988647" sldId="522"/>
            <ac:spMk id="28" creationId="{DB47F2A7-DC08-C250-7E73-669F49089644}"/>
          </ac:spMkLst>
        </pc:spChg>
        <pc:spChg chg="del mod topLvl">
          <ac:chgData name="Scoggin, Jake" userId="5ad58cec-b21c-486a-b6f0-9ede36b8ce4c" providerId="ADAL" clId="{9081849F-C43F-4481-A6E2-FE9EA2656C73}" dt="2024-10-09T12:56:15.782" v="227" actId="478"/>
          <ac:spMkLst>
            <pc:docMk/>
            <pc:sldMk cId="3811988647" sldId="522"/>
            <ac:spMk id="29" creationId="{91377518-BF56-837F-5C48-8246D2F54771}"/>
          </ac:spMkLst>
        </pc:spChg>
        <pc:spChg chg="topLvl">
          <ac:chgData name="Scoggin, Jake" userId="5ad58cec-b21c-486a-b6f0-9ede36b8ce4c" providerId="ADAL" clId="{9081849F-C43F-4481-A6E2-FE9EA2656C73}" dt="2024-10-09T12:56:18.698" v="229" actId="478"/>
          <ac:spMkLst>
            <pc:docMk/>
            <pc:sldMk cId="3811988647" sldId="522"/>
            <ac:spMk id="30" creationId="{74BDBD17-7D77-3C24-585C-63FEBE9C347C}"/>
          </ac:spMkLst>
        </pc:spChg>
        <pc:spChg chg="del">
          <ac:chgData name="Scoggin, Jake" userId="5ad58cec-b21c-486a-b6f0-9ede36b8ce4c" providerId="ADAL" clId="{9081849F-C43F-4481-A6E2-FE9EA2656C73}" dt="2024-10-09T12:56:17.199" v="228" actId="478"/>
          <ac:spMkLst>
            <pc:docMk/>
            <pc:sldMk cId="3811988647" sldId="522"/>
            <ac:spMk id="31" creationId="{BECDC460-9889-B098-E56A-47EAD111F65F}"/>
          </ac:spMkLst>
        </pc:spChg>
        <pc:spChg chg="del topLvl">
          <ac:chgData name="Scoggin, Jake" userId="5ad58cec-b21c-486a-b6f0-9ede36b8ce4c" providerId="ADAL" clId="{9081849F-C43F-4481-A6E2-FE9EA2656C73}" dt="2024-10-09T12:56:18.698" v="229" actId="478"/>
          <ac:spMkLst>
            <pc:docMk/>
            <pc:sldMk cId="3811988647" sldId="522"/>
            <ac:spMk id="32" creationId="{DBE265E0-26A9-93B3-8BDA-10E7F638D08A}"/>
          </ac:spMkLst>
        </pc:spChg>
        <pc:grpChg chg="del">
          <ac:chgData name="Scoggin, Jake" userId="5ad58cec-b21c-486a-b6f0-9ede36b8ce4c" providerId="ADAL" clId="{9081849F-C43F-4481-A6E2-FE9EA2656C73}" dt="2024-10-09T12:56:18.698" v="229" actId="478"/>
          <ac:grpSpMkLst>
            <pc:docMk/>
            <pc:sldMk cId="3811988647" sldId="522"/>
            <ac:grpSpMk id="39" creationId="{84B89CBA-EF58-091C-2A37-FA42C763B09A}"/>
          </ac:grpSpMkLst>
        </pc:grpChg>
        <pc:grpChg chg="del">
          <ac:chgData name="Scoggin, Jake" userId="5ad58cec-b21c-486a-b6f0-9ede36b8ce4c" providerId="ADAL" clId="{9081849F-C43F-4481-A6E2-FE9EA2656C73}" dt="2024-10-09T12:56:15.782" v="227" actId="478"/>
          <ac:grpSpMkLst>
            <pc:docMk/>
            <pc:sldMk cId="3811988647" sldId="522"/>
            <ac:grpSpMk id="41" creationId="{F8CEF6AC-8F61-7144-7459-B69B5B9DE6D9}"/>
          </ac:grpSpMkLst>
        </pc:grpChg>
      </pc:sldChg>
      <pc:sldChg chg="addSp delSp modSp add mod modClrScheme modAnim chgLayout">
        <pc:chgData name="Scoggin, Jake" userId="5ad58cec-b21c-486a-b6f0-9ede36b8ce4c" providerId="ADAL" clId="{9081849F-C43F-4481-A6E2-FE9EA2656C73}" dt="2024-10-09T19:13:50.829" v="355" actId="478"/>
        <pc:sldMkLst>
          <pc:docMk/>
          <pc:sldMk cId="1286771474" sldId="524"/>
        </pc:sldMkLst>
        <pc:spChg chg="add del mod">
          <ac:chgData name="Scoggin, Jake" userId="5ad58cec-b21c-486a-b6f0-9ede36b8ce4c" providerId="ADAL" clId="{9081849F-C43F-4481-A6E2-FE9EA2656C73}" dt="2024-10-09T19:13:50.829" v="355" actId="478"/>
          <ac:spMkLst>
            <pc:docMk/>
            <pc:sldMk cId="1286771474" sldId="524"/>
            <ac:spMk id="2" creationId="{2FC6DA78-B05D-5945-48EC-15C3748D4DD2}"/>
          </ac:spMkLst>
        </pc:spChg>
      </pc:sldChg>
      <pc:sldChg chg="add mod modClrScheme chgLayout">
        <pc:chgData name="Scoggin, Jake" userId="5ad58cec-b21c-486a-b6f0-9ede36b8ce4c" providerId="ADAL" clId="{9081849F-C43F-4481-A6E2-FE9EA2656C73}" dt="2024-10-09T19:09:37.593" v="332" actId="700"/>
        <pc:sldMkLst>
          <pc:docMk/>
          <pc:sldMk cId="3013640870" sldId="525"/>
        </pc:sldMkLst>
      </pc:sldChg>
      <pc:sldChg chg="add mod modClrScheme chgLayout">
        <pc:chgData name="Scoggin, Jake" userId="5ad58cec-b21c-486a-b6f0-9ede36b8ce4c" providerId="ADAL" clId="{9081849F-C43F-4481-A6E2-FE9EA2656C73}" dt="2024-10-09T19:09:41.795" v="333" actId="700"/>
        <pc:sldMkLst>
          <pc:docMk/>
          <pc:sldMk cId="2637342323" sldId="526"/>
        </pc:sldMkLst>
      </pc:sldChg>
      <pc:sldChg chg="add mod modClrScheme chgLayout">
        <pc:chgData name="Scoggin, Jake" userId="5ad58cec-b21c-486a-b6f0-9ede36b8ce4c" providerId="ADAL" clId="{9081849F-C43F-4481-A6E2-FE9EA2656C73}" dt="2024-10-09T19:09:45.727" v="334" actId="700"/>
        <pc:sldMkLst>
          <pc:docMk/>
          <pc:sldMk cId="1459213614" sldId="527"/>
        </pc:sldMkLst>
      </pc:sldChg>
      <pc:sldChg chg="add mod modClrScheme chgLayout">
        <pc:chgData name="Scoggin, Jake" userId="5ad58cec-b21c-486a-b6f0-9ede36b8ce4c" providerId="ADAL" clId="{9081849F-C43F-4481-A6E2-FE9EA2656C73}" dt="2024-10-09T19:09:48.956" v="335" actId="700"/>
        <pc:sldMkLst>
          <pc:docMk/>
          <pc:sldMk cId="1206050967" sldId="528"/>
        </pc:sldMkLst>
      </pc:sldChg>
      <pc:sldChg chg="add mod modClrScheme chgLayout">
        <pc:chgData name="Scoggin, Jake" userId="5ad58cec-b21c-486a-b6f0-9ede36b8ce4c" providerId="ADAL" clId="{9081849F-C43F-4481-A6E2-FE9EA2656C73}" dt="2024-10-09T19:09:52.348" v="336" actId="700"/>
        <pc:sldMkLst>
          <pc:docMk/>
          <pc:sldMk cId="453089342" sldId="529"/>
        </pc:sldMkLst>
      </pc:sldChg>
      <pc:sldChg chg="add mod modClrScheme chgLayout">
        <pc:chgData name="Scoggin, Jake" userId="5ad58cec-b21c-486a-b6f0-9ede36b8ce4c" providerId="ADAL" clId="{9081849F-C43F-4481-A6E2-FE9EA2656C73}" dt="2024-10-09T19:09:55.814" v="337" actId="700"/>
        <pc:sldMkLst>
          <pc:docMk/>
          <pc:sldMk cId="175013278" sldId="530"/>
        </pc:sldMkLst>
      </pc:sldChg>
      <pc:sldChg chg="add mod modClrScheme chgLayout">
        <pc:chgData name="Scoggin, Jake" userId="5ad58cec-b21c-486a-b6f0-9ede36b8ce4c" providerId="ADAL" clId="{9081849F-C43F-4481-A6E2-FE9EA2656C73}" dt="2024-10-09T19:09:59.046" v="338" actId="700"/>
        <pc:sldMkLst>
          <pc:docMk/>
          <pc:sldMk cId="1780658910" sldId="531"/>
        </pc:sldMkLst>
      </pc:sldChg>
      <pc:sldChg chg="add mod modClrScheme chgLayout">
        <pc:chgData name="Scoggin, Jake" userId="5ad58cec-b21c-486a-b6f0-9ede36b8ce4c" providerId="ADAL" clId="{9081849F-C43F-4481-A6E2-FE9EA2656C73}" dt="2024-10-09T19:10:02.099" v="339" actId="700"/>
        <pc:sldMkLst>
          <pc:docMk/>
          <pc:sldMk cId="1279787866" sldId="532"/>
        </pc:sldMkLst>
      </pc:sldChg>
      <pc:sldChg chg="add mod modClrScheme chgLayout">
        <pc:chgData name="Scoggin, Jake" userId="5ad58cec-b21c-486a-b6f0-9ede36b8ce4c" providerId="ADAL" clId="{9081849F-C43F-4481-A6E2-FE9EA2656C73}" dt="2024-10-09T19:10:05.953" v="340" actId="700"/>
        <pc:sldMkLst>
          <pc:docMk/>
          <pc:sldMk cId="2845484216" sldId="533"/>
        </pc:sldMkLst>
      </pc:sldChg>
      <pc:sldChg chg="add mod modClrScheme chgLayout">
        <pc:chgData name="Scoggin, Jake" userId="5ad58cec-b21c-486a-b6f0-9ede36b8ce4c" providerId="ADAL" clId="{9081849F-C43F-4481-A6E2-FE9EA2656C73}" dt="2024-10-09T19:10:14.680" v="343" actId="700"/>
        <pc:sldMkLst>
          <pc:docMk/>
          <pc:sldMk cId="208112108" sldId="534"/>
        </pc:sldMkLst>
      </pc:sldChg>
      <pc:sldChg chg="add mod modClrScheme chgLayout">
        <pc:chgData name="Scoggin, Jake" userId="5ad58cec-b21c-486a-b6f0-9ede36b8ce4c" providerId="ADAL" clId="{9081849F-C43F-4481-A6E2-FE9EA2656C73}" dt="2024-10-09T19:10:17.925" v="344" actId="700"/>
        <pc:sldMkLst>
          <pc:docMk/>
          <pc:sldMk cId="33540614" sldId="535"/>
        </pc:sldMkLst>
      </pc:sldChg>
      <pc:sldChg chg="add ord modAnim">
        <pc:chgData name="Scoggin, Jake" userId="5ad58cec-b21c-486a-b6f0-9ede36b8ce4c" providerId="ADAL" clId="{9081849F-C43F-4481-A6E2-FE9EA2656C73}" dt="2024-10-09T19:14:26.940" v="356"/>
        <pc:sldMkLst>
          <pc:docMk/>
          <pc:sldMk cId="4102573320" sldId="536"/>
        </pc:sldMkLst>
      </pc:sldChg>
      <pc:sldChg chg="addSp delSp modSp new mod modClrScheme chgLayout">
        <pc:chgData name="Scoggin, Jake" userId="5ad58cec-b21c-486a-b6f0-9ede36b8ce4c" providerId="ADAL" clId="{9081849F-C43F-4481-A6E2-FE9EA2656C73}" dt="2024-10-11T12:42:54.951" v="724" actId="1076"/>
        <pc:sldMkLst>
          <pc:docMk/>
          <pc:sldMk cId="3573917179" sldId="537"/>
        </pc:sldMkLst>
        <pc:spChg chg="del">
          <ac:chgData name="Scoggin, Jake" userId="5ad58cec-b21c-486a-b6f0-9ede36b8ce4c" providerId="ADAL" clId="{9081849F-C43F-4481-A6E2-FE9EA2656C73}" dt="2024-10-11T12:25:15.149" v="360" actId="478"/>
          <ac:spMkLst>
            <pc:docMk/>
            <pc:sldMk cId="3573917179" sldId="537"/>
            <ac:spMk id="2" creationId="{31A74A14-0ECB-64EA-FD60-643E71268D36}"/>
          </ac:spMkLst>
        </pc:spChg>
        <pc:spChg chg="del">
          <ac:chgData name="Scoggin, Jake" userId="5ad58cec-b21c-486a-b6f0-9ede36b8ce4c" providerId="ADAL" clId="{9081849F-C43F-4481-A6E2-FE9EA2656C73}" dt="2024-10-11T12:25:15.149" v="360" actId="478"/>
          <ac:spMkLst>
            <pc:docMk/>
            <pc:sldMk cId="3573917179" sldId="537"/>
            <ac:spMk id="3" creationId="{FBBB078F-A329-CA3C-ED67-CAA26EB0CE76}"/>
          </ac:spMkLst>
        </pc:spChg>
        <pc:spChg chg="add del mod">
          <ac:chgData name="Scoggin, Jake" userId="5ad58cec-b21c-486a-b6f0-9ede36b8ce4c" providerId="ADAL" clId="{9081849F-C43F-4481-A6E2-FE9EA2656C73}" dt="2024-10-11T12:32:15.259" v="547" actId="478"/>
          <ac:spMkLst>
            <pc:docMk/>
            <pc:sldMk cId="3573917179" sldId="537"/>
            <ac:spMk id="4" creationId="{0801BDC0-8EB0-7EFB-1BB2-2039300500F7}"/>
          </ac:spMkLst>
        </pc:spChg>
        <pc:spChg chg="add del mod">
          <ac:chgData name="Scoggin, Jake" userId="5ad58cec-b21c-486a-b6f0-9ede36b8ce4c" providerId="ADAL" clId="{9081849F-C43F-4481-A6E2-FE9EA2656C73}" dt="2024-10-11T12:32:13.704" v="546" actId="478"/>
          <ac:spMkLst>
            <pc:docMk/>
            <pc:sldMk cId="3573917179" sldId="537"/>
            <ac:spMk id="5" creationId="{EFA505E2-150C-88E3-6B69-EE7388A1FD75}"/>
          </ac:spMkLst>
        </pc:spChg>
        <pc:spChg chg="add mod topLvl">
          <ac:chgData name="Scoggin, Jake" userId="5ad58cec-b21c-486a-b6f0-9ede36b8ce4c" providerId="ADAL" clId="{9081849F-C43F-4481-A6E2-FE9EA2656C73}" dt="2024-10-11T12:41:10.062" v="705" actId="165"/>
          <ac:spMkLst>
            <pc:docMk/>
            <pc:sldMk cId="3573917179" sldId="537"/>
            <ac:spMk id="6" creationId="{5ABD255A-FDD6-AF3E-1547-3CDF16B4D3BB}"/>
          </ac:spMkLst>
        </pc:spChg>
        <pc:spChg chg="add mod topLvl">
          <ac:chgData name="Scoggin, Jake" userId="5ad58cec-b21c-486a-b6f0-9ede36b8ce4c" providerId="ADAL" clId="{9081849F-C43F-4481-A6E2-FE9EA2656C73}" dt="2024-10-11T12:41:10.062" v="705" actId="165"/>
          <ac:spMkLst>
            <pc:docMk/>
            <pc:sldMk cId="3573917179" sldId="537"/>
            <ac:spMk id="7" creationId="{E7D3563E-C820-4E5E-955A-B0FFE5CDD954}"/>
          </ac:spMkLst>
        </pc:spChg>
        <pc:spChg chg="add mod topLvl">
          <ac:chgData name="Scoggin, Jake" userId="5ad58cec-b21c-486a-b6f0-9ede36b8ce4c" providerId="ADAL" clId="{9081849F-C43F-4481-A6E2-FE9EA2656C73}" dt="2024-10-11T12:41:10.062" v="705" actId="165"/>
          <ac:spMkLst>
            <pc:docMk/>
            <pc:sldMk cId="3573917179" sldId="537"/>
            <ac:spMk id="8" creationId="{43224F7C-5617-D9FF-7428-8B5267019886}"/>
          </ac:spMkLst>
        </pc:spChg>
        <pc:spChg chg="add mod topLvl">
          <ac:chgData name="Scoggin, Jake" userId="5ad58cec-b21c-486a-b6f0-9ede36b8ce4c" providerId="ADAL" clId="{9081849F-C43F-4481-A6E2-FE9EA2656C73}" dt="2024-10-11T12:41:10.062" v="705" actId="165"/>
          <ac:spMkLst>
            <pc:docMk/>
            <pc:sldMk cId="3573917179" sldId="537"/>
            <ac:spMk id="9" creationId="{0811DE3F-B874-D584-9648-6967E4560166}"/>
          </ac:spMkLst>
        </pc:spChg>
        <pc:spChg chg="add mod topLvl">
          <ac:chgData name="Scoggin, Jake" userId="5ad58cec-b21c-486a-b6f0-9ede36b8ce4c" providerId="ADAL" clId="{9081849F-C43F-4481-A6E2-FE9EA2656C73}" dt="2024-10-11T12:41:10.062" v="705" actId="165"/>
          <ac:spMkLst>
            <pc:docMk/>
            <pc:sldMk cId="3573917179" sldId="537"/>
            <ac:spMk id="10" creationId="{0D692BA7-040D-06E1-0BF7-B3876E6284A6}"/>
          </ac:spMkLst>
        </pc:spChg>
        <pc:spChg chg="add mod topLvl">
          <ac:chgData name="Scoggin, Jake" userId="5ad58cec-b21c-486a-b6f0-9ede36b8ce4c" providerId="ADAL" clId="{9081849F-C43F-4481-A6E2-FE9EA2656C73}" dt="2024-10-11T12:41:10.062" v="705" actId="165"/>
          <ac:spMkLst>
            <pc:docMk/>
            <pc:sldMk cId="3573917179" sldId="537"/>
            <ac:spMk id="11" creationId="{79AC1976-6A41-67DD-EEE4-02B815BE7ABF}"/>
          </ac:spMkLst>
        </pc:spChg>
        <pc:spChg chg="add mod topLvl">
          <ac:chgData name="Scoggin, Jake" userId="5ad58cec-b21c-486a-b6f0-9ede36b8ce4c" providerId="ADAL" clId="{9081849F-C43F-4481-A6E2-FE9EA2656C73}" dt="2024-10-11T12:41:10.062" v="705" actId="165"/>
          <ac:spMkLst>
            <pc:docMk/>
            <pc:sldMk cId="3573917179" sldId="537"/>
            <ac:spMk id="12" creationId="{ACE31E5B-1F87-DC0C-DD4B-9B8DAE035FA8}"/>
          </ac:spMkLst>
        </pc:spChg>
        <pc:spChg chg="add mod topLvl">
          <ac:chgData name="Scoggin, Jake" userId="5ad58cec-b21c-486a-b6f0-9ede36b8ce4c" providerId="ADAL" clId="{9081849F-C43F-4481-A6E2-FE9EA2656C73}" dt="2024-10-11T12:41:10.062" v="705" actId="165"/>
          <ac:spMkLst>
            <pc:docMk/>
            <pc:sldMk cId="3573917179" sldId="537"/>
            <ac:spMk id="13" creationId="{53C27CD2-93C0-74BE-24B7-4A0EFD8818A9}"/>
          </ac:spMkLst>
        </pc:spChg>
        <pc:spChg chg="del mod topLvl">
          <ac:chgData name="Scoggin, Jake" userId="5ad58cec-b21c-486a-b6f0-9ede36b8ce4c" providerId="ADAL" clId="{9081849F-C43F-4481-A6E2-FE9EA2656C73}" dt="2024-10-11T12:34:23.198" v="599" actId="478"/>
          <ac:spMkLst>
            <pc:docMk/>
            <pc:sldMk cId="3573917179" sldId="537"/>
            <ac:spMk id="15" creationId="{80ED4812-2898-15B3-14B1-3B231C40F8D1}"/>
          </ac:spMkLst>
        </pc:spChg>
        <pc:spChg chg="mod topLvl">
          <ac:chgData name="Scoggin, Jake" userId="5ad58cec-b21c-486a-b6f0-9ede36b8ce4c" providerId="ADAL" clId="{9081849F-C43F-4481-A6E2-FE9EA2656C73}" dt="2024-10-11T12:34:02.566" v="594" actId="12788"/>
          <ac:spMkLst>
            <pc:docMk/>
            <pc:sldMk cId="3573917179" sldId="537"/>
            <ac:spMk id="18" creationId="{58715695-73A1-5B6B-820D-E173C7DC7E3C}"/>
          </ac:spMkLst>
        </pc:spChg>
        <pc:spChg chg="add mod">
          <ac:chgData name="Scoggin, Jake" userId="5ad58cec-b21c-486a-b6f0-9ede36b8ce4c" providerId="ADAL" clId="{9081849F-C43F-4481-A6E2-FE9EA2656C73}" dt="2024-10-11T12:30:29.539" v="521" actId="1076"/>
          <ac:spMkLst>
            <pc:docMk/>
            <pc:sldMk cId="3573917179" sldId="537"/>
            <ac:spMk id="21" creationId="{556C8E7C-ED59-3B17-8799-CEE042BE93C6}"/>
          </ac:spMkLst>
        </pc:spChg>
        <pc:spChg chg="add mod ord">
          <ac:chgData name="Scoggin, Jake" userId="5ad58cec-b21c-486a-b6f0-9ede36b8ce4c" providerId="ADAL" clId="{9081849F-C43F-4481-A6E2-FE9EA2656C73}" dt="2024-10-11T12:31:14.258" v="540" actId="167"/>
          <ac:spMkLst>
            <pc:docMk/>
            <pc:sldMk cId="3573917179" sldId="537"/>
            <ac:spMk id="22" creationId="{472EBBC3-DDAD-4E9C-BD81-D49B0792D2BC}"/>
          </ac:spMkLst>
        </pc:spChg>
        <pc:spChg chg="add mod ord">
          <ac:chgData name="Scoggin, Jake" userId="5ad58cec-b21c-486a-b6f0-9ede36b8ce4c" providerId="ADAL" clId="{9081849F-C43F-4481-A6E2-FE9EA2656C73}" dt="2024-10-11T12:31:14.258" v="540" actId="167"/>
          <ac:spMkLst>
            <pc:docMk/>
            <pc:sldMk cId="3573917179" sldId="537"/>
            <ac:spMk id="23" creationId="{081A3937-9FB1-8814-4CEA-8854150B7B3B}"/>
          </ac:spMkLst>
        </pc:spChg>
        <pc:spChg chg="add mod ord">
          <ac:chgData name="Scoggin, Jake" userId="5ad58cec-b21c-486a-b6f0-9ede36b8ce4c" providerId="ADAL" clId="{9081849F-C43F-4481-A6E2-FE9EA2656C73}" dt="2024-10-11T12:31:14.258" v="540" actId="167"/>
          <ac:spMkLst>
            <pc:docMk/>
            <pc:sldMk cId="3573917179" sldId="537"/>
            <ac:spMk id="24" creationId="{59703763-BF92-91C1-034E-68974A9D7E83}"/>
          </ac:spMkLst>
        </pc:spChg>
        <pc:spChg chg="add mod ord">
          <ac:chgData name="Scoggin, Jake" userId="5ad58cec-b21c-486a-b6f0-9ede36b8ce4c" providerId="ADAL" clId="{9081849F-C43F-4481-A6E2-FE9EA2656C73}" dt="2024-10-11T12:31:14.258" v="540" actId="167"/>
          <ac:spMkLst>
            <pc:docMk/>
            <pc:sldMk cId="3573917179" sldId="537"/>
            <ac:spMk id="25" creationId="{20F6C04D-730D-5E69-76FA-43FA35BD1D66}"/>
          </ac:spMkLst>
        </pc:spChg>
        <pc:spChg chg="add mod ord">
          <ac:chgData name="Scoggin, Jake" userId="5ad58cec-b21c-486a-b6f0-9ede36b8ce4c" providerId="ADAL" clId="{9081849F-C43F-4481-A6E2-FE9EA2656C73}" dt="2024-10-11T12:31:14.258" v="540" actId="167"/>
          <ac:spMkLst>
            <pc:docMk/>
            <pc:sldMk cId="3573917179" sldId="537"/>
            <ac:spMk id="26" creationId="{67AF4F36-86EC-A7D0-5215-644D6CAF2204}"/>
          </ac:spMkLst>
        </pc:spChg>
        <pc:spChg chg="add mod ord">
          <ac:chgData name="Scoggin, Jake" userId="5ad58cec-b21c-486a-b6f0-9ede36b8ce4c" providerId="ADAL" clId="{9081849F-C43F-4481-A6E2-FE9EA2656C73}" dt="2024-10-11T12:31:14.258" v="540" actId="167"/>
          <ac:spMkLst>
            <pc:docMk/>
            <pc:sldMk cId="3573917179" sldId="537"/>
            <ac:spMk id="27" creationId="{3CECFA3B-033F-8C56-0432-56C4548BB01E}"/>
          </ac:spMkLst>
        </pc:spChg>
        <pc:spChg chg="add mod ord">
          <ac:chgData name="Scoggin, Jake" userId="5ad58cec-b21c-486a-b6f0-9ede36b8ce4c" providerId="ADAL" clId="{9081849F-C43F-4481-A6E2-FE9EA2656C73}" dt="2024-10-11T12:31:14.258" v="540" actId="167"/>
          <ac:spMkLst>
            <pc:docMk/>
            <pc:sldMk cId="3573917179" sldId="537"/>
            <ac:spMk id="28" creationId="{6B8CF94C-C02F-0B3A-86E5-932F85162050}"/>
          </ac:spMkLst>
        </pc:spChg>
        <pc:spChg chg="add mod ord">
          <ac:chgData name="Scoggin, Jake" userId="5ad58cec-b21c-486a-b6f0-9ede36b8ce4c" providerId="ADAL" clId="{9081849F-C43F-4481-A6E2-FE9EA2656C73}" dt="2024-10-11T12:31:14.258" v="540" actId="167"/>
          <ac:spMkLst>
            <pc:docMk/>
            <pc:sldMk cId="3573917179" sldId="537"/>
            <ac:spMk id="29" creationId="{37501DF1-178F-026C-3A7B-BD3F9D35E24E}"/>
          </ac:spMkLst>
        </pc:spChg>
        <pc:spChg chg="add del mod">
          <ac:chgData name="Scoggin, Jake" userId="5ad58cec-b21c-486a-b6f0-9ede36b8ce4c" providerId="ADAL" clId="{9081849F-C43F-4481-A6E2-FE9EA2656C73}" dt="2024-10-11T12:34:20.260" v="598" actId="478"/>
          <ac:spMkLst>
            <pc:docMk/>
            <pc:sldMk cId="3573917179" sldId="537"/>
            <ac:spMk id="30" creationId="{C4CCAB92-CB48-2741-35BC-FE75FA6D23DC}"/>
          </ac:spMkLst>
        </pc:spChg>
        <pc:spChg chg="mod topLvl">
          <ac:chgData name="Scoggin, Jake" userId="5ad58cec-b21c-486a-b6f0-9ede36b8ce4c" providerId="ADAL" clId="{9081849F-C43F-4481-A6E2-FE9EA2656C73}" dt="2024-10-11T12:34:05.975" v="595" actId="12788"/>
          <ac:spMkLst>
            <pc:docMk/>
            <pc:sldMk cId="3573917179" sldId="537"/>
            <ac:spMk id="32" creationId="{EBBBECAF-B9C1-1F0F-3BFC-630EF28C72A0}"/>
          </ac:spMkLst>
        </pc:spChg>
        <pc:spChg chg="add mod">
          <ac:chgData name="Scoggin, Jake" userId="5ad58cec-b21c-486a-b6f0-9ede36b8ce4c" providerId="ADAL" clId="{9081849F-C43F-4481-A6E2-FE9EA2656C73}" dt="2024-10-11T12:42:54.951" v="724" actId="1076"/>
          <ac:spMkLst>
            <pc:docMk/>
            <pc:sldMk cId="3573917179" sldId="537"/>
            <ac:spMk id="34" creationId="{2BEF05A9-2382-0704-9A2E-C901A57A3E69}"/>
          </ac:spMkLst>
        </pc:spChg>
        <pc:grpChg chg="add del mod">
          <ac:chgData name="Scoggin, Jake" userId="5ad58cec-b21c-486a-b6f0-9ede36b8ce4c" providerId="ADAL" clId="{9081849F-C43F-4481-A6E2-FE9EA2656C73}" dt="2024-10-11T12:32:44.192" v="552" actId="478"/>
          <ac:grpSpMkLst>
            <pc:docMk/>
            <pc:sldMk cId="3573917179" sldId="537"/>
            <ac:grpSpMk id="14" creationId="{04E3CB5B-88D0-35F9-B043-030D33E9E775}"/>
          </ac:grpSpMkLst>
        </pc:grpChg>
        <pc:grpChg chg="add del mod">
          <ac:chgData name="Scoggin, Jake" userId="5ad58cec-b21c-486a-b6f0-9ede36b8ce4c" providerId="ADAL" clId="{9081849F-C43F-4481-A6E2-FE9EA2656C73}" dt="2024-10-11T12:33:28.164" v="581" actId="165"/>
          <ac:grpSpMkLst>
            <pc:docMk/>
            <pc:sldMk cId="3573917179" sldId="537"/>
            <ac:grpSpMk id="17" creationId="{B2FCF14D-E1A8-EB4B-C9E2-AFAB20C1D85B}"/>
          </ac:grpSpMkLst>
        </pc:grpChg>
        <pc:grpChg chg="add del mod">
          <ac:chgData name="Scoggin, Jake" userId="5ad58cec-b21c-486a-b6f0-9ede36b8ce4c" providerId="ADAL" clId="{9081849F-C43F-4481-A6E2-FE9EA2656C73}" dt="2024-10-11T12:41:10.062" v="705" actId="165"/>
          <ac:grpSpMkLst>
            <pc:docMk/>
            <pc:sldMk cId="3573917179" sldId="537"/>
            <ac:grpSpMk id="20" creationId="{1419E8A3-334A-D30F-9F34-BAC771093084}"/>
          </ac:grpSpMkLst>
        </pc:grpChg>
        <pc:grpChg chg="add del mod">
          <ac:chgData name="Scoggin, Jake" userId="5ad58cec-b21c-486a-b6f0-9ede36b8ce4c" providerId="ADAL" clId="{9081849F-C43F-4481-A6E2-FE9EA2656C73}" dt="2024-10-11T12:33:29.496" v="582" actId="165"/>
          <ac:grpSpMkLst>
            <pc:docMk/>
            <pc:sldMk cId="3573917179" sldId="537"/>
            <ac:grpSpMk id="31" creationId="{33BE2C41-7165-B775-BBE3-B478A31EEA13}"/>
          </ac:grpSpMkLst>
        </pc:grpChg>
        <pc:cxnChg chg="del mod topLvl">
          <ac:chgData name="Scoggin, Jake" userId="5ad58cec-b21c-486a-b6f0-9ede36b8ce4c" providerId="ADAL" clId="{9081849F-C43F-4481-A6E2-FE9EA2656C73}" dt="2024-10-11T12:32:44.192" v="552" actId="478"/>
          <ac:cxnSpMkLst>
            <pc:docMk/>
            <pc:sldMk cId="3573917179" sldId="537"/>
            <ac:cxnSpMk id="16" creationId="{B504AC0D-23D5-EB90-EBA3-3E08BB06F839}"/>
          </ac:cxnSpMkLst>
        </pc:cxnChg>
        <pc:cxnChg chg="mod topLvl">
          <ac:chgData name="Scoggin, Jake" userId="5ad58cec-b21c-486a-b6f0-9ede36b8ce4c" providerId="ADAL" clId="{9081849F-C43F-4481-A6E2-FE9EA2656C73}" dt="2024-10-11T12:34:02.566" v="594" actId="12788"/>
          <ac:cxnSpMkLst>
            <pc:docMk/>
            <pc:sldMk cId="3573917179" sldId="537"/>
            <ac:cxnSpMk id="19" creationId="{4A5D5C5C-4ABD-301B-A2FF-244CFC7DF01D}"/>
          </ac:cxnSpMkLst>
        </pc:cxnChg>
        <pc:cxnChg chg="mod topLvl">
          <ac:chgData name="Scoggin, Jake" userId="5ad58cec-b21c-486a-b6f0-9ede36b8ce4c" providerId="ADAL" clId="{9081849F-C43F-4481-A6E2-FE9EA2656C73}" dt="2024-10-11T12:34:05.975" v="595" actId="12788"/>
          <ac:cxnSpMkLst>
            <pc:docMk/>
            <pc:sldMk cId="3573917179" sldId="537"/>
            <ac:cxnSpMk id="33" creationId="{EC2FBAFA-76C3-4B92-A9A0-13ED01A748C0}"/>
          </ac:cxnSpMkLst>
        </pc:cxnChg>
      </pc:sldChg>
      <pc:sldChg chg="delSp modSp add del mod">
        <pc:chgData name="Scoggin, Jake" userId="5ad58cec-b21c-486a-b6f0-9ede36b8ce4c" providerId="ADAL" clId="{9081849F-C43F-4481-A6E2-FE9EA2656C73}" dt="2024-10-11T12:34:42.964" v="600" actId="47"/>
        <pc:sldMkLst>
          <pc:docMk/>
          <pc:sldMk cId="165528583" sldId="538"/>
        </pc:sldMkLst>
        <pc:spChg chg="del">
          <ac:chgData name="Scoggin, Jake" userId="5ad58cec-b21c-486a-b6f0-9ede36b8ce4c" providerId="ADAL" clId="{9081849F-C43F-4481-A6E2-FE9EA2656C73}" dt="2024-10-11T12:30:36.348" v="525" actId="478"/>
          <ac:spMkLst>
            <pc:docMk/>
            <pc:sldMk cId="165528583" sldId="538"/>
            <ac:spMk id="4" creationId="{0801BDC0-8EB0-7EFB-1BB2-2039300500F7}"/>
          </ac:spMkLst>
        </pc:spChg>
        <pc:spChg chg="del">
          <ac:chgData name="Scoggin, Jake" userId="5ad58cec-b21c-486a-b6f0-9ede36b8ce4c" providerId="ADAL" clId="{9081849F-C43F-4481-A6E2-FE9EA2656C73}" dt="2024-10-11T12:30:36.348" v="525" actId="478"/>
          <ac:spMkLst>
            <pc:docMk/>
            <pc:sldMk cId="165528583" sldId="538"/>
            <ac:spMk id="5" creationId="{EFA505E2-150C-88E3-6B69-EE7388A1FD75}"/>
          </ac:spMkLst>
        </pc:spChg>
        <pc:spChg chg="mod topLvl">
          <ac:chgData name="Scoggin, Jake" userId="5ad58cec-b21c-486a-b6f0-9ede36b8ce4c" providerId="ADAL" clId="{9081849F-C43F-4481-A6E2-FE9EA2656C73}" dt="2024-10-11T12:31:00.512" v="537" actId="693"/>
          <ac:spMkLst>
            <pc:docMk/>
            <pc:sldMk cId="165528583" sldId="538"/>
            <ac:spMk id="6" creationId="{5ABD255A-FDD6-AF3E-1547-3CDF16B4D3BB}"/>
          </ac:spMkLst>
        </pc:spChg>
        <pc:spChg chg="mod topLvl">
          <ac:chgData name="Scoggin, Jake" userId="5ad58cec-b21c-486a-b6f0-9ede36b8ce4c" providerId="ADAL" clId="{9081849F-C43F-4481-A6E2-FE9EA2656C73}" dt="2024-10-11T12:31:00.512" v="537" actId="693"/>
          <ac:spMkLst>
            <pc:docMk/>
            <pc:sldMk cId="165528583" sldId="538"/>
            <ac:spMk id="7" creationId="{E7D3563E-C820-4E5E-955A-B0FFE5CDD954}"/>
          </ac:spMkLst>
        </pc:spChg>
        <pc:spChg chg="mod topLvl">
          <ac:chgData name="Scoggin, Jake" userId="5ad58cec-b21c-486a-b6f0-9ede36b8ce4c" providerId="ADAL" clId="{9081849F-C43F-4481-A6E2-FE9EA2656C73}" dt="2024-10-11T12:31:00.512" v="537" actId="693"/>
          <ac:spMkLst>
            <pc:docMk/>
            <pc:sldMk cId="165528583" sldId="538"/>
            <ac:spMk id="8" creationId="{43224F7C-5617-D9FF-7428-8B5267019886}"/>
          </ac:spMkLst>
        </pc:spChg>
        <pc:spChg chg="mod topLvl">
          <ac:chgData name="Scoggin, Jake" userId="5ad58cec-b21c-486a-b6f0-9ede36b8ce4c" providerId="ADAL" clId="{9081849F-C43F-4481-A6E2-FE9EA2656C73}" dt="2024-10-11T12:31:00.512" v="537" actId="693"/>
          <ac:spMkLst>
            <pc:docMk/>
            <pc:sldMk cId="165528583" sldId="538"/>
            <ac:spMk id="9" creationId="{0811DE3F-B874-D584-9648-6967E4560166}"/>
          </ac:spMkLst>
        </pc:spChg>
        <pc:spChg chg="mod topLvl">
          <ac:chgData name="Scoggin, Jake" userId="5ad58cec-b21c-486a-b6f0-9ede36b8ce4c" providerId="ADAL" clId="{9081849F-C43F-4481-A6E2-FE9EA2656C73}" dt="2024-10-11T12:31:00.512" v="537" actId="693"/>
          <ac:spMkLst>
            <pc:docMk/>
            <pc:sldMk cId="165528583" sldId="538"/>
            <ac:spMk id="10" creationId="{0D692BA7-040D-06E1-0BF7-B3876E6284A6}"/>
          </ac:spMkLst>
        </pc:spChg>
        <pc:spChg chg="mod topLvl">
          <ac:chgData name="Scoggin, Jake" userId="5ad58cec-b21c-486a-b6f0-9ede36b8ce4c" providerId="ADAL" clId="{9081849F-C43F-4481-A6E2-FE9EA2656C73}" dt="2024-10-11T12:31:00.512" v="537" actId="693"/>
          <ac:spMkLst>
            <pc:docMk/>
            <pc:sldMk cId="165528583" sldId="538"/>
            <ac:spMk id="11" creationId="{79AC1976-6A41-67DD-EEE4-02B815BE7ABF}"/>
          </ac:spMkLst>
        </pc:spChg>
        <pc:spChg chg="mod topLvl">
          <ac:chgData name="Scoggin, Jake" userId="5ad58cec-b21c-486a-b6f0-9ede36b8ce4c" providerId="ADAL" clId="{9081849F-C43F-4481-A6E2-FE9EA2656C73}" dt="2024-10-11T12:31:00.512" v="537" actId="693"/>
          <ac:spMkLst>
            <pc:docMk/>
            <pc:sldMk cId="165528583" sldId="538"/>
            <ac:spMk id="12" creationId="{ACE31E5B-1F87-DC0C-DD4B-9B8DAE035FA8}"/>
          </ac:spMkLst>
        </pc:spChg>
        <pc:spChg chg="mod topLvl">
          <ac:chgData name="Scoggin, Jake" userId="5ad58cec-b21c-486a-b6f0-9ede36b8ce4c" providerId="ADAL" clId="{9081849F-C43F-4481-A6E2-FE9EA2656C73}" dt="2024-10-11T12:31:00.512" v="537" actId="693"/>
          <ac:spMkLst>
            <pc:docMk/>
            <pc:sldMk cId="165528583" sldId="538"/>
            <ac:spMk id="13" creationId="{53C27CD2-93C0-74BE-24B7-4A0EFD8818A9}"/>
          </ac:spMkLst>
        </pc:spChg>
        <pc:grpChg chg="del">
          <ac:chgData name="Scoggin, Jake" userId="5ad58cec-b21c-486a-b6f0-9ede36b8ce4c" providerId="ADAL" clId="{9081849F-C43F-4481-A6E2-FE9EA2656C73}" dt="2024-10-11T12:30:35.098" v="524" actId="478"/>
          <ac:grpSpMkLst>
            <pc:docMk/>
            <pc:sldMk cId="165528583" sldId="538"/>
            <ac:grpSpMk id="14" creationId="{04E3CB5B-88D0-35F9-B043-030D33E9E775}"/>
          </ac:grpSpMkLst>
        </pc:grpChg>
        <pc:grpChg chg="del">
          <ac:chgData name="Scoggin, Jake" userId="5ad58cec-b21c-486a-b6f0-9ede36b8ce4c" providerId="ADAL" clId="{9081849F-C43F-4481-A6E2-FE9EA2656C73}" dt="2024-10-11T12:30:35.098" v="524" actId="478"/>
          <ac:grpSpMkLst>
            <pc:docMk/>
            <pc:sldMk cId="165528583" sldId="538"/>
            <ac:grpSpMk id="17" creationId="{B2FCF14D-E1A8-EB4B-C9E2-AFAB20C1D85B}"/>
          </ac:grpSpMkLst>
        </pc:grpChg>
        <pc:grpChg chg="del">
          <ac:chgData name="Scoggin, Jake" userId="5ad58cec-b21c-486a-b6f0-9ede36b8ce4c" providerId="ADAL" clId="{9081849F-C43F-4481-A6E2-FE9EA2656C73}" dt="2024-10-11T12:30:46.007" v="534" actId="165"/>
          <ac:grpSpMkLst>
            <pc:docMk/>
            <pc:sldMk cId="165528583" sldId="538"/>
            <ac:grpSpMk id="20" creationId="{1419E8A3-334A-D30F-9F34-BAC771093084}"/>
          </ac:grpSpMkLst>
        </pc:grpChg>
      </pc:sldChg>
      <pc:sldChg chg="addSp delSp modSp add mod modTransition">
        <pc:chgData name="Scoggin, Jake" userId="5ad58cec-b21c-486a-b6f0-9ede36b8ce4c" providerId="ADAL" clId="{9081849F-C43F-4481-A6E2-FE9EA2656C73}" dt="2024-10-11T12:42:58.315" v="725"/>
        <pc:sldMkLst>
          <pc:docMk/>
          <pc:sldMk cId="2667640985" sldId="538"/>
        </pc:sldMkLst>
        <pc:spChg chg="add mod">
          <ac:chgData name="Scoggin, Jake" userId="5ad58cec-b21c-486a-b6f0-9ede36b8ce4c" providerId="ADAL" clId="{9081849F-C43F-4481-A6E2-FE9EA2656C73}" dt="2024-10-11T12:42:58.315" v="725"/>
          <ac:spMkLst>
            <pc:docMk/>
            <pc:sldMk cId="2667640985" sldId="538"/>
            <ac:spMk id="3" creationId="{F3BA8843-F5DD-E622-D43D-C736FE944A75}"/>
          </ac:spMkLst>
        </pc:spChg>
        <pc:spChg chg="mod topLvl">
          <ac:chgData name="Scoggin, Jake" userId="5ad58cec-b21c-486a-b6f0-9ede36b8ce4c" providerId="ADAL" clId="{9081849F-C43F-4481-A6E2-FE9EA2656C73}" dt="2024-10-11T12:41:11.784" v="706" actId="165"/>
          <ac:spMkLst>
            <pc:docMk/>
            <pc:sldMk cId="2667640985" sldId="538"/>
            <ac:spMk id="6" creationId="{5ABD255A-FDD6-AF3E-1547-3CDF16B4D3BB}"/>
          </ac:spMkLst>
        </pc:spChg>
        <pc:spChg chg="mod topLvl">
          <ac:chgData name="Scoggin, Jake" userId="5ad58cec-b21c-486a-b6f0-9ede36b8ce4c" providerId="ADAL" clId="{9081849F-C43F-4481-A6E2-FE9EA2656C73}" dt="2024-10-11T12:41:11.784" v="706" actId="165"/>
          <ac:spMkLst>
            <pc:docMk/>
            <pc:sldMk cId="2667640985" sldId="538"/>
            <ac:spMk id="7" creationId="{E7D3563E-C820-4E5E-955A-B0FFE5CDD954}"/>
          </ac:spMkLst>
        </pc:spChg>
        <pc:spChg chg="mod topLvl">
          <ac:chgData name="Scoggin, Jake" userId="5ad58cec-b21c-486a-b6f0-9ede36b8ce4c" providerId="ADAL" clId="{9081849F-C43F-4481-A6E2-FE9EA2656C73}" dt="2024-10-11T12:41:11.784" v="706" actId="165"/>
          <ac:spMkLst>
            <pc:docMk/>
            <pc:sldMk cId="2667640985" sldId="538"/>
            <ac:spMk id="8" creationId="{43224F7C-5617-D9FF-7428-8B5267019886}"/>
          </ac:spMkLst>
        </pc:spChg>
        <pc:spChg chg="mod topLvl">
          <ac:chgData name="Scoggin, Jake" userId="5ad58cec-b21c-486a-b6f0-9ede36b8ce4c" providerId="ADAL" clId="{9081849F-C43F-4481-A6E2-FE9EA2656C73}" dt="2024-10-11T12:41:11.784" v="706" actId="165"/>
          <ac:spMkLst>
            <pc:docMk/>
            <pc:sldMk cId="2667640985" sldId="538"/>
            <ac:spMk id="9" creationId="{0811DE3F-B874-D584-9648-6967E4560166}"/>
          </ac:spMkLst>
        </pc:spChg>
        <pc:spChg chg="mod topLvl">
          <ac:chgData name="Scoggin, Jake" userId="5ad58cec-b21c-486a-b6f0-9ede36b8ce4c" providerId="ADAL" clId="{9081849F-C43F-4481-A6E2-FE9EA2656C73}" dt="2024-10-11T12:41:11.784" v="706" actId="165"/>
          <ac:spMkLst>
            <pc:docMk/>
            <pc:sldMk cId="2667640985" sldId="538"/>
            <ac:spMk id="10" creationId="{0D692BA7-040D-06E1-0BF7-B3876E6284A6}"/>
          </ac:spMkLst>
        </pc:spChg>
        <pc:spChg chg="mod topLvl">
          <ac:chgData name="Scoggin, Jake" userId="5ad58cec-b21c-486a-b6f0-9ede36b8ce4c" providerId="ADAL" clId="{9081849F-C43F-4481-A6E2-FE9EA2656C73}" dt="2024-10-11T12:41:11.784" v="706" actId="165"/>
          <ac:spMkLst>
            <pc:docMk/>
            <pc:sldMk cId="2667640985" sldId="538"/>
            <ac:spMk id="11" creationId="{79AC1976-6A41-67DD-EEE4-02B815BE7ABF}"/>
          </ac:spMkLst>
        </pc:spChg>
        <pc:spChg chg="mod topLvl">
          <ac:chgData name="Scoggin, Jake" userId="5ad58cec-b21c-486a-b6f0-9ede36b8ce4c" providerId="ADAL" clId="{9081849F-C43F-4481-A6E2-FE9EA2656C73}" dt="2024-10-11T12:41:11.784" v="706" actId="165"/>
          <ac:spMkLst>
            <pc:docMk/>
            <pc:sldMk cId="2667640985" sldId="538"/>
            <ac:spMk id="12" creationId="{ACE31E5B-1F87-DC0C-DD4B-9B8DAE035FA8}"/>
          </ac:spMkLst>
        </pc:spChg>
        <pc:spChg chg="mod topLvl">
          <ac:chgData name="Scoggin, Jake" userId="5ad58cec-b21c-486a-b6f0-9ede36b8ce4c" providerId="ADAL" clId="{9081849F-C43F-4481-A6E2-FE9EA2656C73}" dt="2024-10-11T12:41:11.784" v="706" actId="165"/>
          <ac:spMkLst>
            <pc:docMk/>
            <pc:sldMk cId="2667640985" sldId="538"/>
            <ac:spMk id="13" creationId="{53C27CD2-93C0-74BE-24B7-4A0EFD8818A9}"/>
          </ac:spMkLst>
        </pc:spChg>
        <pc:spChg chg="mod">
          <ac:chgData name="Scoggin, Jake" userId="5ad58cec-b21c-486a-b6f0-9ede36b8ce4c" providerId="ADAL" clId="{9081849F-C43F-4481-A6E2-FE9EA2656C73}" dt="2024-10-11T12:35:13.995" v="605" actId="1076"/>
          <ac:spMkLst>
            <pc:docMk/>
            <pc:sldMk cId="2667640985" sldId="538"/>
            <ac:spMk id="18" creationId="{58715695-73A1-5B6B-820D-E173C7DC7E3C}"/>
          </ac:spMkLst>
        </pc:spChg>
        <pc:grpChg chg="add mod">
          <ac:chgData name="Scoggin, Jake" userId="5ad58cec-b21c-486a-b6f0-9ede36b8ce4c" providerId="ADAL" clId="{9081849F-C43F-4481-A6E2-FE9EA2656C73}" dt="2024-10-11T12:35:04.637" v="604" actId="164"/>
          <ac:grpSpMkLst>
            <pc:docMk/>
            <pc:sldMk cId="2667640985" sldId="538"/>
            <ac:grpSpMk id="2" creationId="{2E26E1DA-2958-E184-3C9F-913E2384FED2}"/>
          </ac:grpSpMkLst>
        </pc:grpChg>
        <pc:grpChg chg="del">
          <ac:chgData name="Scoggin, Jake" userId="5ad58cec-b21c-486a-b6f0-9ede36b8ce4c" providerId="ADAL" clId="{9081849F-C43F-4481-A6E2-FE9EA2656C73}" dt="2024-10-11T12:41:11.784" v="706" actId="165"/>
          <ac:grpSpMkLst>
            <pc:docMk/>
            <pc:sldMk cId="2667640985" sldId="538"/>
            <ac:grpSpMk id="20" creationId="{1419E8A3-334A-D30F-9F34-BAC771093084}"/>
          </ac:grpSpMkLst>
        </pc:grpChg>
        <pc:cxnChg chg="mod">
          <ac:chgData name="Scoggin, Jake" userId="5ad58cec-b21c-486a-b6f0-9ede36b8ce4c" providerId="ADAL" clId="{9081849F-C43F-4481-A6E2-FE9EA2656C73}" dt="2024-10-11T12:35:13.995" v="605" actId="1076"/>
          <ac:cxnSpMkLst>
            <pc:docMk/>
            <pc:sldMk cId="2667640985" sldId="538"/>
            <ac:cxnSpMk id="19" creationId="{4A5D5C5C-4ABD-301B-A2FF-244CFC7DF01D}"/>
          </ac:cxnSpMkLst>
        </pc:cxnChg>
      </pc:sldChg>
      <pc:sldChg chg="addSp delSp modSp add mod modTransition">
        <pc:chgData name="Scoggin, Jake" userId="5ad58cec-b21c-486a-b6f0-9ede36b8ce4c" providerId="ADAL" clId="{9081849F-C43F-4481-A6E2-FE9EA2656C73}" dt="2024-10-11T12:42:59.612" v="726"/>
        <pc:sldMkLst>
          <pc:docMk/>
          <pc:sldMk cId="334490517" sldId="539"/>
        </pc:sldMkLst>
        <pc:spChg chg="add mod">
          <ac:chgData name="Scoggin, Jake" userId="5ad58cec-b21c-486a-b6f0-9ede36b8ce4c" providerId="ADAL" clId="{9081849F-C43F-4481-A6E2-FE9EA2656C73}" dt="2024-10-11T12:42:59.612" v="726"/>
          <ac:spMkLst>
            <pc:docMk/>
            <pc:sldMk cId="334490517" sldId="539"/>
            <ac:spMk id="2" creationId="{F3EA31EE-9EE1-1E67-2B74-F83DA7DA5D8D}"/>
          </ac:spMkLst>
        </pc:spChg>
        <pc:spChg chg="mod topLvl">
          <ac:chgData name="Scoggin, Jake" userId="5ad58cec-b21c-486a-b6f0-9ede36b8ce4c" providerId="ADAL" clId="{9081849F-C43F-4481-A6E2-FE9EA2656C73}" dt="2024-10-11T12:41:13.225" v="707" actId="165"/>
          <ac:spMkLst>
            <pc:docMk/>
            <pc:sldMk cId="334490517" sldId="539"/>
            <ac:spMk id="6" creationId="{5ABD255A-FDD6-AF3E-1547-3CDF16B4D3BB}"/>
          </ac:spMkLst>
        </pc:spChg>
        <pc:spChg chg="mod topLvl">
          <ac:chgData name="Scoggin, Jake" userId="5ad58cec-b21c-486a-b6f0-9ede36b8ce4c" providerId="ADAL" clId="{9081849F-C43F-4481-A6E2-FE9EA2656C73}" dt="2024-10-11T12:41:13.225" v="707" actId="165"/>
          <ac:spMkLst>
            <pc:docMk/>
            <pc:sldMk cId="334490517" sldId="539"/>
            <ac:spMk id="7" creationId="{E7D3563E-C820-4E5E-955A-B0FFE5CDD954}"/>
          </ac:spMkLst>
        </pc:spChg>
        <pc:spChg chg="mod topLvl">
          <ac:chgData name="Scoggin, Jake" userId="5ad58cec-b21c-486a-b6f0-9ede36b8ce4c" providerId="ADAL" clId="{9081849F-C43F-4481-A6E2-FE9EA2656C73}" dt="2024-10-11T12:41:13.225" v="707" actId="165"/>
          <ac:spMkLst>
            <pc:docMk/>
            <pc:sldMk cId="334490517" sldId="539"/>
            <ac:spMk id="8" creationId="{43224F7C-5617-D9FF-7428-8B5267019886}"/>
          </ac:spMkLst>
        </pc:spChg>
        <pc:spChg chg="mod topLvl">
          <ac:chgData name="Scoggin, Jake" userId="5ad58cec-b21c-486a-b6f0-9ede36b8ce4c" providerId="ADAL" clId="{9081849F-C43F-4481-A6E2-FE9EA2656C73}" dt="2024-10-11T12:41:13.225" v="707" actId="165"/>
          <ac:spMkLst>
            <pc:docMk/>
            <pc:sldMk cId="334490517" sldId="539"/>
            <ac:spMk id="9" creationId="{0811DE3F-B874-D584-9648-6967E4560166}"/>
          </ac:spMkLst>
        </pc:spChg>
        <pc:spChg chg="mod topLvl">
          <ac:chgData name="Scoggin, Jake" userId="5ad58cec-b21c-486a-b6f0-9ede36b8ce4c" providerId="ADAL" clId="{9081849F-C43F-4481-A6E2-FE9EA2656C73}" dt="2024-10-11T12:41:13.225" v="707" actId="165"/>
          <ac:spMkLst>
            <pc:docMk/>
            <pc:sldMk cId="334490517" sldId="539"/>
            <ac:spMk id="10" creationId="{0D692BA7-040D-06E1-0BF7-B3876E6284A6}"/>
          </ac:spMkLst>
        </pc:spChg>
        <pc:spChg chg="mod topLvl">
          <ac:chgData name="Scoggin, Jake" userId="5ad58cec-b21c-486a-b6f0-9ede36b8ce4c" providerId="ADAL" clId="{9081849F-C43F-4481-A6E2-FE9EA2656C73}" dt="2024-10-11T12:41:13.225" v="707" actId="165"/>
          <ac:spMkLst>
            <pc:docMk/>
            <pc:sldMk cId="334490517" sldId="539"/>
            <ac:spMk id="11" creationId="{79AC1976-6A41-67DD-EEE4-02B815BE7ABF}"/>
          </ac:spMkLst>
        </pc:spChg>
        <pc:spChg chg="mod topLvl">
          <ac:chgData name="Scoggin, Jake" userId="5ad58cec-b21c-486a-b6f0-9ede36b8ce4c" providerId="ADAL" clId="{9081849F-C43F-4481-A6E2-FE9EA2656C73}" dt="2024-10-11T12:41:13.225" v="707" actId="165"/>
          <ac:spMkLst>
            <pc:docMk/>
            <pc:sldMk cId="334490517" sldId="539"/>
            <ac:spMk id="12" creationId="{ACE31E5B-1F87-DC0C-DD4B-9B8DAE035FA8}"/>
          </ac:spMkLst>
        </pc:spChg>
        <pc:spChg chg="mod topLvl">
          <ac:chgData name="Scoggin, Jake" userId="5ad58cec-b21c-486a-b6f0-9ede36b8ce4c" providerId="ADAL" clId="{9081849F-C43F-4481-A6E2-FE9EA2656C73}" dt="2024-10-11T12:41:13.225" v="707" actId="165"/>
          <ac:spMkLst>
            <pc:docMk/>
            <pc:sldMk cId="334490517" sldId="539"/>
            <ac:spMk id="13" creationId="{53C27CD2-93C0-74BE-24B7-4A0EFD8818A9}"/>
          </ac:spMkLst>
        </pc:spChg>
        <pc:spChg chg="mod">
          <ac:chgData name="Scoggin, Jake" userId="5ad58cec-b21c-486a-b6f0-9ede36b8ce4c" providerId="ADAL" clId="{9081849F-C43F-4481-A6E2-FE9EA2656C73}" dt="2024-10-11T12:35:33.123" v="607" actId="1076"/>
          <ac:spMkLst>
            <pc:docMk/>
            <pc:sldMk cId="334490517" sldId="539"/>
            <ac:spMk id="18" creationId="{58715695-73A1-5B6B-820D-E173C7DC7E3C}"/>
          </ac:spMkLst>
        </pc:spChg>
        <pc:grpChg chg="del">
          <ac:chgData name="Scoggin, Jake" userId="5ad58cec-b21c-486a-b6f0-9ede36b8ce4c" providerId="ADAL" clId="{9081849F-C43F-4481-A6E2-FE9EA2656C73}" dt="2024-10-11T12:41:13.225" v="707" actId="165"/>
          <ac:grpSpMkLst>
            <pc:docMk/>
            <pc:sldMk cId="334490517" sldId="539"/>
            <ac:grpSpMk id="20" creationId="{1419E8A3-334A-D30F-9F34-BAC771093084}"/>
          </ac:grpSpMkLst>
        </pc:grpChg>
        <pc:cxnChg chg="mod">
          <ac:chgData name="Scoggin, Jake" userId="5ad58cec-b21c-486a-b6f0-9ede36b8ce4c" providerId="ADAL" clId="{9081849F-C43F-4481-A6E2-FE9EA2656C73}" dt="2024-10-11T12:35:33.123" v="607" actId="1076"/>
          <ac:cxnSpMkLst>
            <pc:docMk/>
            <pc:sldMk cId="334490517" sldId="539"/>
            <ac:cxnSpMk id="19" creationId="{4A5D5C5C-4ABD-301B-A2FF-244CFC7DF01D}"/>
          </ac:cxnSpMkLst>
        </pc:cxnChg>
      </pc:sldChg>
      <pc:sldChg chg="addSp delSp modSp add mod modTransition">
        <pc:chgData name="Scoggin, Jake" userId="5ad58cec-b21c-486a-b6f0-9ede36b8ce4c" providerId="ADAL" clId="{9081849F-C43F-4481-A6E2-FE9EA2656C73}" dt="2024-10-11T12:43:00.809" v="727"/>
        <pc:sldMkLst>
          <pc:docMk/>
          <pc:sldMk cId="1998179255" sldId="540"/>
        </pc:sldMkLst>
        <pc:spChg chg="add mod">
          <ac:chgData name="Scoggin, Jake" userId="5ad58cec-b21c-486a-b6f0-9ede36b8ce4c" providerId="ADAL" clId="{9081849F-C43F-4481-A6E2-FE9EA2656C73}" dt="2024-10-11T12:43:00.809" v="727"/>
          <ac:spMkLst>
            <pc:docMk/>
            <pc:sldMk cId="1998179255" sldId="540"/>
            <ac:spMk id="2" creationId="{69E50C93-5361-7EEC-2ACB-170BB5D187A8}"/>
          </ac:spMkLst>
        </pc:spChg>
        <pc:spChg chg="mod topLvl">
          <ac:chgData name="Scoggin, Jake" userId="5ad58cec-b21c-486a-b6f0-9ede36b8ce4c" providerId="ADAL" clId="{9081849F-C43F-4481-A6E2-FE9EA2656C73}" dt="2024-10-11T12:41:21.432" v="708" actId="165"/>
          <ac:spMkLst>
            <pc:docMk/>
            <pc:sldMk cId="1998179255" sldId="540"/>
            <ac:spMk id="6" creationId="{5ABD255A-FDD6-AF3E-1547-3CDF16B4D3BB}"/>
          </ac:spMkLst>
        </pc:spChg>
        <pc:spChg chg="mod topLvl">
          <ac:chgData name="Scoggin, Jake" userId="5ad58cec-b21c-486a-b6f0-9ede36b8ce4c" providerId="ADAL" clId="{9081849F-C43F-4481-A6E2-FE9EA2656C73}" dt="2024-10-11T12:41:21.432" v="708" actId="165"/>
          <ac:spMkLst>
            <pc:docMk/>
            <pc:sldMk cId="1998179255" sldId="540"/>
            <ac:spMk id="7" creationId="{E7D3563E-C820-4E5E-955A-B0FFE5CDD954}"/>
          </ac:spMkLst>
        </pc:spChg>
        <pc:spChg chg="mod topLvl">
          <ac:chgData name="Scoggin, Jake" userId="5ad58cec-b21c-486a-b6f0-9ede36b8ce4c" providerId="ADAL" clId="{9081849F-C43F-4481-A6E2-FE9EA2656C73}" dt="2024-10-11T12:41:21.432" v="708" actId="165"/>
          <ac:spMkLst>
            <pc:docMk/>
            <pc:sldMk cId="1998179255" sldId="540"/>
            <ac:spMk id="8" creationId="{43224F7C-5617-D9FF-7428-8B5267019886}"/>
          </ac:spMkLst>
        </pc:spChg>
        <pc:spChg chg="mod topLvl">
          <ac:chgData name="Scoggin, Jake" userId="5ad58cec-b21c-486a-b6f0-9ede36b8ce4c" providerId="ADAL" clId="{9081849F-C43F-4481-A6E2-FE9EA2656C73}" dt="2024-10-11T12:41:21.432" v="708" actId="165"/>
          <ac:spMkLst>
            <pc:docMk/>
            <pc:sldMk cId="1998179255" sldId="540"/>
            <ac:spMk id="9" creationId="{0811DE3F-B874-D584-9648-6967E4560166}"/>
          </ac:spMkLst>
        </pc:spChg>
        <pc:spChg chg="mod topLvl">
          <ac:chgData name="Scoggin, Jake" userId="5ad58cec-b21c-486a-b6f0-9ede36b8ce4c" providerId="ADAL" clId="{9081849F-C43F-4481-A6E2-FE9EA2656C73}" dt="2024-10-11T12:41:21.432" v="708" actId="165"/>
          <ac:spMkLst>
            <pc:docMk/>
            <pc:sldMk cId="1998179255" sldId="540"/>
            <ac:spMk id="10" creationId="{0D692BA7-040D-06E1-0BF7-B3876E6284A6}"/>
          </ac:spMkLst>
        </pc:spChg>
        <pc:spChg chg="mod topLvl">
          <ac:chgData name="Scoggin, Jake" userId="5ad58cec-b21c-486a-b6f0-9ede36b8ce4c" providerId="ADAL" clId="{9081849F-C43F-4481-A6E2-FE9EA2656C73}" dt="2024-10-11T12:41:21.432" v="708" actId="165"/>
          <ac:spMkLst>
            <pc:docMk/>
            <pc:sldMk cId="1998179255" sldId="540"/>
            <ac:spMk id="11" creationId="{79AC1976-6A41-67DD-EEE4-02B815BE7ABF}"/>
          </ac:spMkLst>
        </pc:spChg>
        <pc:spChg chg="mod topLvl">
          <ac:chgData name="Scoggin, Jake" userId="5ad58cec-b21c-486a-b6f0-9ede36b8ce4c" providerId="ADAL" clId="{9081849F-C43F-4481-A6E2-FE9EA2656C73}" dt="2024-10-11T12:41:21.432" v="708" actId="165"/>
          <ac:spMkLst>
            <pc:docMk/>
            <pc:sldMk cId="1998179255" sldId="540"/>
            <ac:spMk id="12" creationId="{ACE31E5B-1F87-DC0C-DD4B-9B8DAE035FA8}"/>
          </ac:spMkLst>
        </pc:spChg>
        <pc:spChg chg="mod topLvl">
          <ac:chgData name="Scoggin, Jake" userId="5ad58cec-b21c-486a-b6f0-9ede36b8ce4c" providerId="ADAL" clId="{9081849F-C43F-4481-A6E2-FE9EA2656C73}" dt="2024-10-11T12:41:21.432" v="708" actId="165"/>
          <ac:spMkLst>
            <pc:docMk/>
            <pc:sldMk cId="1998179255" sldId="540"/>
            <ac:spMk id="13" creationId="{53C27CD2-93C0-74BE-24B7-4A0EFD8818A9}"/>
          </ac:spMkLst>
        </pc:spChg>
        <pc:spChg chg="mod">
          <ac:chgData name="Scoggin, Jake" userId="5ad58cec-b21c-486a-b6f0-9ede36b8ce4c" providerId="ADAL" clId="{9081849F-C43F-4481-A6E2-FE9EA2656C73}" dt="2024-10-11T12:35:46.139" v="609" actId="1076"/>
          <ac:spMkLst>
            <pc:docMk/>
            <pc:sldMk cId="1998179255" sldId="540"/>
            <ac:spMk id="18" creationId="{58715695-73A1-5B6B-820D-E173C7DC7E3C}"/>
          </ac:spMkLst>
        </pc:spChg>
        <pc:grpChg chg="del">
          <ac:chgData name="Scoggin, Jake" userId="5ad58cec-b21c-486a-b6f0-9ede36b8ce4c" providerId="ADAL" clId="{9081849F-C43F-4481-A6E2-FE9EA2656C73}" dt="2024-10-11T12:41:21.432" v="708" actId="165"/>
          <ac:grpSpMkLst>
            <pc:docMk/>
            <pc:sldMk cId="1998179255" sldId="540"/>
            <ac:grpSpMk id="20" creationId="{1419E8A3-334A-D30F-9F34-BAC771093084}"/>
          </ac:grpSpMkLst>
        </pc:grpChg>
        <pc:cxnChg chg="mod">
          <ac:chgData name="Scoggin, Jake" userId="5ad58cec-b21c-486a-b6f0-9ede36b8ce4c" providerId="ADAL" clId="{9081849F-C43F-4481-A6E2-FE9EA2656C73}" dt="2024-10-11T12:35:46.139" v="609" actId="1076"/>
          <ac:cxnSpMkLst>
            <pc:docMk/>
            <pc:sldMk cId="1998179255" sldId="540"/>
            <ac:cxnSpMk id="19" creationId="{4A5D5C5C-4ABD-301B-A2FF-244CFC7DF01D}"/>
          </ac:cxnSpMkLst>
        </pc:cxnChg>
      </pc:sldChg>
      <pc:sldChg chg="addSp delSp modSp add mod modTransition">
        <pc:chgData name="Scoggin, Jake" userId="5ad58cec-b21c-486a-b6f0-9ede36b8ce4c" providerId="ADAL" clId="{9081849F-C43F-4481-A6E2-FE9EA2656C73}" dt="2024-10-11T12:43:02.091" v="728"/>
        <pc:sldMkLst>
          <pc:docMk/>
          <pc:sldMk cId="2591450995" sldId="541"/>
        </pc:sldMkLst>
        <pc:spChg chg="add mod">
          <ac:chgData name="Scoggin, Jake" userId="5ad58cec-b21c-486a-b6f0-9ede36b8ce4c" providerId="ADAL" clId="{9081849F-C43F-4481-A6E2-FE9EA2656C73}" dt="2024-10-11T12:43:02.091" v="728"/>
          <ac:spMkLst>
            <pc:docMk/>
            <pc:sldMk cId="2591450995" sldId="541"/>
            <ac:spMk id="2" creationId="{E2B650A4-9DAB-B851-5355-68927FC94BEC}"/>
          </ac:spMkLst>
        </pc:spChg>
        <pc:spChg chg="mod topLvl">
          <ac:chgData name="Scoggin, Jake" userId="5ad58cec-b21c-486a-b6f0-9ede36b8ce4c" providerId="ADAL" clId="{9081849F-C43F-4481-A6E2-FE9EA2656C73}" dt="2024-10-11T12:41:23.591" v="709" actId="165"/>
          <ac:spMkLst>
            <pc:docMk/>
            <pc:sldMk cId="2591450995" sldId="541"/>
            <ac:spMk id="6" creationId="{5ABD255A-FDD6-AF3E-1547-3CDF16B4D3BB}"/>
          </ac:spMkLst>
        </pc:spChg>
        <pc:spChg chg="mod topLvl">
          <ac:chgData name="Scoggin, Jake" userId="5ad58cec-b21c-486a-b6f0-9ede36b8ce4c" providerId="ADAL" clId="{9081849F-C43F-4481-A6E2-FE9EA2656C73}" dt="2024-10-11T12:41:23.591" v="709" actId="165"/>
          <ac:spMkLst>
            <pc:docMk/>
            <pc:sldMk cId="2591450995" sldId="541"/>
            <ac:spMk id="7" creationId="{E7D3563E-C820-4E5E-955A-B0FFE5CDD954}"/>
          </ac:spMkLst>
        </pc:spChg>
        <pc:spChg chg="mod topLvl">
          <ac:chgData name="Scoggin, Jake" userId="5ad58cec-b21c-486a-b6f0-9ede36b8ce4c" providerId="ADAL" clId="{9081849F-C43F-4481-A6E2-FE9EA2656C73}" dt="2024-10-11T12:41:23.591" v="709" actId="165"/>
          <ac:spMkLst>
            <pc:docMk/>
            <pc:sldMk cId="2591450995" sldId="541"/>
            <ac:spMk id="8" creationId="{43224F7C-5617-D9FF-7428-8B5267019886}"/>
          </ac:spMkLst>
        </pc:spChg>
        <pc:spChg chg="mod topLvl">
          <ac:chgData name="Scoggin, Jake" userId="5ad58cec-b21c-486a-b6f0-9ede36b8ce4c" providerId="ADAL" clId="{9081849F-C43F-4481-A6E2-FE9EA2656C73}" dt="2024-10-11T12:41:23.591" v="709" actId="165"/>
          <ac:spMkLst>
            <pc:docMk/>
            <pc:sldMk cId="2591450995" sldId="541"/>
            <ac:spMk id="9" creationId="{0811DE3F-B874-D584-9648-6967E4560166}"/>
          </ac:spMkLst>
        </pc:spChg>
        <pc:spChg chg="mod topLvl">
          <ac:chgData name="Scoggin, Jake" userId="5ad58cec-b21c-486a-b6f0-9ede36b8ce4c" providerId="ADAL" clId="{9081849F-C43F-4481-A6E2-FE9EA2656C73}" dt="2024-10-11T12:41:23.591" v="709" actId="165"/>
          <ac:spMkLst>
            <pc:docMk/>
            <pc:sldMk cId="2591450995" sldId="541"/>
            <ac:spMk id="10" creationId="{0D692BA7-040D-06E1-0BF7-B3876E6284A6}"/>
          </ac:spMkLst>
        </pc:spChg>
        <pc:spChg chg="mod topLvl">
          <ac:chgData name="Scoggin, Jake" userId="5ad58cec-b21c-486a-b6f0-9ede36b8ce4c" providerId="ADAL" clId="{9081849F-C43F-4481-A6E2-FE9EA2656C73}" dt="2024-10-11T12:41:23.591" v="709" actId="165"/>
          <ac:spMkLst>
            <pc:docMk/>
            <pc:sldMk cId="2591450995" sldId="541"/>
            <ac:spMk id="11" creationId="{79AC1976-6A41-67DD-EEE4-02B815BE7ABF}"/>
          </ac:spMkLst>
        </pc:spChg>
        <pc:spChg chg="mod topLvl">
          <ac:chgData name="Scoggin, Jake" userId="5ad58cec-b21c-486a-b6f0-9ede36b8ce4c" providerId="ADAL" clId="{9081849F-C43F-4481-A6E2-FE9EA2656C73}" dt="2024-10-11T12:41:23.591" v="709" actId="165"/>
          <ac:spMkLst>
            <pc:docMk/>
            <pc:sldMk cId="2591450995" sldId="541"/>
            <ac:spMk id="12" creationId="{ACE31E5B-1F87-DC0C-DD4B-9B8DAE035FA8}"/>
          </ac:spMkLst>
        </pc:spChg>
        <pc:spChg chg="mod topLvl">
          <ac:chgData name="Scoggin, Jake" userId="5ad58cec-b21c-486a-b6f0-9ede36b8ce4c" providerId="ADAL" clId="{9081849F-C43F-4481-A6E2-FE9EA2656C73}" dt="2024-10-11T12:41:23.591" v="709" actId="165"/>
          <ac:spMkLst>
            <pc:docMk/>
            <pc:sldMk cId="2591450995" sldId="541"/>
            <ac:spMk id="13" creationId="{53C27CD2-93C0-74BE-24B7-4A0EFD8818A9}"/>
          </ac:spMkLst>
        </pc:spChg>
        <pc:spChg chg="mod">
          <ac:chgData name="Scoggin, Jake" userId="5ad58cec-b21c-486a-b6f0-9ede36b8ce4c" providerId="ADAL" clId="{9081849F-C43F-4481-A6E2-FE9EA2656C73}" dt="2024-10-11T12:35:53.502" v="611" actId="1076"/>
          <ac:spMkLst>
            <pc:docMk/>
            <pc:sldMk cId="2591450995" sldId="541"/>
            <ac:spMk id="18" creationId="{58715695-73A1-5B6B-820D-E173C7DC7E3C}"/>
          </ac:spMkLst>
        </pc:spChg>
        <pc:grpChg chg="del">
          <ac:chgData name="Scoggin, Jake" userId="5ad58cec-b21c-486a-b6f0-9ede36b8ce4c" providerId="ADAL" clId="{9081849F-C43F-4481-A6E2-FE9EA2656C73}" dt="2024-10-11T12:41:23.591" v="709" actId="165"/>
          <ac:grpSpMkLst>
            <pc:docMk/>
            <pc:sldMk cId="2591450995" sldId="541"/>
            <ac:grpSpMk id="20" creationId="{1419E8A3-334A-D30F-9F34-BAC771093084}"/>
          </ac:grpSpMkLst>
        </pc:grpChg>
        <pc:cxnChg chg="mod">
          <ac:chgData name="Scoggin, Jake" userId="5ad58cec-b21c-486a-b6f0-9ede36b8ce4c" providerId="ADAL" clId="{9081849F-C43F-4481-A6E2-FE9EA2656C73}" dt="2024-10-11T12:35:53.502" v="611" actId="1076"/>
          <ac:cxnSpMkLst>
            <pc:docMk/>
            <pc:sldMk cId="2591450995" sldId="541"/>
            <ac:cxnSpMk id="19" creationId="{4A5D5C5C-4ABD-301B-A2FF-244CFC7DF01D}"/>
          </ac:cxnSpMkLst>
        </pc:cxnChg>
      </pc:sldChg>
      <pc:sldChg chg="addSp delSp modSp add mod modTransition">
        <pc:chgData name="Scoggin, Jake" userId="5ad58cec-b21c-486a-b6f0-9ede36b8ce4c" providerId="ADAL" clId="{9081849F-C43F-4481-A6E2-FE9EA2656C73}" dt="2024-10-11T12:43:03.315" v="729"/>
        <pc:sldMkLst>
          <pc:docMk/>
          <pc:sldMk cId="170440611" sldId="542"/>
        </pc:sldMkLst>
        <pc:spChg chg="add mod">
          <ac:chgData name="Scoggin, Jake" userId="5ad58cec-b21c-486a-b6f0-9ede36b8ce4c" providerId="ADAL" clId="{9081849F-C43F-4481-A6E2-FE9EA2656C73}" dt="2024-10-11T12:43:03.315" v="729"/>
          <ac:spMkLst>
            <pc:docMk/>
            <pc:sldMk cId="170440611" sldId="542"/>
            <ac:spMk id="2" creationId="{1B9191D4-BA19-9003-A911-098B4925E9E1}"/>
          </ac:spMkLst>
        </pc:spChg>
        <pc:spChg chg="mod topLvl">
          <ac:chgData name="Scoggin, Jake" userId="5ad58cec-b21c-486a-b6f0-9ede36b8ce4c" providerId="ADAL" clId="{9081849F-C43F-4481-A6E2-FE9EA2656C73}" dt="2024-10-11T12:41:25.481" v="710" actId="165"/>
          <ac:spMkLst>
            <pc:docMk/>
            <pc:sldMk cId="170440611" sldId="542"/>
            <ac:spMk id="6" creationId="{5ABD255A-FDD6-AF3E-1547-3CDF16B4D3BB}"/>
          </ac:spMkLst>
        </pc:spChg>
        <pc:spChg chg="mod topLvl">
          <ac:chgData name="Scoggin, Jake" userId="5ad58cec-b21c-486a-b6f0-9ede36b8ce4c" providerId="ADAL" clId="{9081849F-C43F-4481-A6E2-FE9EA2656C73}" dt="2024-10-11T12:41:25.481" v="710" actId="165"/>
          <ac:spMkLst>
            <pc:docMk/>
            <pc:sldMk cId="170440611" sldId="542"/>
            <ac:spMk id="7" creationId="{E7D3563E-C820-4E5E-955A-B0FFE5CDD954}"/>
          </ac:spMkLst>
        </pc:spChg>
        <pc:spChg chg="mod topLvl">
          <ac:chgData name="Scoggin, Jake" userId="5ad58cec-b21c-486a-b6f0-9ede36b8ce4c" providerId="ADAL" clId="{9081849F-C43F-4481-A6E2-FE9EA2656C73}" dt="2024-10-11T12:41:25.481" v="710" actId="165"/>
          <ac:spMkLst>
            <pc:docMk/>
            <pc:sldMk cId="170440611" sldId="542"/>
            <ac:spMk id="8" creationId="{43224F7C-5617-D9FF-7428-8B5267019886}"/>
          </ac:spMkLst>
        </pc:spChg>
        <pc:spChg chg="mod topLvl">
          <ac:chgData name="Scoggin, Jake" userId="5ad58cec-b21c-486a-b6f0-9ede36b8ce4c" providerId="ADAL" clId="{9081849F-C43F-4481-A6E2-FE9EA2656C73}" dt="2024-10-11T12:41:25.481" v="710" actId="165"/>
          <ac:spMkLst>
            <pc:docMk/>
            <pc:sldMk cId="170440611" sldId="542"/>
            <ac:spMk id="9" creationId="{0811DE3F-B874-D584-9648-6967E4560166}"/>
          </ac:spMkLst>
        </pc:spChg>
        <pc:spChg chg="mod topLvl">
          <ac:chgData name="Scoggin, Jake" userId="5ad58cec-b21c-486a-b6f0-9ede36b8ce4c" providerId="ADAL" clId="{9081849F-C43F-4481-A6E2-FE9EA2656C73}" dt="2024-10-11T12:41:25.481" v="710" actId="165"/>
          <ac:spMkLst>
            <pc:docMk/>
            <pc:sldMk cId="170440611" sldId="542"/>
            <ac:spMk id="10" creationId="{0D692BA7-040D-06E1-0BF7-B3876E6284A6}"/>
          </ac:spMkLst>
        </pc:spChg>
        <pc:spChg chg="mod topLvl">
          <ac:chgData name="Scoggin, Jake" userId="5ad58cec-b21c-486a-b6f0-9ede36b8ce4c" providerId="ADAL" clId="{9081849F-C43F-4481-A6E2-FE9EA2656C73}" dt="2024-10-11T12:41:25.481" v="710" actId="165"/>
          <ac:spMkLst>
            <pc:docMk/>
            <pc:sldMk cId="170440611" sldId="542"/>
            <ac:spMk id="11" creationId="{79AC1976-6A41-67DD-EEE4-02B815BE7ABF}"/>
          </ac:spMkLst>
        </pc:spChg>
        <pc:spChg chg="mod topLvl">
          <ac:chgData name="Scoggin, Jake" userId="5ad58cec-b21c-486a-b6f0-9ede36b8ce4c" providerId="ADAL" clId="{9081849F-C43F-4481-A6E2-FE9EA2656C73}" dt="2024-10-11T12:41:25.481" v="710" actId="165"/>
          <ac:spMkLst>
            <pc:docMk/>
            <pc:sldMk cId="170440611" sldId="542"/>
            <ac:spMk id="12" creationId="{ACE31E5B-1F87-DC0C-DD4B-9B8DAE035FA8}"/>
          </ac:spMkLst>
        </pc:spChg>
        <pc:spChg chg="mod topLvl">
          <ac:chgData name="Scoggin, Jake" userId="5ad58cec-b21c-486a-b6f0-9ede36b8ce4c" providerId="ADAL" clId="{9081849F-C43F-4481-A6E2-FE9EA2656C73}" dt="2024-10-11T12:41:25.481" v="710" actId="165"/>
          <ac:spMkLst>
            <pc:docMk/>
            <pc:sldMk cId="170440611" sldId="542"/>
            <ac:spMk id="13" creationId="{53C27CD2-93C0-74BE-24B7-4A0EFD8818A9}"/>
          </ac:spMkLst>
        </pc:spChg>
        <pc:spChg chg="mod">
          <ac:chgData name="Scoggin, Jake" userId="5ad58cec-b21c-486a-b6f0-9ede36b8ce4c" providerId="ADAL" clId="{9081849F-C43F-4481-A6E2-FE9EA2656C73}" dt="2024-10-11T12:36:02.544" v="613" actId="1076"/>
          <ac:spMkLst>
            <pc:docMk/>
            <pc:sldMk cId="170440611" sldId="542"/>
            <ac:spMk id="18" creationId="{58715695-73A1-5B6B-820D-E173C7DC7E3C}"/>
          </ac:spMkLst>
        </pc:spChg>
        <pc:grpChg chg="del">
          <ac:chgData name="Scoggin, Jake" userId="5ad58cec-b21c-486a-b6f0-9ede36b8ce4c" providerId="ADAL" clId="{9081849F-C43F-4481-A6E2-FE9EA2656C73}" dt="2024-10-11T12:41:25.481" v="710" actId="165"/>
          <ac:grpSpMkLst>
            <pc:docMk/>
            <pc:sldMk cId="170440611" sldId="542"/>
            <ac:grpSpMk id="20" creationId="{1419E8A3-334A-D30F-9F34-BAC771093084}"/>
          </ac:grpSpMkLst>
        </pc:grpChg>
        <pc:cxnChg chg="mod">
          <ac:chgData name="Scoggin, Jake" userId="5ad58cec-b21c-486a-b6f0-9ede36b8ce4c" providerId="ADAL" clId="{9081849F-C43F-4481-A6E2-FE9EA2656C73}" dt="2024-10-11T12:36:02.544" v="613" actId="1076"/>
          <ac:cxnSpMkLst>
            <pc:docMk/>
            <pc:sldMk cId="170440611" sldId="542"/>
            <ac:cxnSpMk id="19" creationId="{4A5D5C5C-4ABD-301B-A2FF-244CFC7DF01D}"/>
          </ac:cxnSpMkLst>
        </pc:cxnChg>
      </pc:sldChg>
      <pc:sldChg chg="addSp delSp modSp add mod modTransition">
        <pc:chgData name="Scoggin, Jake" userId="5ad58cec-b21c-486a-b6f0-9ede36b8ce4c" providerId="ADAL" clId="{9081849F-C43F-4481-A6E2-FE9EA2656C73}" dt="2024-10-11T12:43:04.518" v="730"/>
        <pc:sldMkLst>
          <pc:docMk/>
          <pc:sldMk cId="293117930" sldId="543"/>
        </pc:sldMkLst>
        <pc:spChg chg="add mod">
          <ac:chgData name="Scoggin, Jake" userId="5ad58cec-b21c-486a-b6f0-9ede36b8ce4c" providerId="ADAL" clId="{9081849F-C43F-4481-A6E2-FE9EA2656C73}" dt="2024-10-11T12:43:04.518" v="730"/>
          <ac:spMkLst>
            <pc:docMk/>
            <pc:sldMk cId="293117930" sldId="543"/>
            <ac:spMk id="2" creationId="{30A75758-24AD-2F7B-88E7-FC58F9675807}"/>
          </ac:spMkLst>
        </pc:spChg>
        <pc:spChg chg="mod topLvl">
          <ac:chgData name="Scoggin, Jake" userId="5ad58cec-b21c-486a-b6f0-9ede36b8ce4c" providerId="ADAL" clId="{9081849F-C43F-4481-A6E2-FE9EA2656C73}" dt="2024-10-11T12:41:27.023" v="711" actId="165"/>
          <ac:spMkLst>
            <pc:docMk/>
            <pc:sldMk cId="293117930" sldId="543"/>
            <ac:spMk id="6" creationId="{5ABD255A-FDD6-AF3E-1547-3CDF16B4D3BB}"/>
          </ac:spMkLst>
        </pc:spChg>
        <pc:spChg chg="mod topLvl">
          <ac:chgData name="Scoggin, Jake" userId="5ad58cec-b21c-486a-b6f0-9ede36b8ce4c" providerId="ADAL" clId="{9081849F-C43F-4481-A6E2-FE9EA2656C73}" dt="2024-10-11T12:41:27.023" v="711" actId="165"/>
          <ac:spMkLst>
            <pc:docMk/>
            <pc:sldMk cId="293117930" sldId="543"/>
            <ac:spMk id="7" creationId="{E7D3563E-C820-4E5E-955A-B0FFE5CDD954}"/>
          </ac:spMkLst>
        </pc:spChg>
        <pc:spChg chg="mod topLvl">
          <ac:chgData name="Scoggin, Jake" userId="5ad58cec-b21c-486a-b6f0-9ede36b8ce4c" providerId="ADAL" clId="{9081849F-C43F-4481-A6E2-FE9EA2656C73}" dt="2024-10-11T12:41:27.023" v="711" actId="165"/>
          <ac:spMkLst>
            <pc:docMk/>
            <pc:sldMk cId="293117930" sldId="543"/>
            <ac:spMk id="8" creationId="{43224F7C-5617-D9FF-7428-8B5267019886}"/>
          </ac:spMkLst>
        </pc:spChg>
        <pc:spChg chg="mod topLvl">
          <ac:chgData name="Scoggin, Jake" userId="5ad58cec-b21c-486a-b6f0-9ede36b8ce4c" providerId="ADAL" clId="{9081849F-C43F-4481-A6E2-FE9EA2656C73}" dt="2024-10-11T12:41:27.023" v="711" actId="165"/>
          <ac:spMkLst>
            <pc:docMk/>
            <pc:sldMk cId="293117930" sldId="543"/>
            <ac:spMk id="9" creationId="{0811DE3F-B874-D584-9648-6967E4560166}"/>
          </ac:spMkLst>
        </pc:spChg>
        <pc:spChg chg="mod topLvl">
          <ac:chgData name="Scoggin, Jake" userId="5ad58cec-b21c-486a-b6f0-9ede36b8ce4c" providerId="ADAL" clId="{9081849F-C43F-4481-A6E2-FE9EA2656C73}" dt="2024-10-11T12:41:27.023" v="711" actId="165"/>
          <ac:spMkLst>
            <pc:docMk/>
            <pc:sldMk cId="293117930" sldId="543"/>
            <ac:spMk id="10" creationId="{0D692BA7-040D-06E1-0BF7-B3876E6284A6}"/>
          </ac:spMkLst>
        </pc:spChg>
        <pc:spChg chg="mod topLvl">
          <ac:chgData name="Scoggin, Jake" userId="5ad58cec-b21c-486a-b6f0-9ede36b8ce4c" providerId="ADAL" clId="{9081849F-C43F-4481-A6E2-FE9EA2656C73}" dt="2024-10-11T12:41:27.023" v="711" actId="165"/>
          <ac:spMkLst>
            <pc:docMk/>
            <pc:sldMk cId="293117930" sldId="543"/>
            <ac:spMk id="11" creationId="{79AC1976-6A41-67DD-EEE4-02B815BE7ABF}"/>
          </ac:spMkLst>
        </pc:spChg>
        <pc:spChg chg="mod topLvl">
          <ac:chgData name="Scoggin, Jake" userId="5ad58cec-b21c-486a-b6f0-9ede36b8ce4c" providerId="ADAL" clId="{9081849F-C43F-4481-A6E2-FE9EA2656C73}" dt="2024-10-11T12:41:27.023" v="711" actId="165"/>
          <ac:spMkLst>
            <pc:docMk/>
            <pc:sldMk cId="293117930" sldId="543"/>
            <ac:spMk id="12" creationId="{ACE31E5B-1F87-DC0C-DD4B-9B8DAE035FA8}"/>
          </ac:spMkLst>
        </pc:spChg>
        <pc:spChg chg="mod topLvl">
          <ac:chgData name="Scoggin, Jake" userId="5ad58cec-b21c-486a-b6f0-9ede36b8ce4c" providerId="ADAL" clId="{9081849F-C43F-4481-A6E2-FE9EA2656C73}" dt="2024-10-11T12:41:27.023" v="711" actId="165"/>
          <ac:spMkLst>
            <pc:docMk/>
            <pc:sldMk cId="293117930" sldId="543"/>
            <ac:spMk id="13" creationId="{53C27CD2-93C0-74BE-24B7-4A0EFD8818A9}"/>
          </ac:spMkLst>
        </pc:spChg>
        <pc:spChg chg="mod">
          <ac:chgData name="Scoggin, Jake" userId="5ad58cec-b21c-486a-b6f0-9ede36b8ce4c" providerId="ADAL" clId="{9081849F-C43F-4481-A6E2-FE9EA2656C73}" dt="2024-10-11T12:36:09.340" v="615" actId="1076"/>
          <ac:spMkLst>
            <pc:docMk/>
            <pc:sldMk cId="293117930" sldId="543"/>
            <ac:spMk id="18" creationId="{58715695-73A1-5B6B-820D-E173C7DC7E3C}"/>
          </ac:spMkLst>
        </pc:spChg>
        <pc:grpChg chg="add del mod">
          <ac:chgData name="Scoggin, Jake" userId="5ad58cec-b21c-486a-b6f0-9ede36b8ce4c" providerId="ADAL" clId="{9081849F-C43F-4481-A6E2-FE9EA2656C73}" dt="2024-10-11T12:41:27.023" v="711" actId="165"/>
          <ac:grpSpMkLst>
            <pc:docMk/>
            <pc:sldMk cId="293117930" sldId="543"/>
            <ac:grpSpMk id="20" creationId="{1419E8A3-334A-D30F-9F34-BAC771093084}"/>
          </ac:grpSpMkLst>
        </pc:grpChg>
        <pc:cxnChg chg="mod">
          <ac:chgData name="Scoggin, Jake" userId="5ad58cec-b21c-486a-b6f0-9ede36b8ce4c" providerId="ADAL" clId="{9081849F-C43F-4481-A6E2-FE9EA2656C73}" dt="2024-10-11T12:36:09.340" v="615" actId="1076"/>
          <ac:cxnSpMkLst>
            <pc:docMk/>
            <pc:sldMk cId="293117930" sldId="543"/>
            <ac:cxnSpMk id="19" creationId="{4A5D5C5C-4ABD-301B-A2FF-244CFC7DF01D}"/>
          </ac:cxnSpMkLst>
        </pc:cxnChg>
      </pc:sldChg>
      <pc:sldChg chg="delSp modSp add del mod modTransition">
        <pc:chgData name="Scoggin, Jake" userId="5ad58cec-b21c-486a-b6f0-9ede36b8ce4c" providerId="ADAL" clId="{9081849F-C43F-4481-A6E2-FE9EA2656C73}" dt="2024-10-11T12:41:50.367" v="715" actId="47"/>
        <pc:sldMkLst>
          <pc:docMk/>
          <pc:sldMk cId="2453244881" sldId="544"/>
        </pc:sldMkLst>
        <pc:spChg chg="mod topLvl">
          <ac:chgData name="Scoggin, Jake" userId="5ad58cec-b21c-486a-b6f0-9ede36b8ce4c" providerId="ADAL" clId="{9081849F-C43F-4481-A6E2-FE9EA2656C73}" dt="2024-10-11T12:36:17.575" v="617" actId="165"/>
          <ac:spMkLst>
            <pc:docMk/>
            <pc:sldMk cId="2453244881" sldId="544"/>
            <ac:spMk id="6" creationId="{5ABD255A-FDD6-AF3E-1547-3CDF16B4D3BB}"/>
          </ac:spMkLst>
        </pc:spChg>
        <pc:spChg chg="mod topLvl">
          <ac:chgData name="Scoggin, Jake" userId="5ad58cec-b21c-486a-b6f0-9ede36b8ce4c" providerId="ADAL" clId="{9081849F-C43F-4481-A6E2-FE9EA2656C73}" dt="2024-10-11T12:36:27.985" v="620" actId="1076"/>
          <ac:spMkLst>
            <pc:docMk/>
            <pc:sldMk cId="2453244881" sldId="544"/>
            <ac:spMk id="7" creationId="{E7D3563E-C820-4E5E-955A-B0FFE5CDD954}"/>
          </ac:spMkLst>
        </pc:spChg>
        <pc:spChg chg="mod topLvl">
          <ac:chgData name="Scoggin, Jake" userId="5ad58cec-b21c-486a-b6f0-9ede36b8ce4c" providerId="ADAL" clId="{9081849F-C43F-4481-A6E2-FE9EA2656C73}" dt="2024-10-11T12:36:23.084" v="619" actId="1076"/>
          <ac:spMkLst>
            <pc:docMk/>
            <pc:sldMk cId="2453244881" sldId="544"/>
            <ac:spMk id="8" creationId="{43224F7C-5617-D9FF-7428-8B5267019886}"/>
          </ac:spMkLst>
        </pc:spChg>
        <pc:spChg chg="mod topLvl">
          <ac:chgData name="Scoggin, Jake" userId="5ad58cec-b21c-486a-b6f0-9ede36b8ce4c" providerId="ADAL" clId="{9081849F-C43F-4481-A6E2-FE9EA2656C73}" dt="2024-10-11T12:36:17.575" v="617" actId="165"/>
          <ac:spMkLst>
            <pc:docMk/>
            <pc:sldMk cId="2453244881" sldId="544"/>
            <ac:spMk id="9" creationId="{0811DE3F-B874-D584-9648-6967E4560166}"/>
          </ac:spMkLst>
        </pc:spChg>
        <pc:spChg chg="mod topLvl">
          <ac:chgData name="Scoggin, Jake" userId="5ad58cec-b21c-486a-b6f0-9ede36b8ce4c" providerId="ADAL" clId="{9081849F-C43F-4481-A6E2-FE9EA2656C73}" dt="2024-10-11T12:36:17.575" v="617" actId="165"/>
          <ac:spMkLst>
            <pc:docMk/>
            <pc:sldMk cId="2453244881" sldId="544"/>
            <ac:spMk id="10" creationId="{0D692BA7-040D-06E1-0BF7-B3876E6284A6}"/>
          </ac:spMkLst>
        </pc:spChg>
        <pc:spChg chg="mod topLvl">
          <ac:chgData name="Scoggin, Jake" userId="5ad58cec-b21c-486a-b6f0-9ede36b8ce4c" providerId="ADAL" clId="{9081849F-C43F-4481-A6E2-FE9EA2656C73}" dt="2024-10-11T12:36:17.575" v="617" actId="165"/>
          <ac:spMkLst>
            <pc:docMk/>
            <pc:sldMk cId="2453244881" sldId="544"/>
            <ac:spMk id="11" creationId="{79AC1976-6A41-67DD-EEE4-02B815BE7ABF}"/>
          </ac:spMkLst>
        </pc:spChg>
        <pc:spChg chg="mod topLvl">
          <ac:chgData name="Scoggin, Jake" userId="5ad58cec-b21c-486a-b6f0-9ede36b8ce4c" providerId="ADAL" clId="{9081849F-C43F-4481-A6E2-FE9EA2656C73}" dt="2024-10-11T12:36:17.575" v="617" actId="165"/>
          <ac:spMkLst>
            <pc:docMk/>
            <pc:sldMk cId="2453244881" sldId="544"/>
            <ac:spMk id="12" creationId="{ACE31E5B-1F87-DC0C-DD4B-9B8DAE035FA8}"/>
          </ac:spMkLst>
        </pc:spChg>
        <pc:spChg chg="mod topLvl">
          <ac:chgData name="Scoggin, Jake" userId="5ad58cec-b21c-486a-b6f0-9ede36b8ce4c" providerId="ADAL" clId="{9081849F-C43F-4481-A6E2-FE9EA2656C73}" dt="2024-10-11T12:36:17.575" v="617" actId="165"/>
          <ac:spMkLst>
            <pc:docMk/>
            <pc:sldMk cId="2453244881" sldId="544"/>
            <ac:spMk id="13" creationId="{53C27CD2-93C0-74BE-24B7-4A0EFD8818A9}"/>
          </ac:spMkLst>
        </pc:spChg>
        <pc:grpChg chg="del">
          <ac:chgData name="Scoggin, Jake" userId="5ad58cec-b21c-486a-b6f0-9ede36b8ce4c" providerId="ADAL" clId="{9081849F-C43F-4481-A6E2-FE9EA2656C73}" dt="2024-10-11T12:36:17.575" v="617" actId="165"/>
          <ac:grpSpMkLst>
            <pc:docMk/>
            <pc:sldMk cId="2453244881" sldId="544"/>
            <ac:grpSpMk id="20" creationId="{1419E8A3-334A-D30F-9F34-BAC771093084}"/>
          </ac:grpSpMkLst>
        </pc:grpChg>
      </pc:sldChg>
      <pc:sldChg chg="addSp modSp add del mod modTransition modAnim">
        <pc:chgData name="Scoggin, Jake" userId="5ad58cec-b21c-486a-b6f0-9ede36b8ce4c" providerId="ADAL" clId="{9081849F-C43F-4481-A6E2-FE9EA2656C73}" dt="2024-10-11T14:30:40.910" v="2956"/>
        <pc:sldMkLst>
          <pc:docMk/>
          <pc:sldMk cId="2855037681" sldId="545"/>
        </pc:sldMkLst>
        <pc:spChg chg="add mod">
          <ac:chgData name="Scoggin, Jake" userId="5ad58cec-b21c-486a-b6f0-9ede36b8ce4c" providerId="ADAL" clId="{9081849F-C43F-4481-A6E2-FE9EA2656C73}" dt="2024-10-11T12:43:11.715" v="733" actId="20577"/>
          <ac:spMkLst>
            <pc:docMk/>
            <pc:sldMk cId="2855037681" sldId="545"/>
            <ac:spMk id="2" creationId="{F47C2A5A-BB80-E011-3F98-8361B6A0CE7E}"/>
          </ac:spMkLst>
        </pc:spChg>
        <pc:spChg chg="add mod">
          <ac:chgData name="Scoggin, Jake" userId="5ad58cec-b21c-486a-b6f0-9ede36b8ce4c" providerId="ADAL" clId="{9081849F-C43F-4481-A6E2-FE9EA2656C73}" dt="2024-10-11T14:30:39.272" v="2955" actId="164"/>
          <ac:spMkLst>
            <pc:docMk/>
            <pc:sldMk cId="2855037681" sldId="545"/>
            <ac:spMk id="4" creationId="{EFC7BB01-3DB2-DA4B-0F16-BD8F138933D9}"/>
          </ac:spMkLst>
        </pc:spChg>
        <pc:spChg chg="mod">
          <ac:chgData name="Scoggin, Jake" userId="5ad58cec-b21c-486a-b6f0-9ede36b8ce4c" providerId="ADAL" clId="{9081849F-C43F-4481-A6E2-FE9EA2656C73}" dt="2024-10-11T12:36:39.926" v="622" actId="1076"/>
          <ac:spMkLst>
            <pc:docMk/>
            <pc:sldMk cId="2855037681" sldId="545"/>
            <ac:spMk id="18" creationId="{58715695-73A1-5B6B-820D-E173C7DC7E3C}"/>
          </ac:spMkLst>
        </pc:spChg>
        <pc:grpChg chg="add mod">
          <ac:chgData name="Scoggin, Jake" userId="5ad58cec-b21c-486a-b6f0-9ede36b8ce4c" providerId="ADAL" clId="{9081849F-C43F-4481-A6E2-FE9EA2656C73}" dt="2024-10-11T14:30:39.272" v="2955" actId="164"/>
          <ac:grpSpMkLst>
            <pc:docMk/>
            <pc:sldMk cId="2855037681" sldId="545"/>
            <ac:grpSpMk id="14" creationId="{C02B902C-94C6-4DB6-6B78-61CF6D63D76E}"/>
          </ac:grpSpMkLst>
        </pc:grpChg>
        <pc:cxnChg chg="add mod">
          <ac:chgData name="Scoggin, Jake" userId="5ad58cec-b21c-486a-b6f0-9ede36b8ce4c" providerId="ADAL" clId="{9081849F-C43F-4481-A6E2-FE9EA2656C73}" dt="2024-10-11T14:30:39.272" v="2955" actId="164"/>
          <ac:cxnSpMkLst>
            <pc:docMk/>
            <pc:sldMk cId="2855037681" sldId="545"/>
            <ac:cxnSpMk id="3" creationId="{EC73908D-4C67-4363-8582-EA7513CB8A62}"/>
          </ac:cxnSpMkLst>
        </pc:cxnChg>
        <pc:cxnChg chg="mod">
          <ac:chgData name="Scoggin, Jake" userId="5ad58cec-b21c-486a-b6f0-9ede36b8ce4c" providerId="ADAL" clId="{9081849F-C43F-4481-A6E2-FE9EA2656C73}" dt="2024-10-11T12:36:39.926" v="622" actId="1076"/>
          <ac:cxnSpMkLst>
            <pc:docMk/>
            <pc:sldMk cId="2855037681" sldId="545"/>
            <ac:cxnSpMk id="19" creationId="{4A5D5C5C-4ABD-301B-A2FF-244CFC7DF01D}"/>
          </ac:cxnSpMkLst>
        </pc:cxnChg>
      </pc:sldChg>
      <pc:sldChg chg="addSp delSp modSp add mod modTransition">
        <pc:chgData name="Scoggin, Jake" userId="5ad58cec-b21c-486a-b6f0-9ede36b8ce4c" providerId="ADAL" clId="{9081849F-C43F-4481-A6E2-FE9EA2656C73}" dt="2024-10-11T14:30:52.524" v="2958"/>
        <pc:sldMkLst>
          <pc:docMk/>
          <pc:sldMk cId="1523406336" sldId="546"/>
        </pc:sldMkLst>
        <pc:spChg chg="add mod">
          <ac:chgData name="Scoggin, Jake" userId="5ad58cec-b21c-486a-b6f0-9ede36b8ce4c" providerId="ADAL" clId="{9081849F-C43F-4481-A6E2-FE9EA2656C73}" dt="2024-10-11T12:43:05.694" v="731"/>
          <ac:spMkLst>
            <pc:docMk/>
            <pc:sldMk cId="1523406336" sldId="546"/>
            <ac:spMk id="2" creationId="{158F02B7-218A-0B18-58BE-60B017CF1387}"/>
          </ac:spMkLst>
        </pc:spChg>
        <pc:spChg chg="mod topLvl">
          <ac:chgData name="Scoggin, Jake" userId="5ad58cec-b21c-486a-b6f0-9ede36b8ce4c" providerId="ADAL" clId="{9081849F-C43F-4481-A6E2-FE9EA2656C73}" dt="2024-10-11T12:41:29.721" v="712" actId="165"/>
          <ac:spMkLst>
            <pc:docMk/>
            <pc:sldMk cId="1523406336" sldId="546"/>
            <ac:spMk id="6" creationId="{5ABD255A-FDD6-AF3E-1547-3CDF16B4D3BB}"/>
          </ac:spMkLst>
        </pc:spChg>
        <pc:spChg chg="mod topLvl">
          <ac:chgData name="Scoggin, Jake" userId="5ad58cec-b21c-486a-b6f0-9ede36b8ce4c" providerId="ADAL" clId="{9081849F-C43F-4481-A6E2-FE9EA2656C73}" dt="2024-10-11T12:41:29.721" v="712" actId="165"/>
          <ac:spMkLst>
            <pc:docMk/>
            <pc:sldMk cId="1523406336" sldId="546"/>
            <ac:spMk id="7" creationId="{E7D3563E-C820-4E5E-955A-B0FFE5CDD954}"/>
          </ac:spMkLst>
        </pc:spChg>
        <pc:spChg chg="mod topLvl">
          <ac:chgData name="Scoggin, Jake" userId="5ad58cec-b21c-486a-b6f0-9ede36b8ce4c" providerId="ADAL" clId="{9081849F-C43F-4481-A6E2-FE9EA2656C73}" dt="2024-10-11T12:41:29.721" v="712" actId="165"/>
          <ac:spMkLst>
            <pc:docMk/>
            <pc:sldMk cId="1523406336" sldId="546"/>
            <ac:spMk id="8" creationId="{43224F7C-5617-D9FF-7428-8B5267019886}"/>
          </ac:spMkLst>
        </pc:spChg>
        <pc:spChg chg="mod topLvl">
          <ac:chgData name="Scoggin, Jake" userId="5ad58cec-b21c-486a-b6f0-9ede36b8ce4c" providerId="ADAL" clId="{9081849F-C43F-4481-A6E2-FE9EA2656C73}" dt="2024-10-11T12:41:29.721" v="712" actId="165"/>
          <ac:spMkLst>
            <pc:docMk/>
            <pc:sldMk cId="1523406336" sldId="546"/>
            <ac:spMk id="9" creationId="{0811DE3F-B874-D584-9648-6967E4560166}"/>
          </ac:spMkLst>
        </pc:spChg>
        <pc:spChg chg="mod topLvl">
          <ac:chgData name="Scoggin, Jake" userId="5ad58cec-b21c-486a-b6f0-9ede36b8ce4c" providerId="ADAL" clId="{9081849F-C43F-4481-A6E2-FE9EA2656C73}" dt="2024-10-11T12:41:29.721" v="712" actId="165"/>
          <ac:spMkLst>
            <pc:docMk/>
            <pc:sldMk cId="1523406336" sldId="546"/>
            <ac:spMk id="10" creationId="{0D692BA7-040D-06E1-0BF7-B3876E6284A6}"/>
          </ac:spMkLst>
        </pc:spChg>
        <pc:spChg chg="mod topLvl">
          <ac:chgData name="Scoggin, Jake" userId="5ad58cec-b21c-486a-b6f0-9ede36b8ce4c" providerId="ADAL" clId="{9081849F-C43F-4481-A6E2-FE9EA2656C73}" dt="2024-10-11T12:41:29.721" v="712" actId="165"/>
          <ac:spMkLst>
            <pc:docMk/>
            <pc:sldMk cId="1523406336" sldId="546"/>
            <ac:spMk id="11" creationId="{79AC1976-6A41-67DD-EEE4-02B815BE7ABF}"/>
          </ac:spMkLst>
        </pc:spChg>
        <pc:spChg chg="mod topLvl">
          <ac:chgData name="Scoggin, Jake" userId="5ad58cec-b21c-486a-b6f0-9ede36b8ce4c" providerId="ADAL" clId="{9081849F-C43F-4481-A6E2-FE9EA2656C73}" dt="2024-10-11T12:41:29.721" v="712" actId="165"/>
          <ac:spMkLst>
            <pc:docMk/>
            <pc:sldMk cId="1523406336" sldId="546"/>
            <ac:spMk id="12" creationId="{ACE31E5B-1F87-DC0C-DD4B-9B8DAE035FA8}"/>
          </ac:spMkLst>
        </pc:spChg>
        <pc:spChg chg="mod topLvl">
          <ac:chgData name="Scoggin, Jake" userId="5ad58cec-b21c-486a-b6f0-9ede36b8ce4c" providerId="ADAL" clId="{9081849F-C43F-4481-A6E2-FE9EA2656C73}" dt="2024-10-11T12:41:29.721" v="712" actId="165"/>
          <ac:spMkLst>
            <pc:docMk/>
            <pc:sldMk cId="1523406336" sldId="546"/>
            <ac:spMk id="13" creationId="{53C27CD2-93C0-74BE-24B7-4A0EFD8818A9}"/>
          </ac:spMkLst>
        </pc:spChg>
        <pc:grpChg chg="del">
          <ac:chgData name="Scoggin, Jake" userId="5ad58cec-b21c-486a-b6f0-9ede36b8ce4c" providerId="ADAL" clId="{9081849F-C43F-4481-A6E2-FE9EA2656C73}" dt="2024-10-11T12:41:29.721" v="712" actId="165"/>
          <ac:grpSpMkLst>
            <pc:docMk/>
            <pc:sldMk cId="1523406336" sldId="546"/>
            <ac:grpSpMk id="20" creationId="{1419E8A3-334A-D30F-9F34-BAC771093084}"/>
          </ac:grpSpMkLst>
        </pc:grpChg>
      </pc:sldChg>
      <pc:sldChg chg="addSp modSp add mod">
        <pc:chgData name="Scoggin, Jake" userId="5ad58cec-b21c-486a-b6f0-9ede36b8ce4c" providerId="ADAL" clId="{9081849F-C43F-4481-A6E2-FE9EA2656C73}" dt="2024-10-11T14:28:25.642" v="2912"/>
        <pc:sldMkLst>
          <pc:docMk/>
          <pc:sldMk cId="260422823" sldId="547"/>
        </pc:sldMkLst>
        <pc:spChg chg="add mod">
          <ac:chgData name="Scoggin, Jake" userId="5ad58cec-b21c-486a-b6f0-9ede36b8ce4c" providerId="ADAL" clId="{9081849F-C43F-4481-A6E2-FE9EA2656C73}" dt="2024-10-11T14:28:25.642" v="2912"/>
          <ac:spMkLst>
            <pc:docMk/>
            <pc:sldMk cId="260422823" sldId="547"/>
            <ac:spMk id="4" creationId="{1D32F72E-39D6-FC44-B8AE-88A374F64DBC}"/>
          </ac:spMkLst>
        </pc:spChg>
        <pc:spChg chg="mod">
          <ac:chgData name="Scoggin, Jake" userId="5ad58cec-b21c-486a-b6f0-9ede36b8ce4c" providerId="ADAL" clId="{9081849F-C43F-4481-A6E2-FE9EA2656C73}" dt="2024-10-11T12:43:34.330" v="739" actId="1076"/>
          <ac:spMkLst>
            <pc:docMk/>
            <pc:sldMk cId="260422823" sldId="547"/>
            <ac:spMk id="32" creationId="{EBBBECAF-B9C1-1F0F-3BFC-630EF28C72A0}"/>
          </ac:spMkLst>
        </pc:spChg>
        <pc:cxnChg chg="add mod">
          <ac:chgData name="Scoggin, Jake" userId="5ad58cec-b21c-486a-b6f0-9ede36b8ce4c" providerId="ADAL" clId="{9081849F-C43F-4481-A6E2-FE9EA2656C73}" dt="2024-10-11T14:28:25.642" v="2912"/>
          <ac:cxnSpMkLst>
            <pc:docMk/>
            <pc:sldMk cId="260422823" sldId="547"/>
            <ac:cxnSpMk id="3" creationId="{78271515-348A-BC12-DA93-40E2F36CAC09}"/>
          </ac:cxnSpMkLst>
        </pc:cxnChg>
        <pc:cxnChg chg="mod">
          <ac:chgData name="Scoggin, Jake" userId="5ad58cec-b21c-486a-b6f0-9ede36b8ce4c" providerId="ADAL" clId="{9081849F-C43F-4481-A6E2-FE9EA2656C73}" dt="2024-10-11T12:43:30.256" v="738" actId="1076"/>
          <ac:cxnSpMkLst>
            <pc:docMk/>
            <pc:sldMk cId="260422823" sldId="547"/>
            <ac:cxnSpMk id="33" creationId="{EC2FBAFA-76C3-4B92-A9A0-13ED01A748C0}"/>
          </ac:cxnSpMkLst>
        </pc:cxnChg>
      </pc:sldChg>
      <pc:sldChg chg="delSp modSp add del ord modTransition">
        <pc:chgData name="Scoggin, Jake" userId="5ad58cec-b21c-486a-b6f0-9ede36b8ce4c" providerId="ADAL" clId="{9081849F-C43F-4481-A6E2-FE9EA2656C73}" dt="2024-10-11T12:41:41.739" v="713" actId="47"/>
        <pc:sldMkLst>
          <pc:docMk/>
          <pc:sldMk cId="2387369303" sldId="547"/>
        </pc:sldMkLst>
        <pc:spChg chg="mod topLvl">
          <ac:chgData name="Scoggin, Jake" userId="5ad58cec-b21c-486a-b6f0-9ede36b8ce4c" providerId="ADAL" clId="{9081849F-C43F-4481-A6E2-FE9EA2656C73}" dt="2024-10-11T12:38:36.510" v="652" actId="165"/>
          <ac:spMkLst>
            <pc:docMk/>
            <pc:sldMk cId="2387369303" sldId="547"/>
            <ac:spMk id="6" creationId="{5ABD255A-FDD6-AF3E-1547-3CDF16B4D3BB}"/>
          </ac:spMkLst>
        </pc:spChg>
        <pc:spChg chg="mod topLvl">
          <ac:chgData name="Scoggin, Jake" userId="5ad58cec-b21c-486a-b6f0-9ede36b8ce4c" providerId="ADAL" clId="{9081849F-C43F-4481-A6E2-FE9EA2656C73}" dt="2024-10-11T12:38:36.510" v="652" actId="165"/>
          <ac:spMkLst>
            <pc:docMk/>
            <pc:sldMk cId="2387369303" sldId="547"/>
            <ac:spMk id="7" creationId="{E7D3563E-C820-4E5E-955A-B0FFE5CDD954}"/>
          </ac:spMkLst>
        </pc:spChg>
        <pc:spChg chg="mod topLvl">
          <ac:chgData name="Scoggin, Jake" userId="5ad58cec-b21c-486a-b6f0-9ede36b8ce4c" providerId="ADAL" clId="{9081849F-C43F-4481-A6E2-FE9EA2656C73}" dt="2024-10-11T12:38:36.510" v="652" actId="165"/>
          <ac:spMkLst>
            <pc:docMk/>
            <pc:sldMk cId="2387369303" sldId="547"/>
            <ac:spMk id="8" creationId="{43224F7C-5617-D9FF-7428-8B5267019886}"/>
          </ac:spMkLst>
        </pc:spChg>
        <pc:spChg chg="mod topLvl">
          <ac:chgData name="Scoggin, Jake" userId="5ad58cec-b21c-486a-b6f0-9ede36b8ce4c" providerId="ADAL" clId="{9081849F-C43F-4481-A6E2-FE9EA2656C73}" dt="2024-10-11T12:38:36.510" v="652" actId="165"/>
          <ac:spMkLst>
            <pc:docMk/>
            <pc:sldMk cId="2387369303" sldId="547"/>
            <ac:spMk id="9" creationId="{0811DE3F-B874-D584-9648-6967E4560166}"/>
          </ac:spMkLst>
        </pc:spChg>
        <pc:spChg chg="mod topLvl">
          <ac:chgData name="Scoggin, Jake" userId="5ad58cec-b21c-486a-b6f0-9ede36b8ce4c" providerId="ADAL" clId="{9081849F-C43F-4481-A6E2-FE9EA2656C73}" dt="2024-10-11T12:38:36.510" v="652" actId="165"/>
          <ac:spMkLst>
            <pc:docMk/>
            <pc:sldMk cId="2387369303" sldId="547"/>
            <ac:spMk id="10" creationId="{0D692BA7-040D-06E1-0BF7-B3876E6284A6}"/>
          </ac:spMkLst>
        </pc:spChg>
        <pc:spChg chg="mod topLvl">
          <ac:chgData name="Scoggin, Jake" userId="5ad58cec-b21c-486a-b6f0-9ede36b8ce4c" providerId="ADAL" clId="{9081849F-C43F-4481-A6E2-FE9EA2656C73}" dt="2024-10-11T12:38:36.510" v="652" actId="165"/>
          <ac:spMkLst>
            <pc:docMk/>
            <pc:sldMk cId="2387369303" sldId="547"/>
            <ac:spMk id="11" creationId="{79AC1976-6A41-67DD-EEE4-02B815BE7ABF}"/>
          </ac:spMkLst>
        </pc:spChg>
        <pc:spChg chg="mod topLvl">
          <ac:chgData name="Scoggin, Jake" userId="5ad58cec-b21c-486a-b6f0-9ede36b8ce4c" providerId="ADAL" clId="{9081849F-C43F-4481-A6E2-FE9EA2656C73}" dt="2024-10-11T12:38:36.510" v="652" actId="165"/>
          <ac:spMkLst>
            <pc:docMk/>
            <pc:sldMk cId="2387369303" sldId="547"/>
            <ac:spMk id="12" creationId="{ACE31E5B-1F87-DC0C-DD4B-9B8DAE035FA8}"/>
          </ac:spMkLst>
        </pc:spChg>
        <pc:spChg chg="mod topLvl">
          <ac:chgData name="Scoggin, Jake" userId="5ad58cec-b21c-486a-b6f0-9ede36b8ce4c" providerId="ADAL" clId="{9081849F-C43F-4481-A6E2-FE9EA2656C73}" dt="2024-10-11T12:38:36.510" v="652" actId="165"/>
          <ac:spMkLst>
            <pc:docMk/>
            <pc:sldMk cId="2387369303" sldId="547"/>
            <ac:spMk id="13" creationId="{53C27CD2-93C0-74BE-24B7-4A0EFD8818A9}"/>
          </ac:spMkLst>
        </pc:spChg>
        <pc:grpChg chg="del">
          <ac:chgData name="Scoggin, Jake" userId="5ad58cec-b21c-486a-b6f0-9ede36b8ce4c" providerId="ADAL" clId="{9081849F-C43F-4481-A6E2-FE9EA2656C73}" dt="2024-10-11T12:38:36.510" v="652" actId="165"/>
          <ac:grpSpMkLst>
            <pc:docMk/>
            <pc:sldMk cId="2387369303" sldId="547"/>
            <ac:grpSpMk id="20" creationId="{1419E8A3-334A-D30F-9F34-BAC771093084}"/>
          </ac:grpSpMkLst>
        </pc:grpChg>
      </pc:sldChg>
      <pc:sldChg chg="modSp add del mod">
        <pc:chgData name="Scoggin, Jake" userId="5ad58cec-b21c-486a-b6f0-9ede36b8ce4c" providerId="ADAL" clId="{9081849F-C43F-4481-A6E2-FE9EA2656C73}" dt="2024-10-11T12:41:48.284" v="714" actId="47"/>
        <pc:sldMkLst>
          <pc:docMk/>
          <pc:sldMk cId="2269232872" sldId="548"/>
        </pc:sldMkLst>
        <pc:spChg chg="mod">
          <ac:chgData name="Scoggin, Jake" userId="5ad58cec-b21c-486a-b6f0-9ede36b8ce4c" providerId="ADAL" clId="{9081849F-C43F-4481-A6E2-FE9EA2656C73}" dt="2024-10-11T12:38:54.825" v="656" actId="1076"/>
          <ac:spMkLst>
            <pc:docMk/>
            <pc:sldMk cId="2269232872" sldId="548"/>
            <ac:spMk id="7" creationId="{E7D3563E-C820-4E5E-955A-B0FFE5CDD954}"/>
          </ac:spMkLst>
        </pc:spChg>
        <pc:spChg chg="mod">
          <ac:chgData name="Scoggin, Jake" userId="5ad58cec-b21c-486a-b6f0-9ede36b8ce4c" providerId="ADAL" clId="{9081849F-C43F-4481-A6E2-FE9EA2656C73}" dt="2024-10-11T12:38:44.086" v="655" actId="1076"/>
          <ac:spMkLst>
            <pc:docMk/>
            <pc:sldMk cId="2269232872" sldId="548"/>
            <ac:spMk id="8" creationId="{43224F7C-5617-D9FF-7428-8B5267019886}"/>
          </ac:spMkLst>
        </pc:spChg>
      </pc:sldChg>
      <pc:sldChg chg="addSp modSp add mod">
        <pc:chgData name="Scoggin, Jake" userId="5ad58cec-b21c-486a-b6f0-9ede36b8ce4c" providerId="ADAL" clId="{9081849F-C43F-4481-A6E2-FE9EA2656C73}" dt="2024-10-11T14:28:28.013" v="2913"/>
        <pc:sldMkLst>
          <pc:docMk/>
          <pc:sldMk cId="3211864575" sldId="548"/>
        </pc:sldMkLst>
        <pc:spChg chg="add mod">
          <ac:chgData name="Scoggin, Jake" userId="5ad58cec-b21c-486a-b6f0-9ede36b8ce4c" providerId="ADAL" clId="{9081849F-C43F-4481-A6E2-FE9EA2656C73}" dt="2024-10-11T12:43:49.888" v="746"/>
          <ac:spMkLst>
            <pc:docMk/>
            <pc:sldMk cId="3211864575" sldId="548"/>
            <ac:spMk id="3" creationId="{F3DB0F4C-815B-09BD-C1A4-B49E80EA4B58}"/>
          </ac:spMkLst>
        </pc:spChg>
        <pc:spChg chg="add mod">
          <ac:chgData name="Scoggin, Jake" userId="5ad58cec-b21c-486a-b6f0-9ede36b8ce4c" providerId="ADAL" clId="{9081849F-C43F-4481-A6E2-FE9EA2656C73}" dt="2024-10-11T14:28:28.013" v="2913"/>
          <ac:spMkLst>
            <pc:docMk/>
            <pc:sldMk cId="3211864575" sldId="548"/>
            <ac:spMk id="4" creationId="{376ED188-8EF3-D18B-6E7C-C49E4712D80B}"/>
          </ac:spMkLst>
        </pc:spChg>
        <pc:spChg chg="mod">
          <ac:chgData name="Scoggin, Jake" userId="5ad58cec-b21c-486a-b6f0-9ede36b8ce4c" providerId="ADAL" clId="{9081849F-C43F-4481-A6E2-FE9EA2656C73}" dt="2024-10-11T12:43:47.663" v="744" actId="1076"/>
          <ac:spMkLst>
            <pc:docMk/>
            <pc:sldMk cId="3211864575" sldId="548"/>
            <ac:spMk id="18" creationId="{58715695-73A1-5B6B-820D-E173C7DC7E3C}"/>
          </ac:spMkLst>
        </pc:spChg>
        <pc:cxnChg chg="add mod">
          <ac:chgData name="Scoggin, Jake" userId="5ad58cec-b21c-486a-b6f0-9ede36b8ce4c" providerId="ADAL" clId="{9081849F-C43F-4481-A6E2-FE9EA2656C73}" dt="2024-10-11T14:28:28.013" v="2913"/>
          <ac:cxnSpMkLst>
            <pc:docMk/>
            <pc:sldMk cId="3211864575" sldId="548"/>
            <ac:cxnSpMk id="3" creationId="{1C5E036D-8FCA-6933-FD4E-19F35EC0F459}"/>
          </ac:cxnSpMkLst>
        </pc:cxnChg>
        <pc:cxnChg chg="add mod">
          <ac:chgData name="Scoggin, Jake" userId="5ad58cec-b21c-486a-b6f0-9ede36b8ce4c" providerId="ADAL" clId="{9081849F-C43F-4481-A6E2-FE9EA2656C73}" dt="2024-10-11T12:43:49.888" v="746"/>
          <ac:cxnSpMkLst>
            <pc:docMk/>
            <pc:sldMk cId="3211864575" sldId="548"/>
            <ac:cxnSpMk id="4" creationId="{23CA28B3-C535-BF69-AB26-B1C4059068E4}"/>
          </ac:cxnSpMkLst>
        </pc:cxnChg>
        <pc:cxnChg chg="mod">
          <ac:chgData name="Scoggin, Jake" userId="5ad58cec-b21c-486a-b6f0-9ede36b8ce4c" providerId="ADAL" clId="{9081849F-C43F-4481-A6E2-FE9EA2656C73}" dt="2024-10-11T12:43:47.663" v="744" actId="1076"/>
          <ac:cxnSpMkLst>
            <pc:docMk/>
            <pc:sldMk cId="3211864575" sldId="548"/>
            <ac:cxnSpMk id="19" creationId="{4A5D5C5C-4ABD-301B-A2FF-244CFC7DF01D}"/>
          </ac:cxnSpMkLst>
        </pc:cxnChg>
        <pc:cxnChg chg="mod ord">
          <ac:chgData name="Scoggin, Jake" userId="5ad58cec-b21c-486a-b6f0-9ede36b8ce4c" providerId="ADAL" clId="{9081849F-C43F-4481-A6E2-FE9EA2656C73}" dt="2024-10-11T12:43:43.226" v="743" actId="167"/>
          <ac:cxnSpMkLst>
            <pc:docMk/>
            <pc:sldMk cId="3211864575" sldId="548"/>
            <ac:cxnSpMk id="33" creationId="{EC2FBAFA-76C3-4B92-A9A0-13ED01A748C0}"/>
          </ac:cxnSpMkLst>
        </pc:cxnChg>
      </pc:sldChg>
      <pc:sldChg chg="addSp modSp add mod">
        <pc:chgData name="Scoggin, Jake" userId="5ad58cec-b21c-486a-b6f0-9ede36b8ce4c" providerId="ADAL" clId="{9081849F-C43F-4481-A6E2-FE9EA2656C73}" dt="2024-10-11T14:28:29.727" v="2914"/>
        <pc:sldMkLst>
          <pc:docMk/>
          <pc:sldMk cId="3991307711" sldId="549"/>
        </pc:sldMkLst>
        <pc:spChg chg="add mod">
          <ac:chgData name="Scoggin, Jake" userId="5ad58cec-b21c-486a-b6f0-9ede36b8ce4c" providerId="ADAL" clId="{9081849F-C43F-4481-A6E2-FE9EA2656C73}" dt="2024-10-11T12:43:56.655" v="750"/>
          <ac:spMkLst>
            <pc:docMk/>
            <pc:sldMk cId="3991307711" sldId="549"/>
            <ac:spMk id="3" creationId="{0F79DF96-AE17-4244-A4EF-09A6D1416737}"/>
          </ac:spMkLst>
        </pc:spChg>
        <pc:spChg chg="add mod">
          <ac:chgData name="Scoggin, Jake" userId="5ad58cec-b21c-486a-b6f0-9ede36b8ce4c" providerId="ADAL" clId="{9081849F-C43F-4481-A6E2-FE9EA2656C73}" dt="2024-10-11T14:28:29.727" v="2914"/>
          <ac:spMkLst>
            <pc:docMk/>
            <pc:sldMk cId="3991307711" sldId="549"/>
            <ac:spMk id="4" creationId="{A543616C-CC2A-EAAD-33F1-4AE79EE489C9}"/>
          </ac:spMkLst>
        </pc:spChg>
        <pc:spChg chg="mod">
          <ac:chgData name="Scoggin, Jake" userId="5ad58cec-b21c-486a-b6f0-9ede36b8ce4c" providerId="ADAL" clId="{9081849F-C43F-4481-A6E2-FE9EA2656C73}" dt="2024-10-11T12:43:54.444" v="748" actId="1076"/>
          <ac:spMkLst>
            <pc:docMk/>
            <pc:sldMk cId="3991307711" sldId="549"/>
            <ac:spMk id="18" creationId="{58715695-73A1-5B6B-820D-E173C7DC7E3C}"/>
          </ac:spMkLst>
        </pc:spChg>
        <pc:cxnChg chg="add mod">
          <ac:chgData name="Scoggin, Jake" userId="5ad58cec-b21c-486a-b6f0-9ede36b8ce4c" providerId="ADAL" clId="{9081849F-C43F-4481-A6E2-FE9EA2656C73}" dt="2024-10-11T14:28:29.727" v="2914"/>
          <ac:cxnSpMkLst>
            <pc:docMk/>
            <pc:sldMk cId="3991307711" sldId="549"/>
            <ac:cxnSpMk id="3" creationId="{09F21CF8-8F18-EFF7-3F97-A629F7538459}"/>
          </ac:cxnSpMkLst>
        </pc:cxnChg>
        <pc:cxnChg chg="add mod">
          <ac:chgData name="Scoggin, Jake" userId="5ad58cec-b21c-486a-b6f0-9ede36b8ce4c" providerId="ADAL" clId="{9081849F-C43F-4481-A6E2-FE9EA2656C73}" dt="2024-10-11T12:43:56.655" v="750"/>
          <ac:cxnSpMkLst>
            <pc:docMk/>
            <pc:sldMk cId="3991307711" sldId="549"/>
            <ac:cxnSpMk id="4" creationId="{CBF2999E-935A-FC6B-A382-24C8C81FA429}"/>
          </ac:cxnSpMkLst>
        </pc:cxnChg>
        <pc:cxnChg chg="mod">
          <ac:chgData name="Scoggin, Jake" userId="5ad58cec-b21c-486a-b6f0-9ede36b8ce4c" providerId="ADAL" clId="{9081849F-C43F-4481-A6E2-FE9EA2656C73}" dt="2024-10-11T12:43:54.444" v="748" actId="1076"/>
          <ac:cxnSpMkLst>
            <pc:docMk/>
            <pc:sldMk cId="3991307711" sldId="549"/>
            <ac:cxnSpMk id="19" creationId="{4A5D5C5C-4ABD-301B-A2FF-244CFC7DF01D}"/>
          </ac:cxnSpMkLst>
        </pc:cxnChg>
      </pc:sldChg>
      <pc:sldChg chg="addSp modSp add mod">
        <pc:chgData name="Scoggin, Jake" userId="5ad58cec-b21c-486a-b6f0-9ede36b8ce4c" providerId="ADAL" clId="{9081849F-C43F-4481-A6E2-FE9EA2656C73}" dt="2024-10-11T14:28:35.255" v="2915"/>
        <pc:sldMkLst>
          <pc:docMk/>
          <pc:sldMk cId="3103463196" sldId="550"/>
        </pc:sldMkLst>
        <pc:spChg chg="add mod">
          <ac:chgData name="Scoggin, Jake" userId="5ad58cec-b21c-486a-b6f0-9ede36b8ce4c" providerId="ADAL" clId="{9081849F-C43F-4481-A6E2-FE9EA2656C73}" dt="2024-10-11T14:28:35.255" v="2915"/>
          <ac:spMkLst>
            <pc:docMk/>
            <pc:sldMk cId="3103463196" sldId="550"/>
            <ac:spMk id="4" creationId="{7999389D-0B8E-57D8-F21C-DFDDC51FD6E5}"/>
          </ac:spMkLst>
        </pc:spChg>
        <pc:spChg chg="mod">
          <ac:chgData name="Scoggin, Jake" userId="5ad58cec-b21c-486a-b6f0-9ede36b8ce4c" providerId="ADAL" clId="{9081849F-C43F-4481-A6E2-FE9EA2656C73}" dt="2024-10-11T12:44:01.544" v="752" actId="1076"/>
          <ac:spMkLst>
            <pc:docMk/>
            <pc:sldMk cId="3103463196" sldId="550"/>
            <ac:spMk id="18" creationId="{58715695-73A1-5B6B-820D-E173C7DC7E3C}"/>
          </ac:spMkLst>
        </pc:spChg>
        <pc:cxnChg chg="add mod">
          <ac:chgData name="Scoggin, Jake" userId="5ad58cec-b21c-486a-b6f0-9ede36b8ce4c" providerId="ADAL" clId="{9081849F-C43F-4481-A6E2-FE9EA2656C73}" dt="2024-10-11T14:28:35.255" v="2915"/>
          <ac:cxnSpMkLst>
            <pc:docMk/>
            <pc:sldMk cId="3103463196" sldId="550"/>
            <ac:cxnSpMk id="3" creationId="{04C20951-0A2F-1DB4-4E0A-EE439B861014}"/>
          </ac:cxnSpMkLst>
        </pc:cxnChg>
        <pc:cxnChg chg="mod">
          <ac:chgData name="Scoggin, Jake" userId="5ad58cec-b21c-486a-b6f0-9ede36b8ce4c" providerId="ADAL" clId="{9081849F-C43F-4481-A6E2-FE9EA2656C73}" dt="2024-10-11T12:44:01.544" v="752" actId="1076"/>
          <ac:cxnSpMkLst>
            <pc:docMk/>
            <pc:sldMk cId="3103463196" sldId="550"/>
            <ac:cxnSpMk id="19" creationId="{4A5D5C5C-4ABD-301B-A2FF-244CFC7DF01D}"/>
          </ac:cxnSpMkLst>
        </pc:cxnChg>
      </pc:sldChg>
      <pc:sldChg chg="addSp modSp add mod">
        <pc:chgData name="Scoggin, Jake" userId="5ad58cec-b21c-486a-b6f0-9ede36b8ce4c" providerId="ADAL" clId="{9081849F-C43F-4481-A6E2-FE9EA2656C73}" dt="2024-10-11T14:28:36.706" v="2916"/>
        <pc:sldMkLst>
          <pc:docMk/>
          <pc:sldMk cId="1509185270" sldId="551"/>
        </pc:sldMkLst>
        <pc:spChg chg="add mod">
          <ac:chgData name="Scoggin, Jake" userId="5ad58cec-b21c-486a-b6f0-9ede36b8ce4c" providerId="ADAL" clId="{9081849F-C43F-4481-A6E2-FE9EA2656C73}" dt="2024-10-11T14:28:36.706" v="2916"/>
          <ac:spMkLst>
            <pc:docMk/>
            <pc:sldMk cId="1509185270" sldId="551"/>
            <ac:spMk id="4" creationId="{97F263D8-6763-0386-DC9E-1B6ECF5118B2}"/>
          </ac:spMkLst>
        </pc:spChg>
        <pc:spChg chg="mod">
          <ac:chgData name="Scoggin, Jake" userId="5ad58cec-b21c-486a-b6f0-9ede36b8ce4c" providerId="ADAL" clId="{9081849F-C43F-4481-A6E2-FE9EA2656C73}" dt="2024-10-11T12:44:08.649" v="754" actId="1076"/>
          <ac:spMkLst>
            <pc:docMk/>
            <pc:sldMk cId="1509185270" sldId="551"/>
            <ac:spMk id="18" creationId="{58715695-73A1-5B6B-820D-E173C7DC7E3C}"/>
          </ac:spMkLst>
        </pc:spChg>
        <pc:cxnChg chg="add mod">
          <ac:chgData name="Scoggin, Jake" userId="5ad58cec-b21c-486a-b6f0-9ede36b8ce4c" providerId="ADAL" clId="{9081849F-C43F-4481-A6E2-FE9EA2656C73}" dt="2024-10-11T14:28:36.706" v="2916"/>
          <ac:cxnSpMkLst>
            <pc:docMk/>
            <pc:sldMk cId="1509185270" sldId="551"/>
            <ac:cxnSpMk id="3" creationId="{B4B557E6-A767-DF91-8025-BCA62A3FEE4A}"/>
          </ac:cxnSpMkLst>
        </pc:cxnChg>
        <pc:cxnChg chg="mod">
          <ac:chgData name="Scoggin, Jake" userId="5ad58cec-b21c-486a-b6f0-9ede36b8ce4c" providerId="ADAL" clId="{9081849F-C43F-4481-A6E2-FE9EA2656C73}" dt="2024-10-11T12:44:08.649" v="754" actId="1076"/>
          <ac:cxnSpMkLst>
            <pc:docMk/>
            <pc:sldMk cId="1509185270" sldId="551"/>
            <ac:cxnSpMk id="19" creationId="{4A5D5C5C-4ABD-301B-A2FF-244CFC7DF01D}"/>
          </ac:cxnSpMkLst>
        </pc:cxnChg>
      </pc:sldChg>
      <pc:sldChg chg="addSp modSp add mod">
        <pc:chgData name="Scoggin, Jake" userId="5ad58cec-b21c-486a-b6f0-9ede36b8ce4c" providerId="ADAL" clId="{9081849F-C43F-4481-A6E2-FE9EA2656C73}" dt="2024-10-11T14:28:39.036" v="2917"/>
        <pc:sldMkLst>
          <pc:docMk/>
          <pc:sldMk cId="3825304525" sldId="552"/>
        </pc:sldMkLst>
        <pc:spChg chg="add mod">
          <ac:chgData name="Scoggin, Jake" userId="5ad58cec-b21c-486a-b6f0-9ede36b8ce4c" providerId="ADAL" clId="{9081849F-C43F-4481-A6E2-FE9EA2656C73}" dt="2024-10-11T14:28:39.036" v="2917"/>
          <ac:spMkLst>
            <pc:docMk/>
            <pc:sldMk cId="3825304525" sldId="552"/>
            <ac:spMk id="4" creationId="{EE412861-9B79-D228-6B72-7A9C95C412CE}"/>
          </ac:spMkLst>
        </pc:spChg>
        <pc:spChg chg="mod">
          <ac:chgData name="Scoggin, Jake" userId="5ad58cec-b21c-486a-b6f0-9ede36b8ce4c" providerId="ADAL" clId="{9081849F-C43F-4481-A6E2-FE9EA2656C73}" dt="2024-10-11T12:44:13.117" v="756" actId="1076"/>
          <ac:spMkLst>
            <pc:docMk/>
            <pc:sldMk cId="3825304525" sldId="552"/>
            <ac:spMk id="18" creationId="{58715695-73A1-5B6B-820D-E173C7DC7E3C}"/>
          </ac:spMkLst>
        </pc:spChg>
        <pc:cxnChg chg="add mod">
          <ac:chgData name="Scoggin, Jake" userId="5ad58cec-b21c-486a-b6f0-9ede36b8ce4c" providerId="ADAL" clId="{9081849F-C43F-4481-A6E2-FE9EA2656C73}" dt="2024-10-11T14:28:39.036" v="2917"/>
          <ac:cxnSpMkLst>
            <pc:docMk/>
            <pc:sldMk cId="3825304525" sldId="552"/>
            <ac:cxnSpMk id="3" creationId="{A8F12BB6-3F55-7A43-F50D-8BB96A58B16D}"/>
          </ac:cxnSpMkLst>
        </pc:cxnChg>
        <pc:cxnChg chg="mod">
          <ac:chgData name="Scoggin, Jake" userId="5ad58cec-b21c-486a-b6f0-9ede36b8ce4c" providerId="ADAL" clId="{9081849F-C43F-4481-A6E2-FE9EA2656C73}" dt="2024-10-11T12:44:13.117" v="756" actId="1076"/>
          <ac:cxnSpMkLst>
            <pc:docMk/>
            <pc:sldMk cId="3825304525" sldId="552"/>
            <ac:cxnSpMk id="19" creationId="{4A5D5C5C-4ABD-301B-A2FF-244CFC7DF01D}"/>
          </ac:cxnSpMkLst>
        </pc:cxnChg>
      </pc:sldChg>
      <pc:sldChg chg="addSp modSp add mod">
        <pc:chgData name="Scoggin, Jake" userId="5ad58cec-b21c-486a-b6f0-9ede36b8ce4c" providerId="ADAL" clId="{9081849F-C43F-4481-A6E2-FE9EA2656C73}" dt="2024-10-11T14:28:40.845" v="2918"/>
        <pc:sldMkLst>
          <pc:docMk/>
          <pc:sldMk cId="2940816137" sldId="553"/>
        </pc:sldMkLst>
        <pc:spChg chg="add mod">
          <ac:chgData name="Scoggin, Jake" userId="5ad58cec-b21c-486a-b6f0-9ede36b8ce4c" providerId="ADAL" clId="{9081849F-C43F-4481-A6E2-FE9EA2656C73}" dt="2024-10-11T14:28:40.845" v="2918"/>
          <ac:spMkLst>
            <pc:docMk/>
            <pc:sldMk cId="2940816137" sldId="553"/>
            <ac:spMk id="4" creationId="{3464C0B9-D2C9-65B8-B8CD-49FCD37D9FD8}"/>
          </ac:spMkLst>
        </pc:spChg>
        <pc:spChg chg="mod">
          <ac:chgData name="Scoggin, Jake" userId="5ad58cec-b21c-486a-b6f0-9ede36b8ce4c" providerId="ADAL" clId="{9081849F-C43F-4481-A6E2-FE9EA2656C73}" dt="2024-10-11T12:44:20.803" v="759" actId="1076"/>
          <ac:spMkLst>
            <pc:docMk/>
            <pc:sldMk cId="2940816137" sldId="553"/>
            <ac:spMk id="9" creationId="{0811DE3F-B874-D584-9648-6967E4560166}"/>
          </ac:spMkLst>
        </pc:spChg>
        <pc:spChg chg="mod">
          <ac:chgData name="Scoggin, Jake" userId="5ad58cec-b21c-486a-b6f0-9ede36b8ce4c" providerId="ADAL" clId="{9081849F-C43F-4481-A6E2-FE9EA2656C73}" dt="2024-10-11T12:44:24.974" v="760" actId="1076"/>
          <ac:spMkLst>
            <pc:docMk/>
            <pc:sldMk cId="2940816137" sldId="553"/>
            <ac:spMk id="10" creationId="{0D692BA7-040D-06E1-0BF7-B3876E6284A6}"/>
          </ac:spMkLst>
        </pc:spChg>
        <pc:cxnChg chg="add mod">
          <ac:chgData name="Scoggin, Jake" userId="5ad58cec-b21c-486a-b6f0-9ede36b8ce4c" providerId="ADAL" clId="{9081849F-C43F-4481-A6E2-FE9EA2656C73}" dt="2024-10-11T14:28:40.845" v="2918"/>
          <ac:cxnSpMkLst>
            <pc:docMk/>
            <pc:sldMk cId="2940816137" sldId="553"/>
            <ac:cxnSpMk id="3" creationId="{9B63CA2E-C457-281E-48F8-677C2A5255E5}"/>
          </ac:cxnSpMkLst>
        </pc:cxnChg>
      </pc:sldChg>
      <pc:sldChg chg="addSp modSp add mod">
        <pc:chgData name="Scoggin, Jake" userId="5ad58cec-b21c-486a-b6f0-9ede36b8ce4c" providerId="ADAL" clId="{9081849F-C43F-4481-A6E2-FE9EA2656C73}" dt="2024-10-11T14:28:46.574" v="2920" actId="14100"/>
        <pc:sldMkLst>
          <pc:docMk/>
          <pc:sldMk cId="3081586856" sldId="554"/>
        </pc:sldMkLst>
        <pc:spChg chg="mod">
          <ac:chgData name="Scoggin, Jake" userId="5ad58cec-b21c-486a-b6f0-9ede36b8ce4c" providerId="ADAL" clId="{9081849F-C43F-4481-A6E2-FE9EA2656C73}" dt="2024-10-11T12:44:44.193" v="764" actId="20577"/>
          <ac:spMkLst>
            <pc:docMk/>
            <pc:sldMk cId="3081586856" sldId="554"/>
            <ac:spMk id="2" creationId="{F47C2A5A-BB80-E011-3F98-8361B6A0CE7E}"/>
          </ac:spMkLst>
        </pc:spChg>
        <pc:spChg chg="add mod">
          <ac:chgData name="Scoggin, Jake" userId="5ad58cec-b21c-486a-b6f0-9ede36b8ce4c" providerId="ADAL" clId="{9081849F-C43F-4481-A6E2-FE9EA2656C73}" dt="2024-10-11T14:28:42.691" v="2919"/>
          <ac:spMkLst>
            <pc:docMk/>
            <pc:sldMk cId="3081586856" sldId="554"/>
            <ac:spMk id="4" creationId="{2A85E646-F242-78F2-5D64-45B9D7239B3A}"/>
          </ac:spMkLst>
        </pc:spChg>
        <pc:spChg chg="mod">
          <ac:chgData name="Scoggin, Jake" userId="5ad58cec-b21c-486a-b6f0-9ede36b8ce4c" providerId="ADAL" clId="{9081849F-C43F-4481-A6E2-FE9EA2656C73}" dt="2024-10-11T12:44:42.175" v="763" actId="1076"/>
          <ac:spMkLst>
            <pc:docMk/>
            <pc:sldMk cId="3081586856" sldId="554"/>
            <ac:spMk id="18" creationId="{58715695-73A1-5B6B-820D-E173C7DC7E3C}"/>
          </ac:spMkLst>
        </pc:spChg>
        <pc:spChg chg="mod">
          <ac:chgData name="Scoggin, Jake" userId="5ad58cec-b21c-486a-b6f0-9ede36b8ce4c" providerId="ADAL" clId="{9081849F-C43F-4481-A6E2-FE9EA2656C73}" dt="2024-10-11T12:44:37.583" v="762" actId="1076"/>
          <ac:spMkLst>
            <pc:docMk/>
            <pc:sldMk cId="3081586856" sldId="554"/>
            <ac:spMk id="32" creationId="{EBBBECAF-B9C1-1F0F-3BFC-630EF28C72A0}"/>
          </ac:spMkLst>
        </pc:spChg>
        <pc:cxnChg chg="add mod">
          <ac:chgData name="Scoggin, Jake" userId="5ad58cec-b21c-486a-b6f0-9ede36b8ce4c" providerId="ADAL" clId="{9081849F-C43F-4481-A6E2-FE9EA2656C73}" dt="2024-10-11T14:28:46.574" v="2920" actId="14100"/>
          <ac:cxnSpMkLst>
            <pc:docMk/>
            <pc:sldMk cId="3081586856" sldId="554"/>
            <ac:cxnSpMk id="3" creationId="{F79225EB-760C-893C-1B03-86D643F16DAC}"/>
          </ac:cxnSpMkLst>
        </pc:cxnChg>
        <pc:cxnChg chg="mod">
          <ac:chgData name="Scoggin, Jake" userId="5ad58cec-b21c-486a-b6f0-9ede36b8ce4c" providerId="ADAL" clId="{9081849F-C43F-4481-A6E2-FE9EA2656C73}" dt="2024-10-11T12:44:42.175" v="763" actId="1076"/>
          <ac:cxnSpMkLst>
            <pc:docMk/>
            <pc:sldMk cId="3081586856" sldId="554"/>
            <ac:cxnSpMk id="19" creationId="{4A5D5C5C-4ABD-301B-A2FF-244CFC7DF01D}"/>
          </ac:cxnSpMkLst>
        </pc:cxnChg>
        <pc:cxnChg chg="mod">
          <ac:chgData name="Scoggin, Jake" userId="5ad58cec-b21c-486a-b6f0-9ede36b8ce4c" providerId="ADAL" clId="{9081849F-C43F-4481-A6E2-FE9EA2656C73}" dt="2024-10-11T12:44:37.583" v="762" actId="1076"/>
          <ac:cxnSpMkLst>
            <pc:docMk/>
            <pc:sldMk cId="3081586856" sldId="554"/>
            <ac:cxnSpMk id="33" creationId="{EC2FBAFA-76C3-4B92-A9A0-13ED01A748C0}"/>
          </ac:cxnSpMkLst>
        </pc:cxnChg>
      </pc:sldChg>
      <pc:sldChg chg="addSp modSp add mod">
        <pc:chgData name="Scoggin, Jake" userId="5ad58cec-b21c-486a-b6f0-9ede36b8ce4c" providerId="ADAL" clId="{9081849F-C43F-4481-A6E2-FE9EA2656C73}" dt="2024-10-11T14:28:54.458" v="2921"/>
        <pc:sldMkLst>
          <pc:docMk/>
          <pc:sldMk cId="439996411" sldId="555"/>
        </pc:sldMkLst>
        <pc:spChg chg="add mod">
          <ac:chgData name="Scoggin, Jake" userId="5ad58cec-b21c-486a-b6f0-9ede36b8ce4c" providerId="ADAL" clId="{9081849F-C43F-4481-A6E2-FE9EA2656C73}" dt="2024-10-11T14:28:54.458" v="2921"/>
          <ac:spMkLst>
            <pc:docMk/>
            <pc:sldMk cId="439996411" sldId="555"/>
            <ac:spMk id="4" creationId="{BDB97744-578D-FD8F-13BF-1917B6B179EF}"/>
          </ac:spMkLst>
        </pc:spChg>
        <pc:spChg chg="mod">
          <ac:chgData name="Scoggin, Jake" userId="5ad58cec-b21c-486a-b6f0-9ede36b8ce4c" providerId="ADAL" clId="{9081849F-C43F-4481-A6E2-FE9EA2656C73}" dt="2024-10-11T12:45:31.109" v="770" actId="1076"/>
          <ac:spMkLst>
            <pc:docMk/>
            <pc:sldMk cId="439996411" sldId="555"/>
            <ac:spMk id="18" creationId="{58715695-73A1-5B6B-820D-E173C7DC7E3C}"/>
          </ac:spMkLst>
        </pc:spChg>
        <pc:spChg chg="mod">
          <ac:chgData name="Scoggin, Jake" userId="5ad58cec-b21c-486a-b6f0-9ede36b8ce4c" providerId="ADAL" clId="{9081849F-C43F-4481-A6E2-FE9EA2656C73}" dt="2024-10-11T12:45:23.771" v="766" actId="1076"/>
          <ac:spMkLst>
            <pc:docMk/>
            <pc:sldMk cId="439996411" sldId="555"/>
            <ac:spMk id="32" creationId="{EBBBECAF-B9C1-1F0F-3BFC-630EF28C72A0}"/>
          </ac:spMkLst>
        </pc:spChg>
        <pc:cxnChg chg="add mod">
          <ac:chgData name="Scoggin, Jake" userId="5ad58cec-b21c-486a-b6f0-9ede36b8ce4c" providerId="ADAL" clId="{9081849F-C43F-4481-A6E2-FE9EA2656C73}" dt="2024-10-11T14:28:54.458" v="2921"/>
          <ac:cxnSpMkLst>
            <pc:docMk/>
            <pc:sldMk cId="439996411" sldId="555"/>
            <ac:cxnSpMk id="3" creationId="{C60D0D87-8C59-6C82-6786-B7B9600007D0}"/>
          </ac:cxnSpMkLst>
        </pc:cxnChg>
        <pc:cxnChg chg="mod">
          <ac:chgData name="Scoggin, Jake" userId="5ad58cec-b21c-486a-b6f0-9ede36b8ce4c" providerId="ADAL" clId="{9081849F-C43F-4481-A6E2-FE9EA2656C73}" dt="2024-10-11T12:45:33.891" v="772" actId="1076"/>
          <ac:cxnSpMkLst>
            <pc:docMk/>
            <pc:sldMk cId="439996411" sldId="555"/>
            <ac:cxnSpMk id="33" creationId="{EC2FBAFA-76C3-4B92-A9A0-13ED01A748C0}"/>
          </ac:cxnSpMkLst>
        </pc:cxnChg>
      </pc:sldChg>
      <pc:sldChg chg="addSp modSp add mod">
        <pc:chgData name="Scoggin, Jake" userId="5ad58cec-b21c-486a-b6f0-9ede36b8ce4c" providerId="ADAL" clId="{9081849F-C43F-4481-A6E2-FE9EA2656C73}" dt="2024-10-11T14:28:55.701" v="2922"/>
        <pc:sldMkLst>
          <pc:docMk/>
          <pc:sldMk cId="2712017179" sldId="556"/>
        </pc:sldMkLst>
        <pc:spChg chg="add mod">
          <ac:chgData name="Scoggin, Jake" userId="5ad58cec-b21c-486a-b6f0-9ede36b8ce4c" providerId="ADAL" clId="{9081849F-C43F-4481-A6E2-FE9EA2656C73}" dt="2024-10-11T14:28:55.701" v="2922"/>
          <ac:spMkLst>
            <pc:docMk/>
            <pc:sldMk cId="2712017179" sldId="556"/>
            <ac:spMk id="4" creationId="{814D2247-716D-FB19-C610-B5D842C3A050}"/>
          </ac:spMkLst>
        </pc:spChg>
        <pc:spChg chg="mod">
          <ac:chgData name="Scoggin, Jake" userId="5ad58cec-b21c-486a-b6f0-9ede36b8ce4c" providerId="ADAL" clId="{9081849F-C43F-4481-A6E2-FE9EA2656C73}" dt="2024-10-11T12:45:45.847" v="774" actId="1076"/>
          <ac:spMkLst>
            <pc:docMk/>
            <pc:sldMk cId="2712017179" sldId="556"/>
            <ac:spMk id="18" creationId="{58715695-73A1-5B6B-820D-E173C7DC7E3C}"/>
          </ac:spMkLst>
        </pc:spChg>
        <pc:cxnChg chg="add mod">
          <ac:chgData name="Scoggin, Jake" userId="5ad58cec-b21c-486a-b6f0-9ede36b8ce4c" providerId="ADAL" clId="{9081849F-C43F-4481-A6E2-FE9EA2656C73}" dt="2024-10-11T14:28:55.701" v="2922"/>
          <ac:cxnSpMkLst>
            <pc:docMk/>
            <pc:sldMk cId="2712017179" sldId="556"/>
            <ac:cxnSpMk id="3" creationId="{E5D00256-A712-65EC-90FE-88410D6DCB69}"/>
          </ac:cxnSpMkLst>
        </pc:cxnChg>
        <pc:cxnChg chg="mod">
          <ac:chgData name="Scoggin, Jake" userId="5ad58cec-b21c-486a-b6f0-9ede36b8ce4c" providerId="ADAL" clId="{9081849F-C43F-4481-A6E2-FE9EA2656C73}" dt="2024-10-11T12:45:45.847" v="774" actId="1076"/>
          <ac:cxnSpMkLst>
            <pc:docMk/>
            <pc:sldMk cId="2712017179" sldId="556"/>
            <ac:cxnSpMk id="19" creationId="{4A5D5C5C-4ABD-301B-A2FF-244CFC7DF01D}"/>
          </ac:cxnSpMkLst>
        </pc:cxnChg>
      </pc:sldChg>
      <pc:sldChg chg="addSp modSp add mod">
        <pc:chgData name="Scoggin, Jake" userId="5ad58cec-b21c-486a-b6f0-9ede36b8ce4c" providerId="ADAL" clId="{9081849F-C43F-4481-A6E2-FE9EA2656C73}" dt="2024-10-11T14:28:57.463" v="2923"/>
        <pc:sldMkLst>
          <pc:docMk/>
          <pc:sldMk cId="1480963580" sldId="557"/>
        </pc:sldMkLst>
        <pc:spChg chg="add mod">
          <ac:chgData name="Scoggin, Jake" userId="5ad58cec-b21c-486a-b6f0-9ede36b8ce4c" providerId="ADAL" clId="{9081849F-C43F-4481-A6E2-FE9EA2656C73}" dt="2024-10-11T14:28:57.463" v="2923"/>
          <ac:spMkLst>
            <pc:docMk/>
            <pc:sldMk cId="1480963580" sldId="557"/>
            <ac:spMk id="4" creationId="{82E57F2B-5D99-CDDE-8BD3-8A2AB6F56EB6}"/>
          </ac:spMkLst>
        </pc:spChg>
        <pc:spChg chg="mod">
          <ac:chgData name="Scoggin, Jake" userId="5ad58cec-b21c-486a-b6f0-9ede36b8ce4c" providerId="ADAL" clId="{9081849F-C43F-4481-A6E2-FE9EA2656C73}" dt="2024-10-11T12:45:52.849" v="776" actId="1076"/>
          <ac:spMkLst>
            <pc:docMk/>
            <pc:sldMk cId="1480963580" sldId="557"/>
            <ac:spMk id="32" creationId="{EBBBECAF-B9C1-1F0F-3BFC-630EF28C72A0}"/>
          </ac:spMkLst>
        </pc:spChg>
        <pc:cxnChg chg="add mod">
          <ac:chgData name="Scoggin, Jake" userId="5ad58cec-b21c-486a-b6f0-9ede36b8ce4c" providerId="ADAL" clId="{9081849F-C43F-4481-A6E2-FE9EA2656C73}" dt="2024-10-11T14:28:57.463" v="2923"/>
          <ac:cxnSpMkLst>
            <pc:docMk/>
            <pc:sldMk cId="1480963580" sldId="557"/>
            <ac:cxnSpMk id="3" creationId="{E7F4C11B-2B2C-DF25-D4A7-BB36429F2F07}"/>
          </ac:cxnSpMkLst>
        </pc:cxnChg>
        <pc:cxnChg chg="mod">
          <ac:chgData name="Scoggin, Jake" userId="5ad58cec-b21c-486a-b6f0-9ede36b8ce4c" providerId="ADAL" clId="{9081849F-C43F-4481-A6E2-FE9EA2656C73}" dt="2024-10-11T12:45:52.849" v="776" actId="1076"/>
          <ac:cxnSpMkLst>
            <pc:docMk/>
            <pc:sldMk cId="1480963580" sldId="557"/>
            <ac:cxnSpMk id="33" creationId="{EC2FBAFA-76C3-4B92-A9A0-13ED01A748C0}"/>
          </ac:cxnSpMkLst>
        </pc:cxnChg>
      </pc:sldChg>
      <pc:sldChg chg="addSp modSp add mod">
        <pc:chgData name="Scoggin, Jake" userId="5ad58cec-b21c-486a-b6f0-9ede36b8ce4c" providerId="ADAL" clId="{9081849F-C43F-4481-A6E2-FE9EA2656C73}" dt="2024-10-11T14:28:58.710" v="2924"/>
        <pc:sldMkLst>
          <pc:docMk/>
          <pc:sldMk cId="336471881" sldId="558"/>
        </pc:sldMkLst>
        <pc:spChg chg="add mod">
          <ac:chgData name="Scoggin, Jake" userId="5ad58cec-b21c-486a-b6f0-9ede36b8ce4c" providerId="ADAL" clId="{9081849F-C43F-4481-A6E2-FE9EA2656C73}" dt="2024-10-11T14:28:58.710" v="2924"/>
          <ac:spMkLst>
            <pc:docMk/>
            <pc:sldMk cId="336471881" sldId="558"/>
            <ac:spMk id="4" creationId="{8E6C138A-C378-C065-67D3-C782F61F7AC6}"/>
          </ac:spMkLst>
        </pc:spChg>
        <pc:spChg chg="mod">
          <ac:chgData name="Scoggin, Jake" userId="5ad58cec-b21c-486a-b6f0-9ede36b8ce4c" providerId="ADAL" clId="{9081849F-C43F-4481-A6E2-FE9EA2656C73}" dt="2024-10-11T12:46:00.264" v="778" actId="1076"/>
          <ac:spMkLst>
            <pc:docMk/>
            <pc:sldMk cId="336471881" sldId="558"/>
            <ac:spMk id="18" creationId="{58715695-73A1-5B6B-820D-E173C7DC7E3C}"/>
          </ac:spMkLst>
        </pc:spChg>
        <pc:cxnChg chg="add mod">
          <ac:chgData name="Scoggin, Jake" userId="5ad58cec-b21c-486a-b6f0-9ede36b8ce4c" providerId="ADAL" clId="{9081849F-C43F-4481-A6E2-FE9EA2656C73}" dt="2024-10-11T14:28:58.710" v="2924"/>
          <ac:cxnSpMkLst>
            <pc:docMk/>
            <pc:sldMk cId="336471881" sldId="558"/>
            <ac:cxnSpMk id="3" creationId="{C0F2C6FC-FD8E-DAB8-F907-888DBDFD2E06}"/>
          </ac:cxnSpMkLst>
        </pc:cxnChg>
        <pc:cxnChg chg="mod">
          <ac:chgData name="Scoggin, Jake" userId="5ad58cec-b21c-486a-b6f0-9ede36b8ce4c" providerId="ADAL" clId="{9081849F-C43F-4481-A6E2-FE9EA2656C73}" dt="2024-10-11T12:46:00.264" v="778" actId="1076"/>
          <ac:cxnSpMkLst>
            <pc:docMk/>
            <pc:sldMk cId="336471881" sldId="558"/>
            <ac:cxnSpMk id="19" creationId="{4A5D5C5C-4ABD-301B-A2FF-244CFC7DF01D}"/>
          </ac:cxnSpMkLst>
        </pc:cxnChg>
      </pc:sldChg>
      <pc:sldChg chg="addSp modSp add mod">
        <pc:chgData name="Scoggin, Jake" userId="5ad58cec-b21c-486a-b6f0-9ede36b8ce4c" providerId="ADAL" clId="{9081849F-C43F-4481-A6E2-FE9EA2656C73}" dt="2024-10-11T14:28:59.869" v="2925"/>
        <pc:sldMkLst>
          <pc:docMk/>
          <pc:sldMk cId="3552929633" sldId="559"/>
        </pc:sldMkLst>
        <pc:spChg chg="add mod">
          <ac:chgData name="Scoggin, Jake" userId="5ad58cec-b21c-486a-b6f0-9ede36b8ce4c" providerId="ADAL" clId="{9081849F-C43F-4481-A6E2-FE9EA2656C73}" dt="2024-10-11T14:28:59.869" v="2925"/>
          <ac:spMkLst>
            <pc:docMk/>
            <pc:sldMk cId="3552929633" sldId="559"/>
            <ac:spMk id="4" creationId="{C45E63A8-626B-6F46-5835-3546BC976CE8}"/>
          </ac:spMkLst>
        </pc:spChg>
        <pc:spChg chg="mod">
          <ac:chgData name="Scoggin, Jake" userId="5ad58cec-b21c-486a-b6f0-9ede36b8ce4c" providerId="ADAL" clId="{9081849F-C43F-4481-A6E2-FE9EA2656C73}" dt="2024-10-11T12:46:05.747" v="780" actId="1076"/>
          <ac:spMkLst>
            <pc:docMk/>
            <pc:sldMk cId="3552929633" sldId="559"/>
            <ac:spMk id="18" creationId="{58715695-73A1-5B6B-820D-E173C7DC7E3C}"/>
          </ac:spMkLst>
        </pc:spChg>
        <pc:cxnChg chg="add mod">
          <ac:chgData name="Scoggin, Jake" userId="5ad58cec-b21c-486a-b6f0-9ede36b8ce4c" providerId="ADAL" clId="{9081849F-C43F-4481-A6E2-FE9EA2656C73}" dt="2024-10-11T14:28:59.869" v="2925"/>
          <ac:cxnSpMkLst>
            <pc:docMk/>
            <pc:sldMk cId="3552929633" sldId="559"/>
            <ac:cxnSpMk id="3" creationId="{11A367AC-9FA1-877D-C961-547C563A2FCB}"/>
          </ac:cxnSpMkLst>
        </pc:cxnChg>
        <pc:cxnChg chg="mod">
          <ac:chgData name="Scoggin, Jake" userId="5ad58cec-b21c-486a-b6f0-9ede36b8ce4c" providerId="ADAL" clId="{9081849F-C43F-4481-A6E2-FE9EA2656C73}" dt="2024-10-11T12:46:05.747" v="780" actId="1076"/>
          <ac:cxnSpMkLst>
            <pc:docMk/>
            <pc:sldMk cId="3552929633" sldId="559"/>
            <ac:cxnSpMk id="19" creationId="{4A5D5C5C-4ABD-301B-A2FF-244CFC7DF01D}"/>
          </ac:cxnSpMkLst>
        </pc:cxnChg>
      </pc:sldChg>
      <pc:sldChg chg="addSp modSp add mod">
        <pc:chgData name="Scoggin, Jake" userId="5ad58cec-b21c-486a-b6f0-9ede36b8ce4c" providerId="ADAL" clId="{9081849F-C43F-4481-A6E2-FE9EA2656C73}" dt="2024-10-11T14:29:00.978" v="2926"/>
        <pc:sldMkLst>
          <pc:docMk/>
          <pc:sldMk cId="2090909331" sldId="560"/>
        </pc:sldMkLst>
        <pc:spChg chg="add mod">
          <ac:chgData name="Scoggin, Jake" userId="5ad58cec-b21c-486a-b6f0-9ede36b8ce4c" providerId="ADAL" clId="{9081849F-C43F-4481-A6E2-FE9EA2656C73}" dt="2024-10-11T14:29:00.978" v="2926"/>
          <ac:spMkLst>
            <pc:docMk/>
            <pc:sldMk cId="2090909331" sldId="560"/>
            <ac:spMk id="4" creationId="{E4534653-BE2A-F8E6-E20D-C940DC0880E4}"/>
          </ac:spMkLst>
        </pc:spChg>
        <pc:spChg chg="mod">
          <ac:chgData name="Scoggin, Jake" userId="5ad58cec-b21c-486a-b6f0-9ede36b8ce4c" providerId="ADAL" clId="{9081849F-C43F-4481-A6E2-FE9EA2656C73}" dt="2024-10-11T12:46:10.776" v="782" actId="1076"/>
          <ac:spMkLst>
            <pc:docMk/>
            <pc:sldMk cId="2090909331" sldId="560"/>
            <ac:spMk id="18" creationId="{58715695-73A1-5B6B-820D-E173C7DC7E3C}"/>
          </ac:spMkLst>
        </pc:spChg>
        <pc:cxnChg chg="add mod">
          <ac:chgData name="Scoggin, Jake" userId="5ad58cec-b21c-486a-b6f0-9ede36b8ce4c" providerId="ADAL" clId="{9081849F-C43F-4481-A6E2-FE9EA2656C73}" dt="2024-10-11T14:29:00.978" v="2926"/>
          <ac:cxnSpMkLst>
            <pc:docMk/>
            <pc:sldMk cId="2090909331" sldId="560"/>
            <ac:cxnSpMk id="3" creationId="{7382CA48-5D68-88E9-1236-345562569695}"/>
          </ac:cxnSpMkLst>
        </pc:cxnChg>
        <pc:cxnChg chg="mod">
          <ac:chgData name="Scoggin, Jake" userId="5ad58cec-b21c-486a-b6f0-9ede36b8ce4c" providerId="ADAL" clId="{9081849F-C43F-4481-A6E2-FE9EA2656C73}" dt="2024-10-11T12:46:10.776" v="782" actId="1076"/>
          <ac:cxnSpMkLst>
            <pc:docMk/>
            <pc:sldMk cId="2090909331" sldId="560"/>
            <ac:cxnSpMk id="19" creationId="{4A5D5C5C-4ABD-301B-A2FF-244CFC7DF01D}"/>
          </ac:cxnSpMkLst>
        </pc:cxnChg>
      </pc:sldChg>
      <pc:sldChg chg="addSp modSp add mod">
        <pc:chgData name="Scoggin, Jake" userId="5ad58cec-b21c-486a-b6f0-9ede36b8ce4c" providerId="ADAL" clId="{9081849F-C43F-4481-A6E2-FE9EA2656C73}" dt="2024-10-11T14:29:02.568" v="2927"/>
        <pc:sldMkLst>
          <pc:docMk/>
          <pc:sldMk cId="1955171839" sldId="561"/>
        </pc:sldMkLst>
        <pc:spChg chg="add mod">
          <ac:chgData name="Scoggin, Jake" userId="5ad58cec-b21c-486a-b6f0-9ede36b8ce4c" providerId="ADAL" clId="{9081849F-C43F-4481-A6E2-FE9EA2656C73}" dt="2024-10-11T14:29:02.568" v="2927"/>
          <ac:spMkLst>
            <pc:docMk/>
            <pc:sldMk cId="1955171839" sldId="561"/>
            <ac:spMk id="4" creationId="{94CE2AA7-3F6A-30EB-39A6-B68633C2F0A3}"/>
          </ac:spMkLst>
        </pc:spChg>
        <pc:spChg chg="mod">
          <ac:chgData name="Scoggin, Jake" userId="5ad58cec-b21c-486a-b6f0-9ede36b8ce4c" providerId="ADAL" clId="{9081849F-C43F-4481-A6E2-FE9EA2656C73}" dt="2024-10-11T12:46:16.378" v="785" actId="1076"/>
          <ac:spMkLst>
            <pc:docMk/>
            <pc:sldMk cId="1955171839" sldId="561"/>
            <ac:spMk id="6" creationId="{5ABD255A-FDD6-AF3E-1547-3CDF16B4D3BB}"/>
          </ac:spMkLst>
        </pc:spChg>
        <pc:spChg chg="mod">
          <ac:chgData name="Scoggin, Jake" userId="5ad58cec-b21c-486a-b6f0-9ede36b8ce4c" providerId="ADAL" clId="{9081849F-C43F-4481-A6E2-FE9EA2656C73}" dt="2024-10-11T12:46:20.197" v="786" actId="1076"/>
          <ac:spMkLst>
            <pc:docMk/>
            <pc:sldMk cId="1955171839" sldId="561"/>
            <ac:spMk id="11" creationId="{79AC1976-6A41-67DD-EEE4-02B815BE7ABF}"/>
          </ac:spMkLst>
        </pc:spChg>
        <pc:cxnChg chg="add mod">
          <ac:chgData name="Scoggin, Jake" userId="5ad58cec-b21c-486a-b6f0-9ede36b8ce4c" providerId="ADAL" clId="{9081849F-C43F-4481-A6E2-FE9EA2656C73}" dt="2024-10-11T14:29:02.568" v="2927"/>
          <ac:cxnSpMkLst>
            <pc:docMk/>
            <pc:sldMk cId="1955171839" sldId="561"/>
            <ac:cxnSpMk id="3" creationId="{B4473BD1-62F2-242C-20C3-A4EA0ECCAECB}"/>
          </ac:cxnSpMkLst>
        </pc:cxnChg>
      </pc:sldChg>
      <pc:sldChg chg="addSp modSp add mod">
        <pc:chgData name="Scoggin, Jake" userId="5ad58cec-b21c-486a-b6f0-9ede36b8ce4c" providerId="ADAL" clId="{9081849F-C43F-4481-A6E2-FE9EA2656C73}" dt="2024-10-11T14:29:06.345" v="2929" actId="14100"/>
        <pc:sldMkLst>
          <pc:docMk/>
          <pc:sldMk cId="1295544644" sldId="562"/>
        </pc:sldMkLst>
        <pc:spChg chg="mod">
          <ac:chgData name="Scoggin, Jake" userId="5ad58cec-b21c-486a-b6f0-9ede36b8ce4c" providerId="ADAL" clId="{9081849F-C43F-4481-A6E2-FE9EA2656C73}" dt="2024-10-11T12:46:36.642" v="790" actId="20577"/>
          <ac:spMkLst>
            <pc:docMk/>
            <pc:sldMk cId="1295544644" sldId="562"/>
            <ac:spMk id="2" creationId="{F47C2A5A-BB80-E011-3F98-8361B6A0CE7E}"/>
          </ac:spMkLst>
        </pc:spChg>
        <pc:spChg chg="add mod">
          <ac:chgData name="Scoggin, Jake" userId="5ad58cec-b21c-486a-b6f0-9ede36b8ce4c" providerId="ADAL" clId="{9081849F-C43F-4481-A6E2-FE9EA2656C73}" dt="2024-10-11T14:29:03.797" v="2928"/>
          <ac:spMkLst>
            <pc:docMk/>
            <pc:sldMk cId="1295544644" sldId="562"/>
            <ac:spMk id="4" creationId="{440185FF-F4F9-AC0F-4EC9-E2A5ADF13178}"/>
          </ac:spMkLst>
        </pc:spChg>
        <pc:spChg chg="mod">
          <ac:chgData name="Scoggin, Jake" userId="5ad58cec-b21c-486a-b6f0-9ede36b8ce4c" providerId="ADAL" clId="{9081849F-C43F-4481-A6E2-FE9EA2656C73}" dt="2024-10-11T12:46:34.412" v="789" actId="1076"/>
          <ac:spMkLst>
            <pc:docMk/>
            <pc:sldMk cId="1295544644" sldId="562"/>
            <ac:spMk id="18" creationId="{58715695-73A1-5B6B-820D-E173C7DC7E3C}"/>
          </ac:spMkLst>
        </pc:spChg>
        <pc:spChg chg="mod">
          <ac:chgData name="Scoggin, Jake" userId="5ad58cec-b21c-486a-b6f0-9ede36b8ce4c" providerId="ADAL" clId="{9081849F-C43F-4481-A6E2-FE9EA2656C73}" dt="2024-10-11T12:46:30.100" v="788" actId="1076"/>
          <ac:spMkLst>
            <pc:docMk/>
            <pc:sldMk cId="1295544644" sldId="562"/>
            <ac:spMk id="32" creationId="{EBBBECAF-B9C1-1F0F-3BFC-630EF28C72A0}"/>
          </ac:spMkLst>
        </pc:spChg>
        <pc:cxnChg chg="add mod">
          <ac:chgData name="Scoggin, Jake" userId="5ad58cec-b21c-486a-b6f0-9ede36b8ce4c" providerId="ADAL" clId="{9081849F-C43F-4481-A6E2-FE9EA2656C73}" dt="2024-10-11T14:29:06.345" v="2929" actId="14100"/>
          <ac:cxnSpMkLst>
            <pc:docMk/>
            <pc:sldMk cId="1295544644" sldId="562"/>
            <ac:cxnSpMk id="3" creationId="{4E3D8BAC-8F3E-3EBB-BF8A-2E3A0EBBD047}"/>
          </ac:cxnSpMkLst>
        </pc:cxnChg>
        <pc:cxnChg chg="mod">
          <ac:chgData name="Scoggin, Jake" userId="5ad58cec-b21c-486a-b6f0-9ede36b8ce4c" providerId="ADAL" clId="{9081849F-C43F-4481-A6E2-FE9EA2656C73}" dt="2024-10-11T12:46:34.412" v="789" actId="1076"/>
          <ac:cxnSpMkLst>
            <pc:docMk/>
            <pc:sldMk cId="1295544644" sldId="562"/>
            <ac:cxnSpMk id="19" creationId="{4A5D5C5C-4ABD-301B-A2FF-244CFC7DF01D}"/>
          </ac:cxnSpMkLst>
        </pc:cxnChg>
        <pc:cxnChg chg="mod">
          <ac:chgData name="Scoggin, Jake" userId="5ad58cec-b21c-486a-b6f0-9ede36b8ce4c" providerId="ADAL" clId="{9081849F-C43F-4481-A6E2-FE9EA2656C73}" dt="2024-10-11T12:46:30.100" v="788" actId="1076"/>
          <ac:cxnSpMkLst>
            <pc:docMk/>
            <pc:sldMk cId="1295544644" sldId="562"/>
            <ac:cxnSpMk id="33" creationId="{EC2FBAFA-76C3-4B92-A9A0-13ED01A748C0}"/>
          </ac:cxnSpMkLst>
        </pc:cxnChg>
      </pc:sldChg>
      <pc:sldChg chg="addSp modSp add mod">
        <pc:chgData name="Scoggin, Jake" userId="5ad58cec-b21c-486a-b6f0-9ede36b8ce4c" providerId="ADAL" clId="{9081849F-C43F-4481-A6E2-FE9EA2656C73}" dt="2024-10-11T14:29:09.762" v="2930"/>
        <pc:sldMkLst>
          <pc:docMk/>
          <pc:sldMk cId="3571789793" sldId="563"/>
        </pc:sldMkLst>
        <pc:spChg chg="add mod">
          <ac:chgData name="Scoggin, Jake" userId="5ad58cec-b21c-486a-b6f0-9ede36b8ce4c" providerId="ADAL" clId="{9081849F-C43F-4481-A6E2-FE9EA2656C73}" dt="2024-10-11T14:29:09.762" v="2930"/>
          <ac:spMkLst>
            <pc:docMk/>
            <pc:sldMk cId="3571789793" sldId="563"/>
            <ac:spMk id="4" creationId="{FE3F46A8-1435-2828-4F37-1588382C5E2B}"/>
          </ac:spMkLst>
        </pc:spChg>
        <pc:spChg chg="mod">
          <ac:chgData name="Scoggin, Jake" userId="5ad58cec-b21c-486a-b6f0-9ede36b8ce4c" providerId="ADAL" clId="{9081849F-C43F-4481-A6E2-FE9EA2656C73}" dt="2024-10-11T12:46:54.112" v="799" actId="1035"/>
          <ac:spMkLst>
            <pc:docMk/>
            <pc:sldMk cId="3571789793" sldId="563"/>
            <ac:spMk id="32" creationId="{EBBBECAF-B9C1-1F0F-3BFC-630EF28C72A0}"/>
          </ac:spMkLst>
        </pc:spChg>
        <pc:cxnChg chg="add mod">
          <ac:chgData name="Scoggin, Jake" userId="5ad58cec-b21c-486a-b6f0-9ede36b8ce4c" providerId="ADAL" clId="{9081849F-C43F-4481-A6E2-FE9EA2656C73}" dt="2024-10-11T14:29:09.762" v="2930"/>
          <ac:cxnSpMkLst>
            <pc:docMk/>
            <pc:sldMk cId="3571789793" sldId="563"/>
            <ac:cxnSpMk id="3" creationId="{803DECA1-5623-A1F5-5B1F-B06C8E6ECE31}"/>
          </ac:cxnSpMkLst>
        </pc:cxnChg>
        <pc:cxnChg chg="mod">
          <ac:chgData name="Scoggin, Jake" userId="5ad58cec-b21c-486a-b6f0-9ede36b8ce4c" providerId="ADAL" clId="{9081849F-C43F-4481-A6E2-FE9EA2656C73}" dt="2024-10-11T12:46:54.112" v="799" actId="1035"/>
          <ac:cxnSpMkLst>
            <pc:docMk/>
            <pc:sldMk cId="3571789793" sldId="563"/>
            <ac:cxnSpMk id="33" creationId="{EC2FBAFA-76C3-4B92-A9A0-13ED01A748C0}"/>
          </ac:cxnSpMkLst>
        </pc:cxnChg>
      </pc:sldChg>
      <pc:sldChg chg="addSp modSp add mod">
        <pc:chgData name="Scoggin, Jake" userId="5ad58cec-b21c-486a-b6f0-9ede36b8ce4c" providerId="ADAL" clId="{9081849F-C43F-4481-A6E2-FE9EA2656C73}" dt="2024-10-11T14:29:11.050" v="2931"/>
        <pc:sldMkLst>
          <pc:docMk/>
          <pc:sldMk cId="3420142431" sldId="564"/>
        </pc:sldMkLst>
        <pc:spChg chg="add mod">
          <ac:chgData name="Scoggin, Jake" userId="5ad58cec-b21c-486a-b6f0-9ede36b8ce4c" providerId="ADAL" clId="{9081849F-C43F-4481-A6E2-FE9EA2656C73}" dt="2024-10-11T14:29:11.050" v="2931"/>
          <ac:spMkLst>
            <pc:docMk/>
            <pc:sldMk cId="3420142431" sldId="564"/>
            <ac:spMk id="4" creationId="{0C494868-08B2-4EFA-E315-04226F649666}"/>
          </ac:spMkLst>
        </pc:spChg>
        <pc:spChg chg="mod">
          <ac:chgData name="Scoggin, Jake" userId="5ad58cec-b21c-486a-b6f0-9ede36b8ce4c" providerId="ADAL" clId="{9081849F-C43F-4481-A6E2-FE9EA2656C73}" dt="2024-10-11T12:47:00.263" v="801" actId="1076"/>
          <ac:spMkLst>
            <pc:docMk/>
            <pc:sldMk cId="3420142431" sldId="564"/>
            <ac:spMk id="18" creationId="{58715695-73A1-5B6B-820D-E173C7DC7E3C}"/>
          </ac:spMkLst>
        </pc:spChg>
        <pc:cxnChg chg="add mod">
          <ac:chgData name="Scoggin, Jake" userId="5ad58cec-b21c-486a-b6f0-9ede36b8ce4c" providerId="ADAL" clId="{9081849F-C43F-4481-A6E2-FE9EA2656C73}" dt="2024-10-11T14:29:11.050" v="2931"/>
          <ac:cxnSpMkLst>
            <pc:docMk/>
            <pc:sldMk cId="3420142431" sldId="564"/>
            <ac:cxnSpMk id="3" creationId="{5B970E18-17E4-C13C-DE04-B8B0B0631F9C}"/>
          </ac:cxnSpMkLst>
        </pc:cxnChg>
        <pc:cxnChg chg="mod">
          <ac:chgData name="Scoggin, Jake" userId="5ad58cec-b21c-486a-b6f0-9ede36b8ce4c" providerId="ADAL" clId="{9081849F-C43F-4481-A6E2-FE9EA2656C73}" dt="2024-10-11T12:47:00.263" v="801" actId="1076"/>
          <ac:cxnSpMkLst>
            <pc:docMk/>
            <pc:sldMk cId="3420142431" sldId="564"/>
            <ac:cxnSpMk id="19" creationId="{4A5D5C5C-4ABD-301B-A2FF-244CFC7DF01D}"/>
          </ac:cxnSpMkLst>
        </pc:cxnChg>
      </pc:sldChg>
      <pc:sldChg chg="addSp modSp add mod">
        <pc:chgData name="Scoggin, Jake" userId="5ad58cec-b21c-486a-b6f0-9ede36b8ce4c" providerId="ADAL" clId="{9081849F-C43F-4481-A6E2-FE9EA2656C73}" dt="2024-10-11T14:29:12.574" v="2932"/>
        <pc:sldMkLst>
          <pc:docMk/>
          <pc:sldMk cId="1141615645" sldId="565"/>
        </pc:sldMkLst>
        <pc:spChg chg="add mod">
          <ac:chgData name="Scoggin, Jake" userId="5ad58cec-b21c-486a-b6f0-9ede36b8ce4c" providerId="ADAL" clId="{9081849F-C43F-4481-A6E2-FE9EA2656C73}" dt="2024-10-11T14:29:12.574" v="2932"/>
          <ac:spMkLst>
            <pc:docMk/>
            <pc:sldMk cId="1141615645" sldId="565"/>
            <ac:spMk id="4" creationId="{223DB08F-6041-81E6-0984-166CECFED91C}"/>
          </ac:spMkLst>
        </pc:spChg>
        <pc:spChg chg="mod">
          <ac:chgData name="Scoggin, Jake" userId="5ad58cec-b21c-486a-b6f0-9ede36b8ce4c" providerId="ADAL" clId="{9081849F-C43F-4481-A6E2-FE9EA2656C73}" dt="2024-10-11T12:47:10.184" v="810" actId="1035"/>
          <ac:spMkLst>
            <pc:docMk/>
            <pc:sldMk cId="1141615645" sldId="565"/>
            <ac:spMk id="32" creationId="{EBBBECAF-B9C1-1F0F-3BFC-630EF28C72A0}"/>
          </ac:spMkLst>
        </pc:spChg>
        <pc:cxnChg chg="add mod">
          <ac:chgData name="Scoggin, Jake" userId="5ad58cec-b21c-486a-b6f0-9ede36b8ce4c" providerId="ADAL" clId="{9081849F-C43F-4481-A6E2-FE9EA2656C73}" dt="2024-10-11T14:29:12.574" v="2932"/>
          <ac:cxnSpMkLst>
            <pc:docMk/>
            <pc:sldMk cId="1141615645" sldId="565"/>
            <ac:cxnSpMk id="3" creationId="{1927B9F3-5AE7-00EF-0F08-F4611862FD23}"/>
          </ac:cxnSpMkLst>
        </pc:cxnChg>
        <pc:cxnChg chg="mod">
          <ac:chgData name="Scoggin, Jake" userId="5ad58cec-b21c-486a-b6f0-9ede36b8ce4c" providerId="ADAL" clId="{9081849F-C43F-4481-A6E2-FE9EA2656C73}" dt="2024-10-11T12:47:10.184" v="810" actId="1035"/>
          <ac:cxnSpMkLst>
            <pc:docMk/>
            <pc:sldMk cId="1141615645" sldId="565"/>
            <ac:cxnSpMk id="33" creationId="{EC2FBAFA-76C3-4B92-A9A0-13ED01A748C0}"/>
          </ac:cxnSpMkLst>
        </pc:cxnChg>
      </pc:sldChg>
      <pc:sldChg chg="addSp modSp add mod">
        <pc:chgData name="Scoggin, Jake" userId="5ad58cec-b21c-486a-b6f0-9ede36b8ce4c" providerId="ADAL" clId="{9081849F-C43F-4481-A6E2-FE9EA2656C73}" dt="2024-10-11T14:29:13.965" v="2933"/>
        <pc:sldMkLst>
          <pc:docMk/>
          <pc:sldMk cId="1502565187" sldId="566"/>
        </pc:sldMkLst>
        <pc:spChg chg="add mod">
          <ac:chgData name="Scoggin, Jake" userId="5ad58cec-b21c-486a-b6f0-9ede36b8ce4c" providerId="ADAL" clId="{9081849F-C43F-4481-A6E2-FE9EA2656C73}" dt="2024-10-11T14:29:13.965" v="2933"/>
          <ac:spMkLst>
            <pc:docMk/>
            <pc:sldMk cId="1502565187" sldId="566"/>
            <ac:spMk id="4" creationId="{5843837A-CF7A-4EEB-2FE6-927AAFFD3FFE}"/>
          </ac:spMkLst>
        </pc:spChg>
        <pc:spChg chg="mod">
          <ac:chgData name="Scoggin, Jake" userId="5ad58cec-b21c-486a-b6f0-9ede36b8ce4c" providerId="ADAL" clId="{9081849F-C43F-4481-A6E2-FE9EA2656C73}" dt="2024-10-11T12:47:16.366" v="812" actId="1076"/>
          <ac:spMkLst>
            <pc:docMk/>
            <pc:sldMk cId="1502565187" sldId="566"/>
            <ac:spMk id="18" creationId="{58715695-73A1-5B6B-820D-E173C7DC7E3C}"/>
          </ac:spMkLst>
        </pc:spChg>
        <pc:cxnChg chg="add mod">
          <ac:chgData name="Scoggin, Jake" userId="5ad58cec-b21c-486a-b6f0-9ede36b8ce4c" providerId="ADAL" clId="{9081849F-C43F-4481-A6E2-FE9EA2656C73}" dt="2024-10-11T14:29:13.965" v="2933"/>
          <ac:cxnSpMkLst>
            <pc:docMk/>
            <pc:sldMk cId="1502565187" sldId="566"/>
            <ac:cxnSpMk id="3" creationId="{5D0A01EB-D1D5-467A-C8B2-C146F40E1139}"/>
          </ac:cxnSpMkLst>
        </pc:cxnChg>
        <pc:cxnChg chg="mod">
          <ac:chgData name="Scoggin, Jake" userId="5ad58cec-b21c-486a-b6f0-9ede36b8ce4c" providerId="ADAL" clId="{9081849F-C43F-4481-A6E2-FE9EA2656C73}" dt="2024-10-11T12:47:16.366" v="812" actId="1076"/>
          <ac:cxnSpMkLst>
            <pc:docMk/>
            <pc:sldMk cId="1502565187" sldId="566"/>
            <ac:cxnSpMk id="19" creationId="{4A5D5C5C-4ABD-301B-A2FF-244CFC7DF01D}"/>
          </ac:cxnSpMkLst>
        </pc:cxnChg>
      </pc:sldChg>
      <pc:sldChg chg="addSp modSp add mod">
        <pc:chgData name="Scoggin, Jake" userId="5ad58cec-b21c-486a-b6f0-9ede36b8ce4c" providerId="ADAL" clId="{9081849F-C43F-4481-A6E2-FE9EA2656C73}" dt="2024-10-11T14:29:16.867" v="2935"/>
        <pc:sldMkLst>
          <pc:docMk/>
          <pc:sldMk cId="4151790285" sldId="567"/>
        </pc:sldMkLst>
        <pc:spChg chg="add mod">
          <ac:chgData name="Scoggin, Jake" userId="5ad58cec-b21c-486a-b6f0-9ede36b8ce4c" providerId="ADAL" clId="{9081849F-C43F-4481-A6E2-FE9EA2656C73}" dt="2024-10-11T14:29:16.867" v="2935"/>
          <ac:spMkLst>
            <pc:docMk/>
            <pc:sldMk cId="4151790285" sldId="567"/>
            <ac:spMk id="4" creationId="{A4C54E8A-2317-A828-1944-01F3AF5F326F}"/>
          </ac:spMkLst>
        </pc:spChg>
        <pc:spChg chg="mod">
          <ac:chgData name="Scoggin, Jake" userId="5ad58cec-b21c-486a-b6f0-9ede36b8ce4c" providerId="ADAL" clId="{9081849F-C43F-4481-A6E2-FE9EA2656C73}" dt="2024-10-11T12:47:29.526" v="819" actId="1076"/>
          <ac:spMkLst>
            <pc:docMk/>
            <pc:sldMk cId="4151790285" sldId="567"/>
            <ac:spMk id="18" creationId="{58715695-73A1-5B6B-820D-E173C7DC7E3C}"/>
          </ac:spMkLst>
        </pc:spChg>
        <pc:spChg chg="mod">
          <ac:chgData name="Scoggin, Jake" userId="5ad58cec-b21c-486a-b6f0-9ede36b8ce4c" providerId="ADAL" clId="{9081849F-C43F-4481-A6E2-FE9EA2656C73}" dt="2024-10-11T12:47:23.781" v="818" actId="1036"/>
          <ac:spMkLst>
            <pc:docMk/>
            <pc:sldMk cId="4151790285" sldId="567"/>
            <ac:spMk id="32" creationId="{EBBBECAF-B9C1-1F0F-3BFC-630EF28C72A0}"/>
          </ac:spMkLst>
        </pc:spChg>
        <pc:cxnChg chg="add mod">
          <ac:chgData name="Scoggin, Jake" userId="5ad58cec-b21c-486a-b6f0-9ede36b8ce4c" providerId="ADAL" clId="{9081849F-C43F-4481-A6E2-FE9EA2656C73}" dt="2024-10-11T14:29:16.867" v="2935"/>
          <ac:cxnSpMkLst>
            <pc:docMk/>
            <pc:sldMk cId="4151790285" sldId="567"/>
            <ac:cxnSpMk id="3" creationId="{88882C85-08E8-D9CE-BA87-3082F4681474}"/>
          </ac:cxnSpMkLst>
        </pc:cxnChg>
        <pc:cxnChg chg="mod">
          <ac:chgData name="Scoggin, Jake" userId="5ad58cec-b21c-486a-b6f0-9ede36b8ce4c" providerId="ADAL" clId="{9081849F-C43F-4481-A6E2-FE9EA2656C73}" dt="2024-10-11T12:47:29.526" v="819" actId="1076"/>
          <ac:cxnSpMkLst>
            <pc:docMk/>
            <pc:sldMk cId="4151790285" sldId="567"/>
            <ac:cxnSpMk id="19" creationId="{4A5D5C5C-4ABD-301B-A2FF-244CFC7DF01D}"/>
          </ac:cxnSpMkLst>
        </pc:cxnChg>
        <pc:cxnChg chg="mod">
          <ac:chgData name="Scoggin, Jake" userId="5ad58cec-b21c-486a-b6f0-9ede36b8ce4c" providerId="ADAL" clId="{9081849F-C43F-4481-A6E2-FE9EA2656C73}" dt="2024-10-11T12:47:23.781" v="818" actId="1036"/>
          <ac:cxnSpMkLst>
            <pc:docMk/>
            <pc:sldMk cId="4151790285" sldId="567"/>
            <ac:cxnSpMk id="33" creationId="{EC2FBAFA-76C3-4B92-A9A0-13ED01A748C0}"/>
          </ac:cxnSpMkLst>
        </pc:cxnChg>
      </pc:sldChg>
      <pc:sldChg chg="addSp modSp add mod">
        <pc:chgData name="Scoggin, Jake" userId="5ad58cec-b21c-486a-b6f0-9ede36b8ce4c" providerId="ADAL" clId="{9081849F-C43F-4481-A6E2-FE9EA2656C73}" dt="2024-10-11T14:29:18.641" v="2936"/>
        <pc:sldMkLst>
          <pc:docMk/>
          <pc:sldMk cId="3139195728" sldId="568"/>
        </pc:sldMkLst>
        <pc:spChg chg="add mod">
          <ac:chgData name="Scoggin, Jake" userId="5ad58cec-b21c-486a-b6f0-9ede36b8ce4c" providerId="ADAL" clId="{9081849F-C43F-4481-A6E2-FE9EA2656C73}" dt="2024-10-11T14:29:18.641" v="2936"/>
          <ac:spMkLst>
            <pc:docMk/>
            <pc:sldMk cId="3139195728" sldId="568"/>
            <ac:spMk id="4" creationId="{E8A96EE9-2E24-877A-627D-B2C019AD582B}"/>
          </ac:spMkLst>
        </pc:spChg>
        <pc:spChg chg="mod">
          <ac:chgData name="Scoggin, Jake" userId="5ad58cec-b21c-486a-b6f0-9ede36b8ce4c" providerId="ADAL" clId="{9081849F-C43F-4481-A6E2-FE9EA2656C73}" dt="2024-10-11T12:47:40.825" v="823" actId="1076"/>
          <ac:spMkLst>
            <pc:docMk/>
            <pc:sldMk cId="3139195728" sldId="568"/>
            <ac:spMk id="12" creationId="{ACE31E5B-1F87-DC0C-DD4B-9B8DAE035FA8}"/>
          </ac:spMkLst>
        </pc:spChg>
        <pc:spChg chg="mod">
          <ac:chgData name="Scoggin, Jake" userId="5ad58cec-b21c-486a-b6f0-9ede36b8ce4c" providerId="ADAL" clId="{9081849F-C43F-4481-A6E2-FE9EA2656C73}" dt="2024-10-11T12:47:36.270" v="822" actId="1076"/>
          <ac:spMkLst>
            <pc:docMk/>
            <pc:sldMk cId="3139195728" sldId="568"/>
            <ac:spMk id="13" creationId="{53C27CD2-93C0-74BE-24B7-4A0EFD8818A9}"/>
          </ac:spMkLst>
        </pc:spChg>
        <pc:cxnChg chg="add mod">
          <ac:chgData name="Scoggin, Jake" userId="5ad58cec-b21c-486a-b6f0-9ede36b8ce4c" providerId="ADAL" clId="{9081849F-C43F-4481-A6E2-FE9EA2656C73}" dt="2024-10-11T14:29:18.641" v="2936"/>
          <ac:cxnSpMkLst>
            <pc:docMk/>
            <pc:sldMk cId="3139195728" sldId="568"/>
            <ac:cxnSpMk id="3" creationId="{8394839D-24CB-79A7-7F7C-CD32A56548E6}"/>
          </ac:cxnSpMkLst>
        </pc:cxnChg>
      </pc:sldChg>
      <pc:sldChg chg="addSp modSp add mod">
        <pc:chgData name="Scoggin, Jake" userId="5ad58cec-b21c-486a-b6f0-9ede36b8ce4c" providerId="ADAL" clId="{9081849F-C43F-4481-A6E2-FE9EA2656C73}" dt="2024-10-11T14:29:23.317" v="2938" actId="14100"/>
        <pc:sldMkLst>
          <pc:docMk/>
          <pc:sldMk cId="2367060287" sldId="569"/>
        </pc:sldMkLst>
        <pc:spChg chg="mod">
          <ac:chgData name="Scoggin, Jake" userId="5ad58cec-b21c-486a-b6f0-9ede36b8ce4c" providerId="ADAL" clId="{9081849F-C43F-4481-A6E2-FE9EA2656C73}" dt="2024-10-11T12:47:57.758" v="827" actId="20577"/>
          <ac:spMkLst>
            <pc:docMk/>
            <pc:sldMk cId="2367060287" sldId="569"/>
            <ac:spMk id="2" creationId="{F47C2A5A-BB80-E011-3F98-8361B6A0CE7E}"/>
          </ac:spMkLst>
        </pc:spChg>
        <pc:spChg chg="add mod">
          <ac:chgData name="Scoggin, Jake" userId="5ad58cec-b21c-486a-b6f0-9ede36b8ce4c" providerId="ADAL" clId="{9081849F-C43F-4481-A6E2-FE9EA2656C73}" dt="2024-10-11T14:29:20.058" v="2937"/>
          <ac:spMkLst>
            <pc:docMk/>
            <pc:sldMk cId="2367060287" sldId="569"/>
            <ac:spMk id="4" creationId="{B7A10984-B326-C5AD-7B3D-04A74804FEB7}"/>
          </ac:spMkLst>
        </pc:spChg>
        <pc:spChg chg="mod">
          <ac:chgData name="Scoggin, Jake" userId="5ad58cec-b21c-486a-b6f0-9ede36b8ce4c" providerId="ADAL" clId="{9081849F-C43F-4481-A6E2-FE9EA2656C73}" dt="2024-10-11T12:47:53.661" v="826" actId="1076"/>
          <ac:spMkLst>
            <pc:docMk/>
            <pc:sldMk cId="2367060287" sldId="569"/>
            <ac:spMk id="18" creationId="{58715695-73A1-5B6B-820D-E173C7DC7E3C}"/>
          </ac:spMkLst>
        </pc:spChg>
        <pc:spChg chg="mod">
          <ac:chgData name="Scoggin, Jake" userId="5ad58cec-b21c-486a-b6f0-9ede36b8ce4c" providerId="ADAL" clId="{9081849F-C43F-4481-A6E2-FE9EA2656C73}" dt="2024-10-11T12:47:49.561" v="825" actId="1076"/>
          <ac:spMkLst>
            <pc:docMk/>
            <pc:sldMk cId="2367060287" sldId="569"/>
            <ac:spMk id="32" creationId="{EBBBECAF-B9C1-1F0F-3BFC-630EF28C72A0}"/>
          </ac:spMkLst>
        </pc:spChg>
        <pc:cxnChg chg="add mod">
          <ac:chgData name="Scoggin, Jake" userId="5ad58cec-b21c-486a-b6f0-9ede36b8ce4c" providerId="ADAL" clId="{9081849F-C43F-4481-A6E2-FE9EA2656C73}" dt="2024-10-11T14:29:23.317" v="2938" actId="14100"/>
          <ac:cxnSpMkLst>
            <pc:docMk/>
            <pc:sldMk cId="2367060287" sldId="569"/>
            <ac:cxnSpMk id="3" creationId="{FF98F504-368F-40FC-923C-925CE7842FC2}"/>
          </ac:cxnSpMkLst>
        </pc:cxnChg>
        <pc:cxnChg chg="mod">
          <ac:chgData name="Scoggin, Jake" userId="5ad58cec-b21c-486a-b6f0-9ede36b8ce4c" providerId="ADAL" clId="{9081849F-C43F-4481-A6E2-FE9EA2656C73}" dt="2024-10-11T12:47:53.661" v="826" actId="1076"/>
          <ac:cxnSpMkLst>
            <pc:docMk/>
            <pc:sldMk cId="2367060287" sldId="569"/>
            <ac:cxnSpMk id="19" creationId="{4A5D5C5C-4ABD-301B-A2FF-244CFC7DF01D}"/>
          </ac:cxnSpMkLst>
        </pc:cxnChg>
        <pc:cxnChg chg="mod">
          <ac:chgData name="Scoggin, Jake" userId="5ad58cec-b21c-486a-b6f0-9ede36b8ce4c" providerId="ADAL" clId="{9081849F-C43F-4481-A6E2-FE9EA2656C73}" dt="2024-10-11T12:47:49.561" v="825" actId="1076"/>
          <ac:cxnSpMkLst>
            <pc:docMk/>
            <pc:sldMk cId="2367060287" sldId="569"/>
            <ac:cxnSpMk id="33" creationId="{EC2FBAFA-76C3-4B92-A9A0-13ED01A748C0}"/>
          </ac:cxnSpMkLst>
        </pc:cxnChg>
      </pc:sldChg>
      <pc:sldChg chg="addSp modSp add mod">
        <pc:chgData name="Scoggin, Jake" userId="5ad58cec-b21c-486a-b6f0-9ede36b8ce4c" providerId="ADAL" clId="{9081849F-C43F-4481-A6E2-FE9EA2656C73}" dt="2024-10-11T14:29:28.010" v="2939"/>
        <pc:sldMkLst>
          <pc:docMk/>
          <pc:sldMk cId="2338508581" sldId="570"/>
        </pc:sldMkLst>
        <pc:spChg chg="add mod">
          <ac:chgData name="Scoggin, Jake" userId="5ad58cec-b21c-486a-b6f0-9ede36b8ce4c" providerId="ADAL" clId="{9081849F-C43F-4481-A6E2-FE9EA2656C73}" dt="2024-10-11T14:29:28.010" v="2939"/>
          <ac:spMkLst>
            <pc:docMk/>
            <pc:sldMk cId="2338508581" sldId="570"/>
            <ac:spMk id="4" creationId="{5E5E4EB4-EB14-1E02-A4AA-E38F93BA8BC0}"/>
          </ac:spMkLst>
        </pc:spChg>
        <pc:spChg chg="mod">
          <ac:chgData name="Scoggin, Jake" userId="5ad58cec-b21c-486a-b6f0-9ede36b8ce4c" providerId="ADAL" clId="{9081849F-C43F-4481-A6E2-FE9EA2656C73}" dt="2024-10-11T12:48:05.329" v="829" actId="1076"/>
          <ac:spMkLst>
            <pc:docMk/>
            <pc:sldMk cId="2338508581" sldId="570"/>
            <ac:spMk id="32" creationId="{EBBBECAF-B9C1-1F0F-3BFC-630EF28C72A0}"/>
          </ac:spMkLst>
        </pc:spChg>
        <pc:cxnChg chg="add mod">
          <ac:chgData name="Scoggin, Jake" userId="5ad58cec-b21c-486a-b6f0-9ede36b8ce4c" providerId="ADAL" clId="{9081849F-C43F-4481-A6E2-FE9EA2656C73}" dt="2024-10-11T14:29:28.010" v="2939"/>
          <ac:cxnSpMkLst>
            <pc:docMk/>
            <pc:sldMk cId="2338508581" sldId="570"/>
            <ac:cxnSpMk id="3" creationId="{D0AB947D-3C3D-F597-6A19-86BD71026467}"/>
          </ac:cxnSpMkLst>
        </pc:cxnChg>
        <pc:cxnChg chg="mod">
          <ac:chgData name="Scoggin, Jake" userId="5ad58cec-b21c-486a-b6f0-9ede36b8ce4c" providerId="ADAL" clId="{9081849F-C43F-4481-A6E2-FE9EA2656C73}" dt="2024-10-11T12:48:05.329" v="829" actId="1076"/>
          <ac:cxnSpMkLst>
            <pc:docMk/>
            <pc:sldMk cId="2338508581" sldId="570"/>
            <ac:cxnSpMk id="33" creationId="{EC2FBAFA-76C3-4B92-A9A0-13ED01A748C0}"/>
          </ac:cxnSpMkLst>
        </pc:cxnChg>
      </pc:sldChg>
      <pc:sldChg chg="addSp modSp add mod">
        <pc:chgData name="Scoggin, Jake" userId="5ad58cec-b21c-486a-b6f0-9ede36b8ce4c" providerId="ADAL" clId="{9081849F-C43F-4481-A6E2-FE9EA2656C73}" dt="2024-10-11T14:29:29.067" v="2940"/>
        <pc:sldMkLst>
          <pc:docMk/>
          <pc:sldMk cId="935083506" sldId="571"/>
        </pc:sldMkLst>
        <pc:spChg chg="add mod">
          <ac:chgData name="Scoggin, Jake" userId="5ad58cec-b21c-486a-b6f0-9ede36b8ce4c" providerId="ADAL" clId="{9081849F-C43F-4481-A6E2-FE9EA2656C73}" dt="2024-10-11T14:29:29.067" v="2940"/>
          <ac:spMkLst>
            <pc:docMk/>
            <pc:sldMk cId="935083506" sldId="571"/>
            <ac:spMk id="4" creationId="{3CD3B674-7512-5D8E-E88D-EE99C74CAC4E}"/>
          </ac:spMkLst>
        </pc:spChg>
        <pc:spChg chg="mod">
          <ac:chgData name="Scoggin, Jake" userId="5ad58cec-b21c-486a-b6f0-9ede36b8ce4c" providerId="ADAL" clId="{9081849F-C43F-4481-A6E2-FE9EA2656C73}" dt="2024-10-11T12:48:10.809" v="831" actId="1076"/>
          <ac:spMkLst>
            <pc:docMk/>
            <pc:sldMk cId="935083506" sldId="571"/>
            <ac:spMk id="18" creationId="{58715695-73A1-5B6B-820D-E173C7DC7E3C}"/>
          </ac:spMkLst>
        </pc:spChg>
        <pc:cxnChg chg="add mod">
          <ac:chgData name="Scoggin, Jake" userId="5ad58cec-b21c-486a-b6f0-9ede36b8ce4c" providerId="ADAL" clId="{9081849F-C43F-4481-A6E2-FE9EA2656C73}" dt="2024-10-11T14:29:29.067" v="2940"/>
          <ac:cxnSpMkLst>
            <pc:docMk/>
            <pc:sldMk cId="935083506" sldId="571"/>
            <ac:cxnSpMk id="3" creationId="{00FDAF21-B4DF-7FDE-4030-6BD7AC4337F5}"/>
          </ac:cxnSpMkLst>
        </pc:cxnChg>
        <pc:cxnChg chg="mod">
          <ac:chgData name="Scoggin, Jake" userId="5ad58cec-b21c-486a-b6f0-9ede36b8ce4c" providerId="ADAL" clId="{9081849F-C43F-4481-A6E2-FE9EA2656C73}" dt="2024-10-11T12:48:10.809" v="831" actId="1076"/>
          <ac:cxnSpMkLst>
            <pc:docMk/>
            <pc:sldMk cId="935083506" sldId="571"/>
            <ac:cxnSpMk id="19" creationId="{4A5D5C5C-4ABD-301B-A2FF-244CFC7DF01D}"/>
          </ac:cxnSpMkLst>
        </pc:cxnChg>
      </pc:sldChg>
      <pc:sldChg chg="addSp modSp add mod">
        <pc:chgData name="Scoggin, Jake" userId="5ad58cec-b21c-486a-b6f0-9ede36b8ce4c" providerId="ADAL" clId="{9081849F-C43F-4481-A6E2-FE9EA2656C73}" dt="2024-10-11T14:29:30.225" v="2941"/>
        <pc:sldMkLst>
          <pc:docMk/>
          <pc:sldMk cId="718812551" sldId="572"/>
        </pc:sldMkLst>
        <pc:spChg chg="add mod">
          <ac:chgData name="Scoggin, Jake" userId="5ad58cec-b21c-486a-b6f0-9ede36b8ce4c" providerId="ADAL" clId="{9081849F-C43F-4481-A6E2-FE9EA2656C73}" dt="2024-10-11T14:29:30.225" v="2941"/>
          <ac:spMkLst>
            <pc:docMk/>
            <pc:sldMk cId="718812551" sldId="572"/>
            <ac:spMk id="4" creationId="{7015B940-552D-57E5-2FB9-39AC736124DE}"/>
          </ac:spMkLst>
        </pc:spChg>
        <pc:spChg chg="mod">
          <ac:chgData name="Scoggin, Jake" userId="5ad58cec-b21c-486a-b6f0-9ede36b8ce4c" providerId="ADAL" clId="{9081849F-C43F-4481-A6E2-FE9EA2656C73}" dt="2024-10-11T12:48:19.194" v="835" actId="1038"/>
          <ac:spMkLst>
            <pc:docMk/>
            <pc:sldMk cId="718812551" sldId="572"/>
            <ac:spMk id="32" creationId="{EBBBECAF-B9C1-1F0F-3BFC-630EF28C72A0}"/>
          </ac:spMkLst>
        </pc:spChg>
        <pc:cxnChg chg="add mod">
          <ac:chgData name="Scoggin, Jake" userId="5ad58cec-b21c-486a-b6f0-9ede36b8ce4c" providerId="ADAL" clId="{9081849F-C43F-4481-A6E2-FE9EA2656C73}" dt="2024-10-11T14:29:30.225" v="2941"/>
          <ac:cxnSpMkLst>
            <pc:docMk/>
            <pc:sldMk cId="718812551" sldId="572"/>
            <ac:cxnSpMk id="3" creationId="{B23BD774-A38F-24E2-24EC-D172B12DF769}"/>
          </ac:cxnSpMkLst>
        </pc:cxnChg>
        <pc:cxnChg chg="mod">
          <ac:chgData name="Scoggin, Jake" userId="5ad58cec-b21c-486a-b6f0-9ede36b8ce4c" providerId="ADAL" clId="{9081849F-C43F-4481-A6E2-FE9EA2656C73}" dt="2024-10-11T12:48:19.194" v="835" actId="1038"/>
          <ac:cxnSpMkLst>
            <pc:docMk/>
            <pc:sldMk cId="718812551" sldId="572"/>
            <ac:cxnSpMk id="33" creationId="{EC2FBAFA-76C3-4B92-A9A0-13ED01A748C0}"/>
          </ac:cxnSpMkLst>
        </pc:cxnChg>
      </pc:sldChg>
      <pc:sldChg chg="addSp modSp add mod">
        <pc:chgData name="Scoggin, Jake" userId="5ad58cec-b21c-486a-b6f0-9ede36b8ce4c" providerId="ADAL" clId="{9081849F-C43F-4481-A6E2-FE9EA2656C73}" dt="2024-10-11T14:29:31.356" v="2942"/>
        <pc:sldMkLst>
          <pc:docMk/>
          <pc:sldMk cId="791098167" sldId="573"/>
        </pc:sldMkLst>
        <pc:spChg chg="add mod">
          <ac:chgData name="Scoggin, Jake" userId="5ad58cec-b21c-486a-b6f0-9ede36b8ce4c" providerId="ADAL" clId="{9081849F-C43F-4481-A6E2-FE9EA2656C73}" dt="2024-10-11T14:29:31.356" v="2942"/>
          <ac:spMkLst>
            <pc:docMk/>
            <pc:sldMk cId="791098167" sldId="573"/>
            <ac:spMk id="4" creationId="{2C8FEACD-E0B7-5DE3-6FE9-9BF1D14795C0}"/>
          </ac:spMkLst>
        </pc:spChg>
        <pc:spChg chg="mod">
          <ac:chgData name="Scoggin, Jake" userId="5ad58cec-b21c-486a-b6f0-9ede36b8ce4c" providerId="ADAL" clId="{9081849F-C43F-4481-A6E2-FE9EA2656C73}" dt="2024-10-11T12:48:26.708" v="841" actId="1037"/>
          <ac:spMkLst>
            <pc:docMk/>
            <pc:sldMk cId="791098167" sldId="573"/>
            <ac:spMk id="18" creationId="{58715695-73A1-5B6B-820D-E173C7DC7E3C}"/>
          </ac:spMkLst>
        </pc:spChg>
        <pc:cxnChg chg="add mod">
          <ac:chgData name="Scoggin, Jake" userId="5ad58cec-b21c-486a-b6f0-9ede36b8ce4c" providerId="ADAL" clId="{9081849F-C43F-4481-A6E2-FE9EA2656C73}" dt="2024-10-11T14:29:31.356" v="2942"/>
          <ac:cxnSpMkLst>
            <pc:docMk/>
            <pc:sldMk cId="791098167" sldId="573"/>
            <ac:cxnSpMk id="3" creationId="{01832574-3774-E286-74C9-A24823483E01}"/>
          </ac:cxnSpMkLst>
        </pc:cxnChg>
        <pc:cxnChg chg="mod">
          <ac:chgData name="Scoggin, Jake" userId="5ad58cec-b21c-486a-b6f0-9ede36b8ce4c" providerId="ADAL" clId="{9081849F-C43F-4481-A6E2-FE9EA2656C73}" dt="2024-10-11T12:48:26.708" v="841" actId="1037"/>
          <ac:cxnSpMkLst>
            <pc:docMk/>
            <pc:sldMk cId="791098167" sldId="573"/>
            <ac:cxnSpMk id="19" creationId="{4A5D5C5C-4ABD-301B-A2FF-244CFC7DF01D}"/>
          </ac:cxnSpMkLst>
        </pc:cxnChg>
      </pc:sldChg>
      <pc:sldChg chg="addSp modSp add mod modAnim">
        <pc:chgData name="Scoggin, Jake" userId="5ad58cec-b21c-486a-b6f0-9ede36b8ce4c" providerId="ADAL" clId="{9081849F-C43F-4481-A6E2-FE9EA2656C73}" dt="2024-10-11T14:29:32.772" v="2943"/>
        <pc:sldMkLst>
          <pc:docMk/>
          <pc:sldMk cId="3341481852" sldId="574"/>
        </pc:sldMkLst>
        <pc:spChg chg="add mod">
          <ac:chgData name="Scoggin, Jake" userId="5ad58cec-b21c-486a-b6f0-9ede36b8ce4c" providerId="ADAL" clId="{9081849F-C43F-4481-A6E2-FE9EA2656C73}" dt="2024-10-11T14:29:32.772" v="2943"/>
          <ac:spMkLst>
            <pc:docMk/>
            <pc:sldMk cId="3341481852" sldId="574"/>
            <ac:spMk id="4" creationId="{86FB138D-3213-3441-E4A2-86033D11E580}"/>
          </ac:spMkLst>
        </pc:spChg>
        <pc:spChg chg="mod">
          <ac:chgData name="Scoggin, Jake" userId="5ad58cec-b21c-486a-b6f0-9ede36b8ce4c" providerId="ADAL" clId="{9081849F-C43F-4481-A6E2-FE9EA2656C73}" dt="2024-10-11T12:48:34.649" v="843" actId="1076"/>
          <ac:spMkLst>
            <pc:docMk/>
            <pc:sldMk cId="3341481852" sldId="574"/>
            <ac:spMk id="32" creationId="{EBBBECAF-B9C1-1F0F-3BFC-630EF28C72A0}"/>
          </ac:spMkLst>
        </pc:spChg>
        <pc:cxnChg chg="add mod">
          <ac:chgData name="Scoggin, Jake" userId="5ad58cec-b21c-486a-b6f0-9ede36b8ce4c" providerId="ADAL" clId="{9081849F-C43F-4481-A6E2-FE9EA2656C73}" dt="2024-10-11T14:29:32.772" v="2943"/>
          <ac:cxnSpMkLst>
            <pc:docMk/>
            <pc:sldMk cId="3341481852" sldId="574"/>
            <ac:cxnSpMk id="3" creationId="{C2108B5B-EEE7-6C74-A091-2A3EEDDDB18D}"/>
          </ac:cxnSpMkLst>
        </pc:cxnChg>
        <pc:cxnChg chg="mod">
          <ac:chgData name="Scoggin, Jake" userId="5ad58cec-b21c-486a-b6f0-9ede36b8ce4c" providerId="ADAL" clId="{9081849F-C43F-4481-A6E2-FE9EA2656C73}" dt="2024-10-11T12:48:34.649" v="843" actId="1076"/>
          <ac:cxnSpMkLst>
            <pc:docMk/>
            <pc:sldMk cId="3341481852" sldId="574"/>
            <ac:cxnSpMk id="33" creationId="{EC2FBAFA-76C3-4B92-A9A0-13ED01A748C0}"/>
          </ac:cxnSpMkLst>
        </pc:cxnChg>
      </pc:sldChg>
      <pc:sldChg chg="addSp modSp add mod modAnim">
        <pc:chgData name="Scoggin, Jake" userId="5ad58cec-b21c-486a-b6f0-9ede36b8ce4c" providerId="ADAL" clId="{9081849F-C43F-4481-A6E2-FE9EA2656C73}" dt="2024-10-11T14:29:38.060" v="2945" actId="14100"/>
        <pc:sldMkLst>
          <pc:docMk/>
          <pc:sldMk cId="163014301" sldId="575"/>
        </pc:sldMkLst>
        <pc:spChg chg="mod">
          <ac:chgData name="Scoggin, Jake" userId="5ad58cec-b21c-486a-b6f0-9ede36b8ce4c" providerId="ADAL" clId="{9081849F-C43F-4481-A6E2-FE9EA2656C73}" dt="2024-10-11T12:49:57.045" v="860" actId="20577"/>
          <ac:spMkLst>
            <pc:docMk/>
            <pc:sldMk cId="163014301" sldId="575"/>
            <ac:spMk id="2" creationId="{F47C2A5A-BB80-E011-3F98-8361B6A0CE7E}"/>
          </ac:spMkLst>
        </pc:spChg>
        <pc:spChg chg="add mod">
          <ac:chgData name="Scoggin, Jake" userId="5ad58cec-b21c-486a-b6f0-9ede36b8ce4c" providerId="ADAL" clId="{9081849F-C43F-4481-A6E2-FE9EA2656C73}" dt="2024-10-11T14:29:34.975" v="2944"/>
          <ac:spMkLst>
            <pc:docMk/>
            <pc:sldMk cId="163014301" sldId="575"/>
            <ac:spMk id="4" creationId="{2EB7C6C6-44D4-0712-DBF4-30267F2DD09F}"/>
          </ac:spMkLst>
        </pc:spChg>
        <pc:spChg chg="mod">
          <ac:chgData name="Scoggin, Jake" userId="5ad58cec-b21c-486a-b6f0-9ede36b8ce4c" providerId="ADAL" clId="{9081849F-C43F-4481-A6E2-FE9EA2656C73}" dt="2024-10-11T12:49:54.143" v="859" actId="1076"/>
          <ac:spMkLst>
            <pc:docMk/>
            <pc:sldMk cId="163014301" sldId="575"/>
            <ac:spMk id="18" creationId="{58715695-73A1-5B6B-820D-E173C7DC7E3C}"/>
          </ac:spMkLst>
        </pc:spChg>
        <pc:spChg chg="mod">
          <ac:chgData name="Scoggin, Jake" userId="5ad58cec-b21c-486a-b6f0-9ede36b8ce4c" providerId="ADAL" clId="{9081849F-C43F-4481-A6E2-FE9EA2656C73}" dt="2024-10-11T12:49:48.623" v="858" actId="1076"/>
          <ac:spMkLst>
            <pc:docMk/>
            <pc:sldMk cId="163014301" sldId="575"/>
            <ac:spMk id="32" creationId="{EBBBECAF-B9C1-1F0F-3BFC-630EF28C72A0}"/>
          </ac:spMkLst>
        </pc:spChg>
        <pc:cxnChg chg="add mod">
          <ac:chgData name="Scoggin, Jake" userId="5ad58cec-b21c-486a-b6f0-9ede36b8ce4c" providerId="ADAL" clId="{9081849F-C43F-4481-A6E2-FE9EA2656C73}" dt="2024-10-11T14:29:38.060" v="2945" actId="14100"/>
          <ac:cxnSpMkLst>
            <pc:docMk/>
            <pc:sldMk cId="163014301" sldId="575"/>
            <ac:cxnSpMk id="3" creationId="{F20A5FBB-6118-A912-AB0D-F3B319F438FB}"/>
          </ac:cxnSpMkLst>
        </pc:cxnChg>
        <pc:cxnChg chg="mod">
          <ac:chgData name="Scoggin, Jake" userId="5ad58cec-b21c-486a-b6f0-9ede36b8ce4c" providerId="ADAL" clId="{9081849F-C43F-4481-A6E2-FE9EA2656C73}" dt="2024-10-11T12:49:54.143" v="859" actId="1076"/>
          <ac:cxnSpMkLst>
            <pc:docMk/>
            <pc:sldMk cId="163014301" sldId="575"/>
            <ac:cxnSpMk id="19" creationId="{4A5D5C5C-4ABD-301B-A2FF-244CFC7DF01D}"/>
          </ac:cxnSpMkLst>
        </pc:cxnChg>
        <pc:cxnChg chg="mod">
          <ac:chgData name="Scoggin, Jake" userId="5ad58cec-b21c-486a-b6f0-9ede36b8ce4c" providerId="ADAL" clId="{9081849F-C43F-4481-A6E2-FE9EA2656C73}" dt="2024-10-11T12:49:48.623" v="858" actId="1076"/>
          <ac:cxnSpMkLst>
            <pc:docMk/>
            <pc:sldMk cId="163014301" sldId="575"/>
            <ac:cxnSpMk id="33" creationId="{EC2FBAFA-76C3-4B92-A9A0-13ED01A748C0}"/>
          </ac:cxnSpMkLst>
        </pc:cxnChg>
      </pc:sldChg>
      <pc:sldChg chg="addSp modSp add mod">
        <pc:chgData name="Scoggin, Jake" userId="5ad58cec-b21c-486a-b6f0-9ede36b8ce4c" providerId="ADAL" clId="{9081849F-C43F-4481-A6E2-FE9EA2656C73}" dt="2024-10-11T14:29:41.361" v="2946"/>
        <pc:sldMkLst>
          <pc:docMk/>
          <pc:sldMk cId="3245065532" sldId="576"/>
        </pc:sldMkLst>
        <pc:spChg chg="add mod">
          <ac:chgData name="Scoggin, Jake" userId="5ad58cec-b21c-486a-b6f0-9ede36b8ce4c" providerId="ADAL" clId="{9081849F-C43F-4481-A6E2-FE9EA2656C73}" dt="2024-10-11T14:29:41.361" v="2946"/>
          <ac:spMkLst>
            <pc:docMk/>
            <pc:sldMk cId="3245065532" sldId="576"/>
            <ac:spMk id="4" creationId="{C0B6036A-65FA-4A2C-FFE1-5E3FCBB2ED14}"/>
          </ac:spMkLst>
        </pc:spChg>
        <pc:spChg chg="mod">
          <ac:chgData name="Scoggin, Jake" userId="5ad58cec-b21c-486a-b6f0-9ede36b8ce4c" providerId="ADAL" clId="{9081849F-C43F-4481-A6E2-FE9EA2656C73}" dt="2024-10-11T12:50:04.090" v="862" actId="1076"/>
          <ac:spMkLst>
            <pc:docMk/>
            <pc:sldMk cId="3245065532" sldId="576"/>
            <ac:spMk id="32" creationId="{EBBBECAF-B9C1-1F0F-3BFC-630EF28C72A0}"/>
          </ac:spMkLst>
        </pc:spChg>
        <pc:cxnChg chg="add mod">
          <ac:chgData name="Scoggin, Jake" userId="5ad58cec-b21c-486a-b6f0-9ede36b8ce4c" providerId="ADAL" clId="{9081849F-C43F-4481-A6E2-FE9EA2656C73}" dt="2024-10-11T14:29:41.361" v="2946"/>
          <ac:cxnSpMkLst>
            <pc:docMk/>
            <pc:sldMk cId="3245065532" sldId="576"/>
            <ac:cxnSpMk id="3" creationId="{084C37DC-C86C-77DF-39F1-C0BE302C4B95}"/>
          </ac:cxnSpMkLst>
        </pc:cxnChg>
        <pc:cxnChg chg="mod">
          <ac:chgData name="Scoggin, Jake" userId="5ad58cec-b21c-486a-b6f0-9ede36b8ce4c" providerId="ADAL" clId="{9081849F-C43F-4481-A6E2-FE9EA2656C73}" dt="2024-10-11T12:50:04.090" v="862" actId="1076"/>
          <ac:cxnSpMkLst>
            <pc:docMk/>
            <pc:sldMk cId="3245065532" sldId="576"/>
            <ac:cxnSpMk id="33" creationId="{EC2FBAFA-76C3-4B92-A9A0-13ED01A748C0}"/>
          </ac:cxnSpMkLst>
        </pc:cxnChg>
      </pc:sldChg>
      <pc:sldChg chg="addSp modSp add mod">
        <pc:chgData name="Scoggin, Jake" userId="5ad58cec-b21c-486a-b6f0-9ede36b8ce4c" providerId="ADAL" clId="{9081849F-C43F-4481-A6E2-FE9EA2656C73}" dt="2024-10-11T14:29:42.732" v="2947"/>
        <pc:sldMkLst>
          <pc:docMk/>
          <pc:sldMk cId="3437649429" sldId="577"/>
        </pc:sldMkLst>
        <pc:spChg chg="add mod">
          <ac:chgData name="Scoggin, Jake" userId="5ad58cec-b21c-486a-b6f0-9ede36b8ce4c" providerId="ADAL" clId="{9081849F-C43F-4481-A6E2-FE9EA2656C73}" dt="2024-10-11T14:29:42.732" v="2947"/>
          <ac:spMkLst>
            <pc:docMk/>
            <pc:sldMk cId="3437649429" sldId="577"/>
            <ac:spMk id="4" creationId="{17B96626-18CB-E6B2-D2A3-60D4D247B07B}"/>
          </ac:spMkLst>
        </pc:spChg>
        <pc:spChg chg="mod">
          <ac:chgData name="Scoggin, Jake" userId="5ad58cec-b21c-486a-b6f0-9ede36b8ce4c" providerId="ADAL" clId="{9081849F-C43F-4481-A6E2-FE9EA2656C73}" dt="2024-10-11T12:50:11.756" v="865" actId="1076"/>
          <ac:spMkLst>
            <pc:docMk/>
            <pc:sldMk cId="3437649429" sldId="577"/>
            <ac:spMk id="18" creationId="{58715695-73A1-5B6B-820D-E173C7DC7E3C}"/>
          </ac:spMkLst>
        </pc:spChg>
        <pc:cxnChg chg="add mod">
          <ac:chgData name="Scoggin, Jake" userId="5ad58cec-b21c-486a-b6f0-9ede36b8ce4c" providerId="ADAL" clId="{9081849F-C43F-4481-A6E2-FE9EA2656C73}" dt="2024-10-11T14:29:42.732" v="2947"/>
          <ac:cxnSpMkLst>
            <pc:docMk/>
            <pc:sldMk cId="3437649429" sldId="577"/>
            <ac:cxnSpMk id="3" creationId="{9BD003B9-CF12-8E6A-0078-D29C0B054D89}"/>
          </ac:cxnSpMkLst>
        </pc:cxnChg>
        <pc:cxnChg chg="mod">
          <ac:chgData name="Scoggin, Jake" userId="5ad58cec-b21c-486a-b6f0-9ede36b8ce4c" providerId="ADAL" clId="{9081849F-C43F-4481-A6E2-FE9EA2656C73}" dt="2024-10-11T12:50:11.756" v="865" actId="1076"/>
          <ac:cxnSpMkLst>
            <pc:docMk/>
            <pc:sldMk cId="3437649429" sldId="577"/>
            <ac:cxnSpMk id="19" creationId="{4A5D5C5C-4ABD-301B-A2FF-244CFC7DF01D}"/>
          </ac:cxnSpMkLst>
        </pc:cxnChg>
      </pc:sldChg>
      <pc:sldChg chg="addSp modSp add mod modAnim">
        <pc:chgData name="Scoggin, Jake" userId="5ad58cec-b21c-486a-b6f0-9ede36b8ce4c" providerId="ADAL" clId="{9081849F-C43F-4481-A6E2-FE9EA2656C73}" dt="2024-10-11T14:29:44.054" v="2948"/>
        <pc:sldMkLst>
          <pc:docMk/>
          <pc:sldMk cId="3224695286" sldId="578"/>
        </pc:sldMkLst>
        <pc:spChg chg="add mod">
          <ac:chgData name="Scoggin, Jake" userId="5ad58cec-b21c-486a-b6f0-9ede36b8ce4c" providerId="ADAL" clId="{9081849F-C43F-4481-A6E2-FE9EA2656C73}" dt="2024-10-11T14:29:44.054" v="2948"/>
          <ac:spMkLst>
            <pc:docMk/>
            <pc:sldMk cId="3224695286" sldId="578"/>
            <ac:spMk id="4" creationId="{352CDFE8-C53A-E2B0-DFB4-F438E3AA542B}"/>
          </ac:spMkLst>
        </pc:spChg>
        <pc:spChg chg="mod">
          <ac:chgData name="Scoggin, Jake" userId="5ad58cec-b21c-486a-b6f0-9ede36b8ce4c" providerId="ADAL" clId="{9081849F-C43F-4481-A6E2-FE9EA2656C73}" dt="2024-10-11T12:50:21.288" v="867" actId="1076"/>
          <ac:spMkLst>
            <pc:docMk/>
            <pc:sldMk cId="3224695286" sldId="578"/>
            <ac:spMk id="32" creationId="{EBBBECAF-B9C1-1F0F-3BFC-630EF28C72A0}"/>
          </ac:spMkLst>
        </pc:spChg>
        <pc:cxnChg chg="add mod">
          <ac:chgData name="Scoggin, Jake" userId="5ad58cec-b21c-486a-b6f0-9ede36b8ce4c" providerId="ADAL" clId="{9081849F-C43F-4481-A6E2-FE9EA2656C73}" dt="2024-10-11T14:29:44.054" v="2948"/>
          <ac:cxnSpMkLst>
            <pc:docMk/>
            <pc:sldMk cId="3224695286" sldId="578"/>
            <ac:cxnSpMk id="3" creationId="{02582D78-D6B3-10BD-E676-4FD3DF004263}"/>
          </ac:cxnSpMkLst>
        </pc:cxnChg>
        <pc:cxnChg chg="mod">
          <ac:chgData name="Scoggin, Jake" userId="5ad58cec-b21c-486a-b6f0-9ede36b8ce4c" providerId="ADAL" clId="{9081849F-C43F-4481-A6E2-FE9EA2656C73}" dt="2024-10-11T12:50:21.288" v="867" actId="1076"/>
          <ac:cxnSpMkLst>
            <pc:docMk/>
            <pc:sldMk cId="3224695286" sldId="578"/>
            <ac:cxnSpMk id="33" creationId="{EC2FBAFA-76C3-4B92-A9A0-13ED01A748C0}"/>
          </ac:cxnSpMkLst>
        </pc:cxnChg>
      </pc:sldChg>
      <pc:sldChg chg="addSp modSp add mod modAnim">
        <pc:chgData name="Scoggin, Jake" userId="5ad58cec-b21c-486a-b6f0-9ede36b8ce4c" providerId="ADAL" clId="{9081849F-C43F-4481-A6E2-FE9EA2656C73}" dt="2024-10-11T14:29:48.461" v="2950" actId="14100"/>
        <pc:sldMkLst>
          <pc:docMk/>
          <pc:sldMk cId="2207027485" sldId="579"/>
        </pc:sldMkLst>
        <pc:spChg chg="mod">
          <ac:chgData name="Scoggin, Jake" userId="5ad58cec-b21c-486a-b6f0-9ede36b8ce4c" providerId="ADAL" clId="{9081849F-C43F-4481-A6E2-FE9EA2656C73}" dt="2024-10-11T12:50:56.535" v="879" actId="20577"/>
          <ac:spMkLst>
            <pc:docMk/>
            <pc:sldMk cId="2207027485" sldId="579"/>
            <ac:spMk id="2" creationId="{F47C2A5A-BB80-E011-3F98-8361B6A0CE7E}"/>
          </ac:spMkLst>
        </pc:spChg>
        <pc:spChg chg="add mod">
          <ac:chgData name="Scoggin, Jake" userId="5ad58cec-b21c-486a-b6f0-9ede36b8ce4c" providerId="ADAL" clId="{9081849F-C43F-4481-A6E2-FE9EA2656C73}" dt="2024-10-11T14:29:45.658" v="2949"/>
          <ac:spMkLst>
            <pc:docMk/>
            <pc:sldMk cId="2207027485" sldId="579"/>
            <ac:spMk id="4" creationId="{7EA7A4C3-C0D4-3AA3-95D4-A1E3E803A4A1}"/>
          </ac:spMkLst>
        </pc:spChg>
        <pc:spChg chg="mod">
          <ac:chgData name="Scoggin, Jake" userId="5ad58cec-b21c-486a-b6f0-9ede36b8ce4c" providerId="ADAL" clId="{9081849F-C43F-4481-A6E2-FE9EA2656C73}" dt="2024-10-11T12:50:54.253" v="878" actId="1076"/>
          <ac:spMkLst>
            <pc:docMk/>
            <pc:sldMk cId="2207027485" sldId="579"/>
            <ac:spMk id="18" creationId="{58715695-73A1-5B6B-820D-E173C7DC7E3C}"/>
          </ac:spMkLst>
        </pc:spChg>
        <pc:spChg chg="mod">
          <ac:chgData name="Scoggin, Jake" userId="5ad58cec-b21c-486a-b6f0-9ede36b8ce4c" providerId="ADAL" clId="{9081849F-C43F-4481-A6E2-FE9EA2656C73}" dt="2024-10-11T12:50:48.460" v="877" actId="1076"/>
          <ac:spMkLst>
            <pc:docMk/>
            <pc:sldMk cId="2207027485" sldId="579"/>
            <ac:spMk id="32" creationId="{EBBBECAF-B9C1-1F0F-3BFC-630EF28C72A0}"/>
          </ac:spMkLst>
        </pc:spChg>
        <pc:cxnChg chg="add mod">
          <ac:chgData name="Scoggin, Jake" userId="5ad58cec-b21c-486a-b6f0-9ede36b8ce4c" providerId="ADAL" clId="{9081849F-C43F-4481-A6E2-FE9EA2656C73}" dt="2024-10-11T14:29:48.461" v="2950" actId="14100"/>
          <ac:cxnSpMkLst>
            <pc:docMk/>
            <pc:sldMk cId="2207027485" sldId="579"/>
            <ac:cxnSpMk id="3" creationId="{45C6B3AB-0BD1-367C-E531-69DC3094FA70}"/>
          </ac:cxnSpMkLst>
        </pc:cxnChg>
        <pc:cxnChg chg="mod">
          <ac:chgData name="Scoggin, Jake" userId="5ad58cec-b21c-486a-b6f0-9ede36b8ce4c" providerId="ADAL" clId="{9081849F-C43F-4481-A6E2-FE9EA2656C73}" dt="2024-10-11T12:50:54.253" v="878" actId="1076"/>
          <ac:cxnSpMkLst>
            <pc:docMk/>
            <pc:sldMk cId="2207027485" sldId="579"/>
            <ac:cxnSpMk id="19" creationId="{4A5D5C5C-4ABD-301B-A2FF-244CFC7DF01D}"/>
          </ac:cxnSpMkLst>
        </pc:cxnChg>
        <pc:cxnChg chg="mod">
          <ac:chgData name="Scoggin, Jake" userId="5ad58cec-b21c-486a-b6f0-9ede36b8ce4c" providerId="ADAL" clId="{9081849F-C43F-4481-A6E2-FE9EA2656C73}" dt="2024-10-11T12:50:48.460" v="877" actId="1076"/>
          <ac:cxnSpMkLst>
            <pc:docMk/>
            <pc:sldMk cId="2207027485" sldId="579"/>
            <ac:cxnSpMk id="33" creationId="{EC2FBAFA-76C3-4B92-A9A0-13ED01A748C0}"/>
          </ac:cxnSpMkLst>
        </pc:cxnChg>
      </pc:sldChg>
      <pc:sldChg chg="addSp modSp add mod modAnim">
        <pc:chgData name="Scoggin, Jake" userId="5ad58cec-b21c-486a-b6f0-9ede36b8ce4c" providerId="ADAL" clId="{9081849F-C43F-4481-A6E2-FE9EA2656C73}" dt="2024-10-11T14:29:53.108" v="2951"/>
        <pc:sldMkLst>
          <pc:docMk/>
          <pc:sldMk cId="4284385394" sldId="580"/>
        </pc:sldMkLst>
        <pc:spChg chg="add mod">
          <ac:chgData name="Scoggin, Jake" userId="5ad58cec-b21c-486a-b6f0-9ede36b8ce4c" providerId="ADAL" clId="{9081849F-C43F-4481-A6E2-FE9EA2656C73}" dt="2024-10-11T14:29:53.108" v="2951"/>
          <ac:spMkLst>
            <pc:docMk/>
            <pc:sldMk cId="4284385394" sldId="580"/>
            <ac:spMk id="4" creationId="{EABA263D-3709-A632-16F2-D7A4B0FE34C5}"/>
          </ac:spMkLst>
        </pc:spChg>
        <pc:spChg chg="mod">
          <ac:chgData name="Scoggin, Jake" userId="5ad58cec-b21c-486a-b6f0-9ede36b8ce4c" providerId="ADAL" clId="{9081849F-C43F-4481-A6E2-FE9EA2656C73}" dt="2024-10-11T12:51:02.465" v="881" actId="1076"/>
          <ac:spMkLst>
            <pc:docMk/>
            <pc:sldMk cId="4284385394" sldId="580"/>
            <ac:spMk id="32" creationId="{EBBBECAF-B9C1-1F0F-3BFC-630EF28C72A0}"/>
          </ac:spMkLst>
        </pc:spChg>
        <pc:cxnChg chg="add mod">
          <ac:chgData name="Scoggin, Jake" userId="5ad58cec-b21c-486a-b6f0-9ede36b8ce4c" providerId="ADAL" clId="{9081849F-C43F-4481-A6E2-FE9EA2656C73}" dt="2024-10-11T14:29:53.108" v="2951"/>
          <ac:cxnSpMkLst>
            <pc:docMk/>
            <pc:sldMk cId="4284385394" sldId="580"/>
            <ac:cxnSpMk id="3" creationId="{B082EF66-0BAB-373F-2849-21F4274F4518}"/>
          </ac:cxnSpMkLst>
        </pc:cxnChg>
        <pc:cxnChg chg="mod">
          <ac:chgData name="Scoggin, Jake" userId="5ad58cec-b21c-486a-b6f0-9ede36b8ce4c" providerId="ADAL" clId="{9081849F-C43F-4481-A6E2-FE9EA2656C73}" dt="2024-10-11T12:51:02.465" v="881" actId="1076"/>
          <ac:cxnSpMkLst>
            <pc:docMk/>
            <pc:sldMk cId="4284385394" sldId="580"/>
            <ac:cxnSpMk id="33" creationId="{EC2FBAFA-76C3-4B92-A9A0-13ED01A748C0}"/>
          </ac:cxnSpMkLst>
        </pc:cxnChg>
      </pc:sldChg>
      <pc:sldChg chg="addSp modSp add mod modAnim">
        <pc:chgData name="Scoggin, Jake" userId="5ad58cec-b21c-486a-b6f0-9ede36b8ce4c" providerId="ADAL" clId="{9081849F-C43F-4481-A6E2-FE9EA2656C73}" dt="2024-10-11T14:30:03.725" v="2953" actId="14100"/>
        <pc:sldMkLst>
          <pc:docMk/>
          <pc:sldMk cId="3491418540" sldId="581"/>
        </pc:sldMkLst>
        <pc:spChg chg="mod">
          <ac:chgData name="Scoggin, Jake" userId="5ad58cec-b21c-486a-b6f0-9ede36b8ce4c" providerId="ADAL" clId="{9081849F-C43F-4481-A6E2-FE9EA2656C73}" dt="2024-10-11T12:51:49.373" v="894" actId="1076"/>
          <ac:spMkLst>
            <pc:docMk/>
            <pc:sldMk cId="3491418540" sldId="581"/>
            <ac:spMk id="2" creationId="{F47C2A5A-BB80-E011-3F98-8361B6A0CE7E}"/>
          </ac:spMkLst>
        </pc:spChg>
        <pc:spChg chg="add mod">
          <ac:chgData name="Scoggin, Jake" userId="5ad58cec-b21c-486a-b6f0-9ede36b8ce4c" providerId="ADAL" clId="{9081849F-C43F-4481-A6E2-FE9EA2656C73}" dt="2024-10-11T12:52:05.025" v="902" actId="1076"/>
          <ac:spMkLst>
            <pc:docMk/>
            <pc:sldMk cId="3491418540" sldId="581"/>
            <ac:spMk id="3" creationId="{F9ECCAE1-6B81-B9F1-E856-95FB668A0495}"/>
          </ac:spMkLst>
        </pc:spChg>
        <pc:spChg chg="add mod">
          <ac:chgData name="Scoggin, Jake" userId="5ad58cec-b21c-486a-b6f0-9ede36b8ce4c" providerId="ADAL" clId="{9081849F-C43F-4481-A6E2-FE9EA2656C73}" dt="2024-10-11T14:29:54.492" v="2952"/>
          <ac:spMkLst>
            <pc:docMk/>
            <pc:sldMk cId="3491418540" sldId="581"/>
            <ac:spMk id="5" creationId="{EC69B113-58F5-2DE1-BBF7-F2BF50532645}"/>
          </ac:spMkLst>
        </pc:spChg>
        <pc:cxnChg chg="add mod">
          <ac:chgData name="Scoggin, Jake" userId="5ad58cec-b21c-486a-b6f0-9ede36b8ce4c" providerId="ADAL" clId="{9081849F-C43F-4481-A6E2-FE9EA2656C73}" dt="2024-10-11T14:30:03.725" v="2953" actId="14100"/>
          <ac:cxnSpMkLst>
            <pc:docMk/>
            <pc:sldMk cId="3491418540" sldId="581"/>
            <ac:cxnSpMk id="4" creationId="{175A6AAC-37E1-BB95-806C-A9BF7F37B318}"/>
          </ac:cxnSpMkLst>
        </pc:cxnChg>
      </pc:sldChg>
      <pc:sldChg chg="add del">
        <pc:chgData name="Scoggin, Jake" userId="5ad58cec-b21c-486a-b6f0-9ede36b8ce4c" providerId="ADAL" clId="{9081849F-C43F-4481-A6E2-FE9EA2656C73}" dt="2024-10-11T12:51:30.327" v="890" actId="47"/>
        <pc:sldMkLst>
          <pc:docMk/>
          <pc:sldMk cId="3824302676" sldId="581"/>
        </pc:sldMkLst>
      </pc:sldChg>
      <pc:sldChg chg="addSp modSp add mod">
        <pc:chgData name="Scoggin, Jake" userId="5ad58cec-b21c-486a-b6f0-9ede36b8ce4c" providerId="ADAL" clId="{9081849F-C43F-4481-A6E2-FE9EA2656C73}" dt="2024-10-11T14:29:15.291" v="2934"/>
        <pc:sldMkLst>
          <pc:docMk/>
          <pc:sldMk cId="2795187062" sldId="582"/>
        </pc:sldMkLst>
        <pc:spChg chg="add mod">
          <ac:chgData name="Scoggin, Jake" userId="5ad58cec-b21c-486a-b6f0-9ede36b8ce4c" providerId="ADAL" clId="{9081849F-C43F-4481-A6E2-FE9EA2656C73}" dt="2024-10-11T14:29:15.291" v="2934"/>
          <ac:spMkLst>
            <pc:docMk/>
            <pc:sldMk cId="2795187062" sldId="582"/>
            <ac:spMk id="4" creationId="{6820EC00-7E56-E68D-EB22-4319A625E932}"/>
          </ac:spMkLst>
        </pc:spChg>
        <pc:spChg chg="mod">
          <ac:chgData name="Scoggin, Jake" userId="5ad58cec-b21c-486a-b6f0-9ede36b8ce4c" providerId="ADAL" clId="{9081849F-C43F-4481-A6E2-FE9EA2656C73}" dt="2024-10-11T12:57:14.437" v="940" actId="1035"/>
          <ac:spMkLst>
            <pc:docMk/>
            <pc:sldMk cId="2795187062" sldId="582"/>
            <ac:spMk id="32" creationId="{EBBBECAF-B9C1-1F0F-3BFC-630EF28C72A0}"/>
          </ac:spMkLst>
        </pc:spChg>
        <pc:cxnChg chg="add mod">
          <ac:chgData name="Scoggin, Jake" userId="5ad58cec-b21c-486a-b6f0-9ede36b8ce4c" providerId="ADAL" clId="{9081849F-C43F-4481-A6E2-FE9EA2656C73}" dt="2024-10-11T14:29:15.291" v="2934"/>
          <ac:cxnSpMkLst>
            <pc:docMk/>
            <pc:sldMk cId="2795187062" sldId="582"/>
            <ac:cxnSpMk id="3" creationId="{707CE257-351E-E81D-C11C-83C62B93857A}"/>
          </ac:cxnSpMkLst>
        </pc:cxnChg>
        <pc:cxnChg chg="mod">
          <ac:chgData name="Scoggin, Jake" userId="5ad58cec-b21c-486a-b6f0-9ede36b8ce4c" providerId="ADAL" clId="{9081849F-C43F-4481-A6E2-FE9EA2656C73}" dt="2024-10-11T12:57:14.437" v="940" actId="1035"/>
          <ac:cxnSpMkLst>
            <pc:docMk/>
            <pc:sldMk cId="2795187062" sldId="582"/>
            <ac:cxnSpMk id="33" creationId="{EC2FBAFA-76C3-4B92-A9A0-13ED01A748C0}"/>
          </ac:cxnSpMkLst>
        </pc:cxnChg>
      </pc:sldChg>
      <pc:sldChg chg="addSp delSp modSp new mod modClrScheme chgLayout">
        <pc:chgData name="Scoggin, Jake" userId="5ad58cec-b21c-486a-b6f0-9ede36b8ce4c" providerId="ADAL" clId="{9081849F-C43F-4481-A6E2-FE9EA2656C73}" dt="2024-10-11T13:24:23.682" v="1089" actId="167"/>
        <pc:sldMkLst>
          <pc:docMk/>
          <pc:sldMk cId="674385314" sldId="583"/>
        </pc:sldMkLst>
        <pc:spChg chg="add del mod">
          <ac:chgData name="Scoggin, Jake" userId="5ad58cec-b21c-486a-b6f0-9ede36b8ce4c" providerId="ADAL" clId="{9081849F-C43F-4481-A6E2-FE9EA2656C73}" dt="2024-10-11T13:23:10.356" v="1051" actId="21"/>
          <ac:spMkLst>
            <pc:docMk/>
            <pc:sldMk cId="674385314" sldId="583"/>
            <ac:spMk id="2" creationId="{C9AEB10A-FCC0-7767-1117-16DB60D347AF}"/>
          </ac:spMkLst>
        </pc:spChg>
        <pc:spChg chg="add del mod">
          <ac:chgData name="Scoggin, Jake" userId="5ad58cec-b21c-486a-b6f0-9ede36b8ce4c" providerId="ADAL" clId="{9081849F-C43F-4481-A6E2-FE9EA2656C73}" dt="2024-10-11T13:18:28.079" v="960" actId="478"/>
          <ac:spMkLst>
            <pc:docMk/>
            <pc:sldMk cId="674385314" sldId="583"/>
            <ac:spMk id="3" creationId="{F60DEF6A-D66D-6807-3356-0DE1CACF21C9}"/>
          </ac:spMkLst>
        </pc:spChg>
        <pc:spChg chg="add del mod ord">
          <ac:chgData name="Scoggin, Jake" userId="5ad58cec-b21c-486a-b6f0-9ede36b8ce4c" providerId="ADAL" clId="{9081849F-C43F-4481-A6E2-FE9EA2656C73}" dt="2024-10-11T13:23:49.948" v="1068" actId="21"/>
          <ac:spMkLst>
            <pc:docMk/>
            <pc:sldMk cId="674385314" sldId="583"/>
            <ac:spMk id="4" creationId="{7CCA3BB3-44EA-C546-A796-0A2F6A6ED2D6}"/>
          </ac:spMkLst>
        </pc:spChg>
        <pc:spChg chg="add del mod ord">
          <ac:chgData name="Scoggin, Jake" userId="5ad58cec-b21c-486a-b6f0-9ede36b8ce4c" providerId="ADAL" clId="{9081849F-C43F-4481-A6E2-FE9EA2656C73}" dt="2024-10-11T13:24:23.682" v="1089" actId="167"/>
          <ac:spMkLst>
            <pc:docMk/>
            <pc:sldMk cId="674385314" sldId="583"/>
            <ac:spMk id="5" creationId="{14842D6D-6A16-DE70-A6A1-0C338F95C943}"/>
          </ac:spMkLst>
        </pc:spChg>
        <pc:spChg chg="add mod ord">
          <ac:chgData name="Scoggin, Jake" userId="5ad58cec-b21c-486a-b6f0-9ede36b8ce4c" providerId="ADAL" clId="{9081849F-C43F-4481-A6E2-FE9EA2656C73}" dt="2024-10-11T13:24:12.054" v="1080" actId="1076"/>
          <ac:spMkLst>
            <pc:docMk/>
            <pc:sldMk cId="674385314" sldId="583"/>
            <ac:spMk id="6" creationId="{6F7E8B75-1353-8409-70CA-11E27B1C6E71}"/>
          </ac:spMkLst>
        </pc:spChg>
        <pc:spChg chg="add del mod ord">
          <ac:chgData name="Scoggin, Jake" userId="5ad58cec-b21c-486a-b6f0-9ede36b8ce4c" providerId="ADAL" clId="{9081849F-C43F-4481-A6E2-FE9EA2656C73}" dt="2024-10-11T13:23:16.396" v="1054" actId="21"/>
          <ac:spMkLst>
            <pc:docMk/>
            <pc:sldMk cId="674385314" sldId="583"/>
            <ac:spMk id="7" creationId="{98E35848-85CE-7AA0-BAD1-61E84E4A2341}"/>
          </ac:spMkLst>
        </pc:spChg>
        <pc:spChg chg="add del mod ord">
          <ac:chgData name="Scoggin, Jake" userId="5ad58cec-b21c-486a-b6f0-9ede36b8ce4c" providerId="ADAL" clId="{9081849F-C43F-4481-A6E2-FE9EA2656C73}" dt="2024-10-11T13:23:29.583" v="1059" actId="21"/>
          <ac:spMkLst>
            <pc:docMk/>
            <pc:sldMk cId="674385314" sldId="583"/>
            <ac:spMk id="8" creationId="{EABA812C-8E7A-4E36-77A7-97D3D68BC449}"/>
          </ac:spMkLst>
        </pc:spChg>
        <pc:spChg chg="add del mod ord">
          <ac:chgData name="Scoggin, Jake" userId="5ad58cec-b21c-486a-b6f0-9ede36b8ce4c" providerId="ADAL" clId="{9081849F-C43F-4481-A6E2-FE9EA2656C73}" dt="2024-10-11T13:23:36.325" v="1062" actId="21"/>
          <ac:spMkLst>
            <pc:docMk/>
            <pc:sldMk cId="674385314" sldId="583"/>
            <ac:spMk id="9" creationId="{B4C73108-AC11-276B-7206-CF708A8F6CD5}"/>
          </ac:spMkLst>
        </pc:spChg>
        <pc:spChg chg="add del mod ord">
          <ac:chgData name="Scoggin, Jake" userId="5ad58cec-b21c-486a-b6f0-9ede36b8ce4c" providerId="ADAL" clId="{9081849F-C43F-4481-A6E2-FE9EA2656C73}" dt="2024-10-11T13:23:42.847" v="1065" actId="21"/>
          <ac:spMkLst>
            <pc:docMk/>
            <pc:sldMk cId="674385314" sldId="583"/>
            <ac:spMk id="10" creationId="{4690FEA1-2898-AA42-E7E2-CE4E0432A1D6}"/>
          </ac:spMkLst>
        </pc:spChg>
        <pc:spChg chg="add del mod">
          <ac:chgData name="Scoggin, Jake" userId="5ad58cec-b21c-486a-b6f0-9ede36b8ce4c" providerId="ADAL" clId="{9081849F-C43F-4481-A6E2-FE9EA2656C73}" dt="2024-10-11T13:23:16.396" v="1054" actId="21"/>
          <ac:spMkLst>
            <pc:docMk/>
            <pc:sldMk cId="674385314" sldId="583"/>
            <ac:spMk id="11" creationId="{C9AEB10A-FCC0-7767-1117-16DB60D347AF}"/>
          </ac:spMkLst>
        </pc:spChg>
        <pc:spChg chg="add del mod">
          <ac:chgData name="Scoggin, Jake" userId="5ad58cec-b21c-486a-b6f0-9ede36b8ce4c" providerId="ADAL" clId="{9081849F-C43F-4481-A6E2-FE9EA2656C73}" dt="2024-10-11T13:23:29.583" v="1059" actId="21"/>
          <ac:spMkLst>
            <pc:docMk/>
            <pc:sldMk cId="674385314" sldId="583"/>
            <ac:spMk id="12" creationId="{98E35848-85CE-7AA0-BAD1-61E84E4A2341}"/>
          </ac:spMkLst>
        </pc:spChg>
        <pc:spChg chg="add del mod">
          <ac:chgData name="Scoggin, Jake" userId="5ad58cec-b21c-486a-b6f0-9ede36b8ce4c" providerId="ADAL" clId="{9081849F-C43F-4481-A6E2-FE9EA2656C73}" dt="2024-10-11T13:23:29.583" v="1059" actId="21"/>
          <ac:spMkLst>
            <pc:docMk/>
            <pc:sldMk cId="674385314" sldId="583"/>
            <ac:spMk id="13" creationId="{C9AEB10A-FCC0-7767-1117-16DB60D347AF}"/>
          </ac:spMkLst>
        </pc:spChg>
        <pc:spChg chg="add del mod">
          <ac:chgData name="Scoggin, Jake" userId="5ad58cec-b21c-486a-b6f0-9ede36b8ce4c" providerId="ADAL" clId="{9081849F-C43F-4481-A6E2-FE9EA2656C73}" dt="2024-10-11T13:23:36.325" v="1062" actId="21"/>
          <ac:spMkLst>
            <pc:docMk/>
            <pc:sldMk cId="674385314" sldId="583"/>
            <ac:spMk id="14" creationId="{EABA812C-8E7A-4E36-77A7-97D3D68BC449}"/>
          </ac:spMkLst>
        </pc:spChg>
        <pc:spChg chg="add del mod">
          <ac:chgData name="Scoggin, Jake" userId="5ad58cec-b21c-486a-b6f0-9ede36b8ce4c" providerId="ADAL" clId="{9081849F-C43F-4481-A6E2-FE9EA2656C73}" dt="2024-10-11T13:23:36.325" v="1062" actId="21"/>
          <ac:spMkLst>
            <pc:docMk/>
            <pc:sldMk cId="674385314" sldId="583"/>
            <ac:spMk id="15" creationId="{98E35848-85CE-7AA0-BAD1-61E84E4A2341}"/>
          </ac:spMkLst>
        </pc:spChg>
        <pc:spChg chg="add del mod">
          <ac:chgData name="Scoggin, Jake" userId="5ad58cec-b21c-486a-b6f0-9ede36b8ce4c" providerId="ADAL" clId="{9081849F-C43F-4481-A6E2-FE9EA2656C73}" dt="2024-10-11T13:23:36.325" v="1062" actId="21"/>
          <ac:spMkLst>
            <pc:docMk/>
            <pc:sldMk cId="674385314" sldId="583"/>
            <ac:spMk id="16" creationId="{C9AEB10A-FCC0-7767-1117-16DB60D347AF}"/>
          </ac:spMkLst>
        </pc:spChg>
        <pc:spChg chg="add del mod">
          <ac:chgData name="Scoggin, Jake" userId="5ad58cec-b21c-486a-b6f0-9ede36b8ce4c" providerId="ADAL" clId="{9081849F-C43F-4481-A6E2-FE9EA2656C73}" dt="2024-10-11T13:23:42.847" v="1065" actId="21"/>
          <ac:spMkLst>
            <pc:docMk/>
            <pc:sldMk cId="674385314" sldId="583"/>
            <ac:spMk id="17" creationId="{B4C73108-AC11-276B-7206-CF708A8F6CD5}"/>
          </ac:spMkLst>
        </pc:spChg>
        <pc:spChg chg="add del mod">
          <ac:chgData name="Scoggin, Jake" userId="5ad58cec-b21c-486a-b6f0-9ede36b8ce4c" providerId="ADAL" clId="{9081849F-C43F-4481-A6E2-FE9EA2656C73}" dt="2024-10-11T13:23:42.847" v="1065" actId="21"/>
          <ac:spMkLst>
            <pc:docMk/>
            <pc:sldMk cId="674385314" sldId="583"/>
            <ac:spMk id="18" creationId="{EABA812C-8E7A-4E36-77A7-97D3D68BC449}"/>
          </ac:spMkLst>
        </pc:spChg>
        <pc:spChg chg="add del mod">
          <ac:chgData name="Scoggin, Jake" userId="5ad58cec-b21c-486a-b6f0-9ede36b8ce4c" providerId="ADAL" clId="{9081849F-C43F-4481-A6E2-FE9EA2656C73}" dt="2024-10-11T13:23:42.847" v="1065" actId="21"/>
          <ac:spMkLst>
            <pc:docMk/>
            <pc:sldMk cId="674385314" sldId="583"/>
            <ac:spMk id="19" creationId="{98E35848-85CE-7AA0-BAD1-61E84E4A2341}"/>
          </ac:spMkLst>
        </pc:spChg>
        <pc:spChg chg="add del mod">
          <ac:chgData name="Scoggin, Jake" userId="5ad58cec-b21c-486a-b6f0-9ede36b8ce4c" providerId="ADAL" clId="{9081849F-C43F-4481-A6E2-FE9EA2656C73}" dt="2024-10-11T13:23:42.847" v="1065" actId="21"/>
          <ac:spMkLst>
            <pc:docMk/>
            <pc:sldMk cId="674385314" sldId="583"/>
            <ac:spMk id="20" creationId="{C9AEB10A-FCC0-7767-1117-16DB60D347AF}"/>
          </ac:spMkLst>
        </pc:spChg>
        <pc:spChg chg="add del mod">
          <ac:chgData name="Scoggin, Jake" userId="5ad58cec-b21c-486a-b6f0-9ede36b8ce4c" providerId="ADAL" clId="{9081849F-C43F-4481-A6E2-FE9EA2656C73}" dt="2024-10-11T13:23:49.948" v="1068" actId="21"/>
          <ac:spMkLst>
            <pc:docMk/>
            <pc:sldMk cId="674385314" sldId="583"/>
            <ac:spMk id="21" creationId="{4690FEA1-2898-AA42-E7E2-CE4E0432A1D6}"/>
          </ac:spMkLst>
        </pc:spChg>
        <pc:spChg chg="add del mod">
          <ac:chgData name="Scoggin, Jake" userId="5ad58cec-b21c-486a-b6f0-9ede36b8ce4c" providerId="ADAL" clId="{9081849F-C43F-4481-A6E2-FE9EA2656C73}" dt="2024-10-11T13:23:49.948" v="1068" actId="21"/>
          <ac:spMkLst>
            <pc:docMk/>
            <pc:sldMk cId="674385314" sldId="583"/>
            <ac:spMk id="22" creationId="{B4C73108-AC11-276B-7206-CF708A8F6CD5}"/>
          </ac:spMkLst>
        </pc:spChg>
        <pc:spChg chg="add del mod">
          <ac:chgData name="Scoggin, Jake" userId="5ad58cec-b21c-486a-b6f0-9ede36b8ce4c" providerId="ADAL" clId="{9081849F-C43F-4481-A6E2-FE9EA2656C73}" dt="2024-10-11T13:23:49.948" v="1068" actId="21"/>
          <ac:spMkLst>
            <pc:docMk/>
            <pc:sldMk cId="674385314" sldId="583"/>
            <ac:spMk id="23" creationId="{EABA812C-8E7A-4E36-77A7-97D3D68BC449}"/>
          </ac:spMkLst>
        </pc:spChg>
        <pc:spChg chg="add del mod">
          <ac:chgData name="Scoggin, Jake" userId="5ad58cec-b21c-486a-b6f0-9ede36b8ce4c" providerId="ADAL" clId="{9081849F-C43F-4481-A6E2-FE9EA2656C73}" dt="2024-10-11T13:23:49.948" v="1068" actId="21"/>
          <ac:spMkLst>
            <pc:docMk/>
            <pc:sldMk cId="674385314" sldId="583"/>
            <ac:spMk id="24" creationId="{98E35848-85CE-7AA0-BAD1-61E84E4A2341}"/>
          </ac:spMkLst>
        </pc:spChg>
        <pc:spChg chg="add del mod">
          <ac:chgData name="Scoggin, Jake" userId="5ad58cec-b21c-486a-b6f0-9ede36b8ce4c" providerId="ADAL" clId="{9081849F-C43F-4481-A6E2-FE9EA2656C73}" dt="2024-10-11T13:23:49.948" v="1068" actId="21"/>
          <ac:spMkLst>
            <pc:docMk/>
            <pc:sldMk cId="674385314" sldId="583"/>
            <ac:spMk id="25" creationId="{C9AEB10A-FCC0-7767-1117-16DB60D347AF}"/>
          </ac:spMkLst>
        </pc:spChg>
        <pc:spChg chg="add del mod">
          <ac:chgData name="Scoggin, Jake" userId="5ad58cec-b21c-486a-b6f0-9ede36b8ce4c" providerId="ADAL" clId="{9081849F-C43F-4481-A6E2-FE9EA2656C73}" dt="2024-10-11T13:24:12.337" v="1081" actId="1076"/>
          <ac:spMkLst>
            <pc:docMk/>
            <pc:sldMk cId="674385314" sldId="583"/>
            <ac:spMk id="26" creationId="{7CCA3BB3-44EA-C546-A796-0A2F6A6ED2D6}"/>
          </ac:spMkLst>
        </pc:spChg>
        <pc:spChg chg="add del mod">
          <ac:chgData name="Scoggin, Jake" userId="5ad58cec-b21c-486a-b6f0-9ede36b8ce4c" providerId="ADAL" clId="{9081849F-C43F-4481-A6E2-FE9EA2656C73}" dt="2024-10-11T13:24:12.542" v="1082" actId="1076"/>
          <ac:spMkLst>
            <pc:docMk/>
            <pc:sldMk cId="674385314" sldId="583"/>
            <ac:spMk id="27" creationId="{4690FEA1-2898-AA42-E7E2-CE4E0432A1D6}"/>
          </ac:spMkLst>
        </pc:spChg>
        <pc:spChg chg="add del mod">
          <ac:chgData name="Scoggin, Jake" userId="5ad58cec-b21c-486a-b6f0-9ede36b8ce4c" providerId="ADAL" clId="{9081849F-C43F-4481-A6E2-FE9EA2656C73}" dt="2024-10-11T13:24:12.779" v="1083" actId="1076"/>
          <ac:spMkLst>
            <pc:docMk/>
            <pc:sldMk cId="674385314" sldId="583"/>
            <ac:spMk id="28" creationId="{B4C73108-AC11-276B-7206-CF708A8F6CD5}"/>
          </ac:spMkLst>
        </pc:spChg>
        <pc:spChg chg="add del mod">
          <ac:chgData name="Scoggin, Jake" userId="5ad58cec-b21c-486a-b6f0-9ede36b8ce4c" providerId="ADAL" clId="{9081849F-C43F-4481-A6E2-FE9EA2656C73}" dt="2024-10-11T13:24:12.969" v="1084" actId="1076"/>
          <ac:spMkLst>
            <pc:docMk/>
            <pc:sldMk cId="674385314" sldId="583"/>
            <ac:spMk id="29" creationId="{EABA812C-8E7A-4E36-77A7-97D3D68BC449}"/>
          </ac:spMkLst>
        </pc:spChg>
        <pc:spChg chg="add del mod">
          <ac:chgData name="Scoggin, Jake" userId="5ad58cec-b21c-486a-b6f0-9ede36b8ce4c" providerId="ADAL" clId="{9081849F-C43F-4481-A6E2-FE9EA2656C73}" dt="2024-10-11T13:24:13.152" v="1085" actId="1076"/>
          <ac:spMkLst>
            <pc:docMk/>
            <pc:sldMk cId="674385314" sldId="583"/>
            <ac:spMk id="30" creationId="{98E35848-85CE-7AA0-BAD1-61E84E4A2341}"/>
          </ac:spMkLst>
        </pc:spChg>
        <pc:spChg chg="add del mod">
          <ac:chgData name="Scoggin, Jake" userId="5ad58cec-b21c-486a-b6f0-9ede36b8ce4c" providerId="ADAL" clId="{9081849F-C43F-4481-A6E2-FE9EA2656C73}" dt="2024-10-11T13:24:13.334" v="1086" actId="1076"/>
          <ac:spMkLst>
            <pc:docMk/>
            <pc:sldMk cId="674385314" sldId="583"/>
            <ac:spMk id="31" creationId="{C9AEB10A-FCC0-7767-1117-16DB60D347AF}"/>
          </ac:spMkLst>
        </pc:spChg>
      </pc:sldChg>
      <pc:sldChg chg="modSp add mod modTransition">
        <pc:chgData name="Scoggin, Jake" userId="5ad58cec-b21c-486a-b6f0-9ede36b8ce4c" providerId="ADAL" clId="{9081849F-C43F-4481-A6E2-FE9EA2656C73}" dt="2024-10-11T13:24:55.959" v="1103"/>
        <pc:sldMkLst>
          <pc:docMk/>
          <pc:sldMk cId="159738898" sldId="584"/>
        </pc:sldMkLst>
        <pc:spChg chg="mod">
          <ac:chgData name="Scoggin, Jake" userId="5ad58cec-b21c-486a-b6f0-9ede36b8ce4c" providerId="ADAL" clId="{9081849F-C43F-4481-A6E2-FE9EA2656C73}" dt="2024-10-11T13:24:34.618" v="1098" actId="1035"/>
          <ac:spMkLst>
            <pc:docMk/>
            <pc:sldMk cId="159738898" sldId="584"/>
            <ac:spMk id="31" creationId="{C9AEB10A-FCC0-7767-1117-16DB60D347AF}"/>
          </ac:spMkLst>
        </pc:spChg>
      </pc:sldChg>
      <pc:sldChg chg="modSp add del mod">
        <pc:chgData name="Scoggin, Jake" userId="5ad58cec-b21c-486a-b6f0-9ede36b8ce4c" providerId="ADAL" clId="{9081849F-C43F-4481-A6E2-FE9EA2656C73}" dt="2024-10-11T13:24:26.596" v="1090" actId="47"/>
        <pc:sldMkLst>
          <pc:docMk/>
          <pc:sldMk cId="500032544" sldId="584"/>
        </pc:sldMkLst>
        <pc:spChg chg="mod">
          <ac:chgData name="Scoggin, Jake" userId="5ad58cec-b21c-486a-b6f0-9ede36b8ce4c" providerId="ADAL" clId="{9081849F-C43F-4481-A6E2-FE9EA2656C73}" dt="2024-10-11T13:22:49.627" v="1049" actId="1036"/>
          <ac:spMkLst>
            <pc:docMk/>
            <pc:sldMk cId="500032544" sldId="584"/>
            <ac:spMk id="2" creationId="{C9AEB10A-FCC0-7767-1117-16DB60D347AF}"/>
          </ac:spMkLst>
        </pc:spChg>
      </pc:sldChg>
      <pc:sldChg chg="modSp add mod">
        <pc:chgData name="Scoggin, Jake" userId="5ad58cec-b21c-486a-b6f0-9ede36b8ce4c" providerId="ADAL" clId="{9081849F-C43F-4481-A6E2-FE9EA2656C73}" dt="2024-10-11T13:25:18.518" v="1115" actId="1037"/>
        <pc:sldMkLst>
          <pc:docMk/>
          <pc:sldMk cId="296312948" sldId="585"/>
        </pc:sldMkLst>
        <pc:spChg chg="mod">
          <ac:chgData name="Scoggin, Jake" userId="5ad58cec-b21c-486a-b6f0-9ede36b8ce4c" providerId="ADAL" clId="{9081849F-C43F-4481-A6E2-FE9EA2656C73}" dt="2024-10-11T13:25:18.518" v="1115" actId="1037"/>
          <ac:spMkLst>
            <pc:docMk/>
            <pc:sldMk cId="296312948" sldId="585"/>
            <ac:spMk id="31" creationId="{C9AEB10A-FCC0-7767-1117-16DB60D347AF}"/>
          </ac:spMkLst>
        </pc:spChg>
      </pc:sldChg>
      <pc:sldChg chg="modSp add mod">
        <pc:chgData name="Scoggin, Jake" userId="5ad58cec-b21c-486a-b6f0-9ede36b8ce4c" providerId="ADAL" clId="{9081849F-C43F-4481-A6E2-FE9EA2656C73}" dt="2024-10-11T13:25:36.557" v="1129" actId="1036"/>
        <pc:sldMkLst>
          <pc:docMk/>
          <pc:sldMk cId="541887764" sldId="586"/>
        </pc:sldMkLst>
        <pc:spChg chg="mod">
          <ac:chgData name="Scoggin, Jake" userId="5ad58cec-b21c-486a-b6f0-9ede36b8ce4c" providerId="ADAL" clId="{9081849F-C43F-4481-A6E2-FE9EA2656C73}" dt="2024-10-11T13:25:36.557" v="1129" actId="1036"/>
          <ac:spMkLst>
            <pc:docMk/>
            <pc:sldMk cId="541887764" sldId="586"/>
            <ac:spMk id="30" creationId="{98E35848-85CE-7AA0-BAD1-61E84E4A2341}"/>
          </ac:spMkLst>
        </pc:spChg>
      </pc:sldChg>
      <pc:sldChg chg="modSp add mod">
        <pc:chgData name="Scoggin, Jake" userId="5ad58cec-b21c-486a-b6f0-9ede36b8ce4c" providerId="ADAL" clId="{9081849F-C43F-4481-A6E2-FE9EA2656C73}" dt="2024-10-11T13:25:57.633" v="1180" actId="1076"/>
        <pc:sldMkLst>
          <pc:docMk/>
          <pc:sldMk cId="4097404814" sldId="587"/>
        </pc:sldMkLst>
        <pc:spChg chg="mod">
          <ac:chgData name="Scoggin, Jake" userId="5ad58cec-b21c-486a-b6f0-9ede36b8ce4c" providerId="ADAL" clId="{9081849F-C43F-4481-A6E2-FE9EA2656C73}" dt="2024-10-11T13:25:57.633" v="1180" actId="1076"/>
          <ac:spMkLst>
            <pc:docMk/>
            <pc:sldMk cId="4097404814" sldId="587"/>
            <ac:spMk id="29" creationId="{EABA812C-8E7A-4E36-77A7-97D3D68BC449}"/>
          </ac:spMkLst>
        </pc:spChg>
        <pc:spChg chg="mod">
          <ac:chgData name="Scoggin, Jake" userId="5ad58cec-b21c-486a-b6f0-9ede36b8ce4c" providerId="ADAL" clId="{9081849F-C43F-4481-A6E2-FE9EA2656C73}" dt="2024-10-11T13:25:53.245" v="1178" actId="1038"/>
          <ac:spMkLst>
            <pc:docMk/>
            <pc:sldMk cId="4097404814" sldId="587"/>
            <ac:spMk id="30" creationId="{98E35848-85CE-7AA0-BAD1-61E84E4A2341}"/>
          </ac:spMkLst>
        </pc:spChg>
        <pc:spChg chg="mod">
          <ac:chgData name="Scoggin, Jake" userId="5ad58cec-b21c-486a-b6f0-9ede36b8ce4c" providerId="ADAL" clId="{9081849F-C43F-4481-A6E2-FE9EA2656C73}" dt="2024-10-11T13:25:53.245" v="1178" actId="1038"/>
          <ac:spMkLst>
            <pc:docMk/>
            <pc:sldMk cId="4097404814" sldId="587"/>
            <ac:spMk id="31" creationId="{C9AEB10A-FCC0-7767-1117-16DB60D347AF}"/>
          </ac:spMkLst>
        </pc:spChg>
      </pc:sldChg>
      <pc:sldChg chg="modSp add mod">
        <pc:chgData name="Scoggin, Jake" userId="5ad58cec-b21c-486a-b6f0-9ede36b8ce4c" providerId="ADAL" clId="{9081849F-C43F-4481-A6E2-FE9EA2656C73}" dt="2024-10-11T13:26:17.645" v="1193" actId="1038"/>
        <pc:sldMkLst>
          <pc:docMk/>
          <pc:sldMk cId="2321660761" sldId="588"/>
        </pc:sldMkLst>
        <pc:spChg chg="mod">
          <ac:chgData name="Scoggin, Jake" userId="5ad58cec-b21c-486a-b6f0-9ede36b8ce4c" providerId="ADAL" clId="{9081849F-C43F-4481-A6E2-FE9EA2656C73}" dt="2024-10-11T13:26:17.645" v="1193" actId="1038"/>
          <ac:spMkLst>
            <pc:docMk/>
            <pc:sldMk cId="2321660761" sldId="588"/>
            <ac:spMk id="29" creationId="{EABA812C-8E7A-4E36-77A7-97D3D68BC449}"/>
          </ac:spMkLst>
        </pc:spChg>
      </pc:sldChg>
      <pc:sldChg chg="modSp add mod">
        <pc:chgData name="Scoggin, Jake" userId="5ad58cec-b21c-486a-b6f0-9ede36b8ce4c" providerId="ADAL" clId="{9081849F-C43F-4481-A6E2-FE9EA2656C73}" dt="2024-10-11T13:26:55.464" v="1202" actId="1038"/>
        <pc:sldMkLst>
          <pc:docMk/>
          <pc:sldMk cId="784080453" sldId="589"/>
        </pc:sldMkLst>
        <pc:spChg chg="mod">
          <ac:chgData name="Scoggin, Jake" userId="5ad58cec-b21c-486a-b6f0-9ede36b8ce4c" providerId="ADAL" clId="{9081849F-C43F-4481-A6E2-FE9EA2656C73}" dt="2024-10-11T13:26:55.464" v="1202" actId="1038"/>
          <ac:spMkLst>
            <pc:docMk/>
            <pc:sldMk cId="784080453" sldId="589"/>
            <ac:spMk id="29" creationId="{EABA812C-8E7A-4E36-77A7-97D3D68BC449}"/>
          </ac:spMkLst>
        </pc:spChg>
        <pc:spChg chg="mod">
          <ac:chgData name="Scoggin, Jake" userId="5ad58cec-b21c-486a-b6f0-9ede36b8ce4c" providerId="ADAL" clId="{9081849F-C43F-4481-A6E2-FE9EA2656C73}" dt="2024-10-11T13:26:52.589" v="1201" actId="1037"/>
          <ac:spMkLst>
            <pc:docMk/>
            <pc:sldMk cId="784080453" sldId="589"/>
            <ac:spMk id="30" creationId="{98E35848-85CE-7AA0-BAD1-61E84E4A2341}"/>
          </ac:spMkLst>
        </pc:spChg>
        <pc:spChg chg="mod">
          <ac:chgData name="Scoggin, Jake" userId="5ad58cec-b21c-486a-b6f0-9ede36b8ce4c" providerId="ADAL" clId="{9081849F-C43F-4481-A6E2-FE9EA2656C73}" dt="2024-10-11T13:26:52.589" v="1201" actId="1037"/>
          <ac:spMkLst>
            <pc:docMk/>
            <pc:sldMk cId="784080453" sldId="589"/>
            <ac:spMk id="31" creationId="{C9AEB10A-FCC0-7767-1117-16DB60D347AF}"/>
          </ac:spMkLst>
        </pc:spChg>
      </pc:sldChg>
      <pc:sldChg chg="modSp add mod">
        <pc:chgData name="Scoggin, Jake" userId="5ad58cec-b21c-486a-b6f0-9ede36b8ce4c" providerId="ADAL" clId="{9081849F-C43F-4481-A6E2-FE9EA2656C73}" dt="2024-10-11T13:27:01.942" v="1206" actId="1037"/>
        <pc:sldMkLst>
          <pc:docMk/>
          <pc:sldMk cId="94395368" sldId="590"/>
        </pc:sldMkLst>
        <pc:spChg chg="mod">
          <ac:chgData name="Scoggin, Jake" userId="5ad58cec-b21c-486a-b6f0-9ede36b8ce4c" providerId="ADAL" clId="{9081849F-C43F-4481-A6E2-FE9EA2656C73}" dt="2024-10-11T13:27:01.942" v="1206" actId="1037"/>
          <ac:spMkLst>
            <pc:docMk/>
            <pc:sldMk cId="94395368" sldId="590"/>
            <ac:spMk id="28" creationId="{B4C73108-AC11-276B-7206-CF708A8F6CD5}"/>
          </ac:spMkLst>
        </pc:spChg>
      </pc:sldChg>
      <pc:sldChg chg="modSp add mod">
        <pc:chgData name="Scoggin, Jake" userId="5ad58cec-b21c-486a-b6f0-9ede36b8ce4c" providerId="ADAL" clId="{9081849F-C43F-4481-A6E2-FE9EA2656C73}" dt="2024-10-11T13:27:15.269" v="1269" actId="1038"/>
        <pc:sldMkLst>
          <pc:docMk/>
          <pc:sldMk cId="2489228343" sldId="591"/>
        </pc:sldMkLst>
        <pc:spChg chg="mod">
          <ac:chgData name="Scoggin, Jake" userId="5ad58cec-b21c-486a-b6f0-9ede36b8ce4c" providerId="ADAL" clId="{9081849F-C43F-4481-A6E2-FE9EA2656C73}" dt="2024-10-11T13:27:15.269" v="1269" actId="1038"/>
          <ac:spMkLst>
            <pc:docMk/>
            <pc:sldMk cId="2489228343" sldId="591"/>
            <ac:spMk id="28" creationId="{B4C73108-AC11-276B-7206-CF708A8F6CD5}"/>
          </ac:spMkLst>
        </pc:spChg>
        <pc:spChg chg="mod">
          <ac:chgData name="Scoggin, Jake" userId="5ad58cec-b21c-486a-b6f0-9ede36b8ce4c" providerId="ADAL" clId="{9081849F-C43F-4481-A6E2-FE9EA2656C73}" dt="2024-10-11T13:27:15.269" v="1269" actId="1038"/>
          <ac:spMkLst>
            <pc:docMk/>
            <pc:sldMk cId="2489228343" sldId="591"/>
            <ac:spMk id="29" creationId="{EABA812C-8E7A-4E36-77A7-97D3D68BC449}"/>
          </ac:spMkLst>
        </pc:spChg>
        <pc:spChg chg="mod">
          <ac:chgData name="Scoggin, Jake" userId="5ad58cec-b21c-486a-b6f0-9ede36b8ce4c" providerId="ADAL" clId="{9081849F-C43F-4481-A6E2-FE9EA2656C73}" dt="2024-10-11T13:27:15.269" v="1269" actId="1038"/>
          <ac:spMkLst>
            <pc:docMk/>
            <pc:sldMk cId="2489228343" sldId="591"/>
            <ac:spMk id="30" creationId="{98E35848-85CE-7AA0-BAD1-61E84E4A2341}"/>
          </ac:spMkLst>
        </pc:spChg>
        <pc:spChg chg="mod">
          <ac:chgData name="Scoggin, Jake" userId="5ad58cec-b21c-486a-b6f0-9ede36b8ce4c" providerId="ADAL" clId="{9081849F-C43F-4481-A6E2-FE9EA2656C73}" dt="2024-10-11T13:27:15.269" v="1269" actId="1038"/>
          <ac:spMkLst>
            <pc:docMk/>
            <pc:sldMk cId="2489228343" sldId="591"/>
            <ac:spMk id="31" creationId="{C9AEB10A-FCC0-7767-1117-16DB60D347AF}"/>
          </ac:spMkLst>
        </pc:spChg>
      </pc:sldChg>
      <pc:sldChg chg="modSp add mod">
        <pc:chgData name="Scoggin, Jake" userId="5ad58cec-b21c-486a-b6f0-9ede36b8ce4c" providerId="ADAL" clId="{9081849F-C43F-4481-A6E2-FE9EA2656C73}" dt="2024-10-11T13:27:22.621" v="1272" actId="1038"/>
        <pc:sldMkLst>
          <pc:docMk/>
          <pc:sldMk cId="142263425" sldId="592"/>
        </pc:sldMkLst>
        <pc:spChg chg="mod">
          <ac:chgData name="Scoggin, Jake" userId="5ad58cec-b21c-486a-b6f0-9ede36b8ce4c" providerId="ADAL" clId="{9081849F-C43F-4481-A6E2-FE9EA2656C73}" dt="2024-10-11T13:27:22.621" v="1272" actId="1038"/>
          <ac:spMkLst>
            <pc:docMk/>
            <pc:sldMk cId="142263425" sldId="592"/>
            <ac:spMk id="27" creationId="{4690FEA1-2898-AA42-E7E2-CE4E0432A1D6}"/>
          </ac:spMkLst>
        </pc:spChg>
      </pc:sldChg>
      <pc:sldChg chg="modSp add mod">
        <pc:chgData name="Scoggin, Jake" userId="5ad58cec-b21c-486a-b6f0-9ede36b8ce4c" providerId="ADAL" clId="{9081849F-C43F-4481-A6E2-FE9EA2656C73}" dt="2024-10-11T13:27:34.059" v="1307" actId="1038"/>
        <pc:sldMkLst>
          <pc:docMk/>
          <pc:sldMk cId="4040029662" sldId="593"/>
        </pc:sldMkLst>
        <pc:spChg chg="mod">
          <ac:chgData name="Scoggin, Jake" userId="5ad58cec-b21c-486a-b6f0-9ede36b8ce4c" providerId="ADAL" clId="{9081849F-C43F-4481-A6E2-FE9EA2656C73}" dt="2024-10-11T13:27:34.059" v="1307" actId="1038"/>
          <ac:spMkLst>
            <pc:docMk/>
            <pc:sldMk cId="4040029662" sldId="593"/>
            <ac:spMk id="27" creationId="{4690FEA1-2898-AA42-E7E2-CE4E0432A1D6}"/>
          </ac:spMkLst>
        </pc:spChg>
        <pc:spChg chg="mod">
          <ac:chgData name="Scoggin, Jake" userId="5ad58cec-b21c-486a-b6f0-9ede36b8ce4c" providerId="ADAL" clId="{9081849F-C43F-4481-A6E2-FE9EA2656C73}" dt="2024-10-11T13:27:30.711" v="1306" actId="1037"/>
          <ac:spMkLst>
            <pc:docMk/>
            <pc:sldMk cId="4040029662" sldId="593"/>
            <ac:spMk id="28" creationId="{B4C73108-AC11-276B-7206-CF708A8F6CD5}"/>
          </ac:spMkLst>
        </pc:spChg>
        <pc:spChg chg="mod">
          <ac:chgData name="Scoggin, Jake" userId="5ad58cec-b21c-486a-b6f0-9ede36b8ce4c" providerId="ADAL" clId="{9081849F-C43F-4481-A6E2-FE9EA2656C73}" dt="2024-10-11T13:27:30.711" v="1306" actId="1037"/>
          <ac:spMkLst>
            <pc:docMk/>
            <pc:sldMk cId="4040029662" sldId="593"/>
            <ac:spMk id="29" creationId="{EABA812C-8E7A-4E36-77A7-97D3D68BC449}"/>
          </ac:spMkLst>
        </pc:spChg>
        <pc:spChg chg="mod">
          <ac:chgData name="Scoggin, Jake" userId="5ad58cec-b21c-486a-b6f0-9ede36b8ce4c" providerId="ADAL" clId="{9081849F-C43F-4481-A6E2-FE9EA2656C73}" dt="2024-10-11T13:27:30.711" v="1306" actId="1037"/>
          <ac:spMkLst>
            <pc:docMk/>
            <pc:sldMk cId="4040029662" sldId="593"/>
            <ac:spMk id="30" creationId="{98E35848-85CE-7AA0-BAD1-61E84E4A2341}"/>
          </ac:spMkLst>
        </pc:spChg>
        <pc:spChg chg="mod">
          <ac:chgData name="Scoggin, Jake" userId="5ad58cec-b21c-486a-b6f0-9ede36b8ce4c" providerId="ADAL" clId="{9081849F-C43F-4481-A6E2-FE9EA2656C73}" dt="2024-10-11T13:27:30.711" v="1306" actId="1037"/>
          <ac:spMkLst>
            <pc:docMk/>
            <pc:sldMk cId="4040029662" sldId="593"/>
            <ac:spMk id="31" creationId="{C9AEB10A-FCC0-7767-1117-16DB60D347AF}"/>
          </ac:spMkLst>
        </pc:spChg>
      </pc:sldChg>
      <pc:sldChg chg="modSp add mod">
        <pc:chgData name="Scoggin, Jake" userId="5ad58cec-b21c-486a-b6f0-9ede36b8ce4c" providerId="ADAL" clId="{9081849F-C43F-4481-A6E2-FE9EA2656C73}" dt="2024-10-11T13:27:41.538" v="1310" actId="1037"/>
        <pc:sldMkLst>
          <pc:docMk/>
          <pc:sldMk cId="2215375718" sldId="594"/>
        </pc:sldMkLst>
        <pc:spChg chg="mod">
          <ac:chgData name="Scoggin, Jake" userId="5ad58cec-b21c-486a-b6f0-9ede36b8ce4c" providerId="ADAL" clId="{9081849F-C43F-4481-A6E2-FE9EA2656C73}" dt="2024-10-11T13:27:41.538" v="1310" actId="1037"/>
          <ac:spMkLst>
            <pc:docMk/>
            <pc:sldMk cId="2215375718" sldId="594"/>
            <ac:spMk id="26" creationId="{7CCA3BB3-44EA-C546-A796-0A2F6A6ED2D6}"/>
          </ac:spMkLst>
        </pc:spChg>
      </pc:sldChg>
      <pc:sldChg chg="modSp add mod">
        <pc:chgData name="Scoggin, Jake" userId="5ad58cec-b21c-486a-b6f0-9ede36b8ce4c" providerId="ADAL" clId="{9081849F-C43F-4481-A6E2-FE9EA2656C73}" dt="2024-10-11T13:27:57.049" v="1358" actId="1037"/>
        <pc:sldMkLst>
          <pc:docMk/>
          <pc:sldMk cId="1916411942" sldId="595"/>
        </pc:sldMkLst>
        <pc:spChg chg="mod">
          <ac:chgData name="Scoggin, Jake" userId="5ad58cec-b21c-486a-b6f0-9ede36b8ce4c" providerId="ADAL" clId="{9081849F-C43F-4481-A6E2-FE9EA2656C73}" dt="2024-10-11T13:27:53.333" v="1356" actId="1038"/>
          <ac:spMkLst>
            <pc:docMk/>
            <pc:sldMk cId="1916411942" sldId="595"/>
            <ac:spMk id="26" creationId="{7CCA3BB3-44EA-C546-A796-0A2F6A6ED2D6}"/>
          </ac:spMkLst>
        </pc:spChg>
        <pc:spChg chg="mod">
          <ac:chgData name="Scoggin, Jake" userId="5ad58cec-b21c-486a-b6f0-9ede36b8ce4c" providerId="ADAL" clId="{9081849F-C43F-4481-A6E2-FE9EA2656C73}" dt="2024-10-11T13:27:55.849" v="1357" actId="1037"/>
          <ac:spMkLst>
            <pc:docMk/>
            <pc:sldMk cId="1916411942" sldId="595"/>
            <ac:spMk id="27" creationId="{4690FEA1-2898-AA42-E7E2-CE4E0432A1D6}"/>
          </ac:spMkLst>
        </pc:spChg>
        <pc:spChg chg="mod">
          <ac:chgData name="Scoggin, Jake" userId="5ad58cec-b21c-486a-b6f0-9ede36b8ce4c" providerId="ADAL" clId="{9081849F-C43F-4481-A6E2-FE9EA2656C73}" dt="2024-10-11T13:27:53.333" v="1356" actId="1038"/>
          <ac:spMkLst>
            <pc:docMk/>
            <pc:sldMk cId="1916411942" sldId="595"/>
            <ac:spMk id="28" creationId="{B4C73108-AC11-276B-7206-CF708A8F6CD5}"/>
          </ac:spMkLst>
        </pc:spChg>
        <pc:spChg chg="mod">
          <ac:chgData name="Scoggin, Jake" userId="5ad58cec-b21c-486a-b6f0-9ede36b8ce4c" providerId="ADAL" clId="{9081849F-C43F-4481-A6E2-FE9EA2656C73}" dt="2024-10-11T13:27:57.049" v="1358" actId="1037"/>
          <ac:spMkLst>
            <pc:docMk/>
            <pc:sldMk cId="1916411942" sldId="595"/>
            <ac:spMk id="29" creationId="{EABA812C-8E7A-4E36-77A7-97D3D68BC449}"/>
          </ac:spMkLst>
        </pc:spChg>
        <pc:spChg chg="mod">
          <ac:chgData name="Scoggin, Jake" userId="5ad58cec-b21c-486a-b6f0-9ede36b8ce4c" providerId="ADAL" clId="{9081849F-C43F-4481-A6E2-FE9EA2656C73}" dt="2024-10-11T13:27:53.333" v="1356" actId="1038"/>
          <ac:spMkLst>
            <pc:docMk/>
            <pc:sldMk cId="1916411942" sldId="595"/>
            <ac:spMk id="30" creationId="{98E35848-85CE-7AA0-BAD1-61E84E4A2341}"/>
          </ac:spMkLst>
        </pc:spChg>
        <pc:spChg chg="mod">
          <ac:chgData name="Scoggin, Jake" userId="5ad58cec-b21c-486a-b6f0-9ede36b8ce4c" providerId="ADAL" clId="{9081849F-C43F-4481-A6E2-FE9EA2656C73}" dt="2024-10-11T13:27:53.333" v="1356" actId="1038"/>
          <ac:spMkLst>
            <pc:docMk/>
            <pc:sldMk cId="1916411942" sldId="595"/>
            <ac:spMk id="31" creationId="{C9AEB10A-FCC0-7767-1117-16DB60D347AF}"/>
          </ac:spMkLst>
        </pc:spChg>
      </pc:sldChg>
      <pc:sldChg chg="modSp add mod">
        <pc:chgData name="Scoggin, Jake" userId="5ad58cec-b21c-486a-b6f0-9ede36b8ce4c" providerId="ADAL" clId="{9081849F-C43F-4481-A6E2-FE9EA2656C73}" dt="2024-10-11T13:28:03.762" v="1364" actId="1036"/>
        <pc:sldMkLst>
          <pc:docMk/>
          <pc:sldMk cId="2143864611" sldId="596"/>
        </pc:sldMkLst>
        <pc:spChg chg="mod">
          <ac:chgData name="Scoggin, Jake" userId="5ad58cec-b21c-486a-b6f0-9ede36b8ce4c" providerId="ADAL" clId="{9081849F-C43F-4481-A6E2-FE9EA2656C73}" dt="2024-10-11T13:28:03.762" v="1364" actId="1036"/>
          <ac:spMkLst>
            <pc:docMk/>
            <pc:sldMk cId="2143864611" sldId="596"/>
            <ac:spMk id="6" creationId="{6F7E8B75-1353-8409-70CA-11E27B1C6E71}"/>
          </ac:spMkLst>
        </pc:spChg>
      </pc:sldChg>
      <pc:sldChg chg="modSp add mod">
        <pc:chgData name="Scoggin, Jake" userId="5ad58cec-b21c-486a-b6f0-9ede36b8ce4c" providerId="ADAL" clId="{9081849F-C43F-4481-A6E2-FE9EA2656C73}" dt="2024-10-11T13:28:25.051" v="1405" actId="1076"/>
        <pc:sldMkLst>
          <pc:docMk/>
          <pc:sldMk cId="2380023757" sldId="597"/>
        </pc:sldMkLst>
        <pc:spChg chg="mod">
          <ac:chgData name="Scoggin, Jake" userId="5ad58cec-b21c-486a-b6f0-9ede36b8ce4c" providerId="ADAL" clId="{9081849F-C43F-4481-A6E2-FE9EA2656C73}" dt="2024-10-11T13:28:25.051" v="1405" actId="1076"/>
          <ac:spMkLst>
            <pc:docMk/>
            <pc:sldMk cId="2380023757" sldId="597"/>
            <ac:spMk id="5" creationId="{14842D6D-6A16-DE70-A6A1-0C338F95C943}"/>
          </ac:spMkLst>
        </pc:spChg>
        <pc:spChg chg="mod">
          <ac:chgData name="Scoggin, Jake" userId="5ad58cec-b21c-486a-b6f0-9ede36b8ce4c" providerId="ADAL" clId="{9081849F-C43F-4481-A6E2-FE9EA2656C73}" dt="2024-10-11T13:28:13.920" v="1400" actId="1037"/>
          <ac:spMkLst>
            <pc:docMk/>
            <pc:sldMk cId="2380023757" sldId="597"/>
            <ac:spMk id="6" creationId="{6F7E8B75-1353-8409-70CA-11E27B1C6E71}"/>
          </ac:spMkLst>
        </pc:spChg>
        <pc:spChg chg="mod">
          <ac:chgData name="Scoggin, Jake" userId="5ad58cec-b21c-486a-b6f0-9ede36b8ce4c" providerId="ADAL" clId="{9081849F-C43F-4481-A6E2-FE9EA2656C73}" dt="2024-10-11T13:28:13.920" v="1400" actId="1037"/>
          <ac:spMkLst>
            <pc:docMk/>
            <pc:sldMk cId="2380023757" sldId="597"/>
            <ac:spMk id="26" creationId="{7CCA3BB3-44EA-C546-A796-0A2F6A6ED2D6}"/>
          </ac:spMkLst>
        </pc:spChg>
        <pc:spChg chg="mod">
          <ac:chgData name="Scoggin, Jake" userId="5ad58cec-b21c-486a-b6f0-9ede36b8ce4c" providerId="ADAL" clId="{9081849F-C43F-4481-A6E2-FE9EA2656C73}" dt="2024-10-11T13:28:13.920" v="1400" actId="1037"/>
          <ac:spMkLst>
            <pc:docMk/>
            <pc:sldMk cId="2380023757" sldId="597"/>
            <ac:spMk id="27" creationId="{4690FEA1-2898-AA42-E7E2-CE4E0432A1D6}"/>
          </ac:spMkLst>
        </pc:spChg>
        <pc:spChg chg="mod">
          <ac:chgData name="Scoggin, Jake" userId="5ad58cec-b21c-486a-b6f0-9ede36b8ce4c" providerId="ADAL" clId="{9081849F-C43F-4481-A6E2-FE9EA2656C73}" dt="2024-10-11T13:28:13.920" v="1400" actId="1037"/>
          <ac:spMkLst>
            <pc:docMk/>
            <pc:sldMk cId="2380023757" sldId="597"/>
            <ac:spMk id="28" creationId="{B4C73108-AC11-276B-7206-CF708A8F6CD5}"/>
          </ac:spMkLst>
        </pc:spChg>
        <pc:spChg chg="mod">
          <ac:chgData name="Scoggin, Jake" userId="5ad58cec-b21c-486a-b6f0-9ede36b8ce4c" providerId="ADAL" clId="{9081849F-C43F-4481-A6E2-FE9EA2656C73}" dt="2024-10-11T13:28:13.920" v="1400" actId="1037"/>
          <ac:spMkLst>
            <pc:docMk/>
            <pc:sldMk cId="2380023757" sldId="597"/>
            <ac:spMk id="29" creationId="{EABA812C-8E7A-4E36-77A7-97D3D68BC449}"/>
          </ac:spMkLst>
        </pc:spChg>
        <pc:spChg chg="mod">
          <ac:chgData name="Scoggin, Jake" userId="5ad58cec-b21c-486a-b6f0-9ede36b8ce4c" providerId="ADAL" clId="{9081849F-C43F-4481-A6E2-FE9EA2656C73}" dt="2024-10-11T13:28:13.920" v="1400" actId="1037"/>
          <ac:spMkLst>
            <pc:docMk/>
            <pc:sldMk cId="2380023757" sldId="597"/>
            <ac:spMk id="30" creationId="{98E35848-85CE-7AA0-BAD1-61E84E4A2341}"/>
          </ac:spMkLst>
        </pc:spChg>
        <pc:spChg chg="mod">
          <ac:chgData name="Scoggin, Jake" userId="5ad58cec-b21c-486a-b6f0-9ede36b8ce4c" providerId="ADAL" clId="{9081849F-C43F-4481-A6E2-FE9EA2656C73}" dt="2024-10-11T13:28:13.920" v="1400" actId="1037"/>
          <ac:spMkLst>
            <pc:docMk/>
            <pc:sldMk cId="2380023757" sldId="597"/>
            <ac:spMk id="31" creationId="{C9AEB10A-FCC0-7767-1117-16DB60D347AF}"/>
          </ac:spMkLst>
        </pc:spChg>
      </pc:sldChg>
      <pc:sldChg chg="addSp modSp add mod modAnim">
        <pc:chgData name="Scoggin, Jake" userId="5ad58cec-b21c-486a-b6f0-9ede36b8ce4c" providerId="ADAL" clId="{9081849F-C43F-4481-A6E2-FE9EA2656C73}" dt="2024-10-11T13:36:11.173" v="1701"/>
        <pc:sldMkLst>
          <pc:docMk/>
          <pc:sldMk cId="3457334853" sldId="598"/>
        </pc:sldMkLst>
        <pc:spChg chg="add mod">
          <ac:chgData name="Scoggin, Jake" userId="5ad58cec-b21c-486a-b6f0-9ede36b8ce4c" providerId="ADAL" clId="{9081849F-C43F-4481-A6E2-FE9EA2656C73}" dt="2024-10-11T13:36:11.173" v="1701"/>
          <ac:spMkLst>
            <pc:docMk/>
            <pc:sldMk cId="3457334853" sldId="598"/>
            <ac:spMk id="2" creationId="{BE282ADD-0CC8-6D6F-F190-27EA1B9F4014}"/>
          </ac:spMkLst>
        </pc:spChg>
        <pc:spChg chg="mod">
          <ac:chgData name="Scoggin, Jake" userId="5ad58cec-b21c-486a-b6f0-9ede36b8ce4c" providerId="ADAL" clId="{9081849F-C43F-4481-A6E2-FE9EA2656C73}" dt="2024-10-11T13:28:29.920" v="1407" actId="1076"/>
          <ac:spMkLst>
            <pc:docMk/>
            <pc:sldMk cId="3457334853" sldId="598"/>
            <ac:spMk id="5" creationId="{14842D6D-6A16-DE70-A6A1-0C338F95C943}"/>
          </ac:spMkLst>
        </pc:spChg>
      </pc:sldChg>
      <pc:sldChg chg="addSp delSp modSp add mod modAnim">
        <pc:chgData name="Scoggin, Jake" userId="5ad58cec-b21c-486a-b6f0-9ede36b8ce4c" providerId="ADAL" clId="{9081849F-C43F-4481-A6E2-FE9EA2656C73}" dt="2024-10-11T13:44:17.570" v="1779" actId="167"/>
        <pc:sldMkLst>
          <pc:docMk/>
          <pc:sldMk cId="2512449564" sldId="599"/>
        </pc:sldMkLst>
        <pc:spChg chg="mod">
          <ac:chgData name="Scoggin, Jake" userId="5ad58cec-b21c-486a-b6f0-9ede36b8ce4c" providerId="ADAL" clId="{9081849F-C43F-4481-A6E2-FE9EA2656C73}" dt="2024-10-11T13:36:09.205" v="1700"/>
          <ac:spMkLst>
            <pc:docMk/>
            <pc:sldMk cId="2512449564" sldId="599"/>
            <ac:spMk id="2" creationId="{BE282ADD-0CC8-6D6F-F190-27EA1B9F4014}"/>
          </ac:spMkLst>
        </pc:spChg>
        <pc:spChg chg="add mod ord">
          <ac:chgData name="Scoggin, Jake" userId="5ad58cec-b21c-486a-b6f0-9ede36b8ce4c" providerId="ADAL" clId="{9081849F-C43F-4481-A6E2-FE9EA2656C73}" dt="2024-10-11T13:44:17.570" v="1779" actId="167"/>
          <ac:spMkLst>
            <pc:docMk/>
            <pc:sldMk cId="2512449564" sldId="599"/>
            <ac:spMk id="3" creationId="{B3330B15-7B5B-78A0-E598-F64368C90255}"/>
          </ac:spMkLst>
        </pc:spChg>
        <pc:spChg chg="add mod ord">
          <ac:chgData name="Scoggin, Jake" userId="5ad58cec-b21c-486a-b6f0-9ede36b8ce4c" providerId="ADAL" clId="{9081849F-C43F-4481-A6E2-FE9EA2656C73}" dt="2024-10-11T13:44:12.393" v="1777" actId="167"/>
          <ac:spMkLst>
            <pc:docMk/>
            <pc:sldMk cId="2512449564" sldId="599"/>
            <ac:spMk id="4" creationId="{EBAD06A2-3D2C-E82E-E8FA-B313B9EE0831}"/>
          </ac:spMkLst>
        </pc:spChg>
        <pc:spChg chg="del">
          <ac:chgData name="Scoggin, Jake" userId="5ad58cec-b21c-486a-b6f0-9ede36b8ce4c" providerId="ADAL" clId="{9081849F-C43F-4481-A6E2-FE9EA2656C73}" dt="2024-10-11T13:30:57.638" v="1597" actId="478"/>
          <ac:spMkLst>
            <pc:docMk/>
            <pc:sldMk cId="2512449564" sldId="599"/>
            <ac:spMk id="5" creationId="{14842D6D-6A16-DE70-A6A1-0C338F95C943}"/>
          </ac:spMkLst>
        </pc:spChg>
        <pc:spChg chg="del">
          <ac:chgData name="Scoggin, Jake" userId="5ad58cec-b21c-486a-b6f0-9ede36b8ce4c" providerId="ADAL" clId="{9081849F-C43F-4481-A6E2-FE9EA2656C73}" dt="2024-10-11T13:30:57.638" v="1597" actId="478"/>
          <ac:spMkLst>
            <pc:docMk/>
            <pc:sldMk cId="2512449564" sldId="599"/>
            <ac:spMk id="6" creationId="{6F7E8B75-1353-8409-70CA-11E27B1C6E71}"/>
          </ac:spMkLst>
        </pc:spChg>
        <pc:spChg chg="add mod ord">
          <ac:chgData name="Scoggin, Jake" userId="5ad58cec-b21c-486a-b6f0-9ede36b8ce4c" providerId="ADAL" clId="{9081849F-C43F-4481-A6E2-FE9EA2656C73}" dt="2024-10-11T13:44:06.119" v="1775" actId="167"/>
          <ac:spMkLst>
            <pc:docMk/>
            <pc:sldMk cId="2512449564" sldId="599"/>
            <ac:spMk id="7" creationId="{61B78AB2-1B79-8C01-16DE-38E5568373F0}"/>
          </ac:spMkLst>
        </pc:spChg>
        <pc:spChg chg="add mod ord">
          <ac:chgData name="Scoggin, Jake" userId="5ad58cec-b21c-486a-b6f0-9ede36b8ce4c" providerId="ADAL" clId="{9081849F-C43F-4481-A6E2-FE9EA2656C73}" dt="2024-10-11T13:43:58.624" v="1773" actId="167"/>
          <ac:spMkLst>
            <pc:docMk/>
            <pc:sldMk cId="2512449564" sldId="599"/>
            <ac:spMk id="8" creationId="{6D400061-D461-913A-B3A8-5717063585A5}"/>
          </ac:spMkLst>
        </pc:spChg>
        <pc:spChg chg="add mod ord">
          <ac:chgData name="Scoggin, Jake" userId="5ad58cec-b21c-486a-b6f0-9ede36b8ce4c" providerId="ADAL" clId="{9081849F-C43F-4481-A6E2-FE9EA2656C73}" dt="2024-10-11T13:43:53.644" v="1771" actId="167"/>
          <ac:spMkLst>
            <pc:docMk/>
            <pc:sldMk cId="2512449564" sldId="599"/>
            <ac:spMk id="9" creationId="{0587545A-C688-ABC4-7AE6-5413EE4C36B1}"/>
          </ac:spMkLst>
        </pc:spChg>
        <pc:spChg chg="add mod ord">
          <ac:chgData name="Scoggin, Jake" userId="5ad58cec-b21c-486a-b6f0-9ede36b8ce4c" providerId="ADAL" clId="{9081849F-C43F-4481-A6E2-FE9EA2656C73}" dt="2024-10-11T13:43:46.941" v="1769" actId="167"/>
          <ac:spMkLst>
            <pc:docMk/>
            <pc:sldMk cId="2512449564" sldId="599"/>
            <ac:spMk id="10" creationId="{2BF87F6C-041A-8F6E-DBAF-45C314002E0D}"/>
          </ac:spMkLst>
        </pc:spChg>
        <pc:spChg chg="add mod ord">
          <ac:chgData name="Scoggin, Jake" userId="5ad58cec-b21c-486a-b6f0-9ede36b8ce4c" providerId="ADAL" clId="{9081849F-C43F-4481-A6E2-FE9EA2656C73}" dt="2024-10-11T13:43:40.532" v="1765" actId="167"/>
          <ac:spMkLst>
            <pc:docMk/>
            <pc:sldMk cId="2512449564" sldId="599"/>
            <ac:spMk id="11" creationId="{2F5B009F-8F7E-3FD6-5A09-8D60D5EFF365}"/>
          </ac:spMkLst>
        </pc:spChg>
        <pc:spChg chg="add mod ord">
          <ac:chgData name="Scoggin, Jake" userId="5ad58cec-b21c-486a-b6f0-9ede36b8ce4c" providerId="ADAL" clId="{9081849F-C43F-4481-A6E2-FE9EA2656C73}" dt="2024-10-11T13:43:35.094" v="1763" actId="167"/>
          <ac:spMkLst>
            <pc:docMk/>
            <pc:sldMk cId="2512449564" sldId="599"/>
            <ac:spMk id="12" creationId="{B4D70F92-0D0B-D504-E938-D709977AD873}"/>
          </ac:spMkLst>
        </pc:spChg>
        <pc:spChg chg="del">
          <ac:chgData name="Scoggin, Jake" userId="5ad58cec-b21c-486a-b6f0-9ede36b8ce4c" providerId="ADAL" clId="{9081849F-C43F-4481-A6E2-FE9EA2656C73}" dt="2024-10-11T13:30:57.638" v="1597" actId="478"/>
          <ac:spMkLst>
            <pc:docMk/>
            <pc:sldMk cId="2512449564" sldId="599"/>
            <ac:spMk id="26" creationId="{7CCA3BB3-44EA-C546-A796-0A2F6A6ED2D6}"/>
          </ac:spMkLst>
        </pc:spChg>
        <pc:spChg chg="del">
          <ac:chgData name="Scoggin, Jake" userId="5ad58cec-b21c-486a-b6f0-9ede36b8ce4c" providerId="ADAL" clId="{9081849F-C43F-4481-A6E2-FE9EA2656C73}" dt="2024-10-11T13:30:57.638" v="1597" actId="478"/>
          <ac:spMkLst>
            <pc:docMk/>
            <pc:sldMk cId="2512449564" sldId="599"/>
            <ac:spMk id="27" creationId="{4690FEA1-2898-AA42-E7E2-CE4E0432A1D6}"/>
          </ac:spMkLst>
        </pc:spChg>
        <pc:spChg chg="del">
          <ac:chgData name="Scoggin, Jake" userId="5ad58cec-b21c-486a-b6f0-9ede36b8ce4c" providerId="ADAL" clId="{9081849F-C43F-4481-A6E2-FE9EA2656C73}" dt="2024-10-11T13:30:57.638" v="1597" actId="478"/>
          <ac:spMkLst>
            <pc:docMk/>
            <pc:sldMk cId="2512449564" sldId="599"/>
            <ac:spMk id="28" creationId="{B4C73108-AC11-276B-7206-CF708A8F6CD5}"/>
          </ac:spMkLst>
        </pc:spChg>
        <pc:spChg chg="del">
          <ac:chgData name="Scoggin, Jake" userId="5ad58cec-b21c-486a-b6f0-9ede36b8ce4c" providerId="ADAL" clId="{9081849F-C43F-4481-A6E2-FE9EA2656C73}" dt="2024-10-11T13:30:57.638" v="1597" actId="478"/>
          <ac:spMkLst>
            <pc:docMk/>
            <pc:sldMk cId="2512449564" sldId="599"/>
            <ac:spMk id="29" creationId="{EABA812C-8E7A-4E36-77A7-97D3D68BC449}"/>
          </ac:spMkLst>
        </pc:spChg>
        <pc:spChg chg="del">
          <ac:chgData name="Scoggin, Jake" userId="5ad58cec-b21c-486a-b6f0-9ede36b8ce4c" providerId="ADAL" clId="{9081849F-C43F-4481-A6E2-FE9EA2656C73}" dt="2024-10-11T13:30:57.638" v="1597" actId="478"/>
          <ac:spMkLst>
            <pc:docMk/>
            <pc:sldMk cId="2512449564" sldId="599"/>
            <ac:spMk id="30" creationId="{98E35848-85CE-7AA0-BAD1-61E84E4A2341}"/>
          </ac:spMkLst>
        </pc:spChg>
        <pc:spChg chg="del">
          <ac:chgData name="Scoggin, Jake" userId="5ad58cec-b21c-486a-b6f0-9ede36b8ce4c" providerId="ADAL" clId="{9081849F-C43F-4481-A6E2-FE9EA2656C73}" dt="2024-10-11T13:30:57.638" v="1597" actId="478"/>
          <ac:spMkLst>
            <pc:docMk/>
            <pc:sldMk cId="2512449564" sldId="599"/>
            <ac:spMk id="31" creationId="{C9AEB10A-FCC0-7767-1117-16DB60D347AF}"/>
          </ac:spMkLst>
        </pc:spChg>
      </pc:sldChg>
      <pc:sldChg chg="modSp add mod">
        <pc:chgData name="Scoggin, Jake" userId="5ad58cec-b21c-486a-b6f0-9ede36b8ce4c" providerId="ADAL" clId="{9081849F-C43F-4481-A6E2-FE9EA2656C73}" dt="2024-10-11T13:44:38.211" v="1787" actId="1035"/>
        <pc:sldMkLst>
          <pc:docMk/>
          <pc:sldMk cId="201154735" sldId="600"/>
        </pc:sldMkLst>
        <pc:spChg chg="mod">
          <ac:chgData name="Scoggin, Jake" userId="5ad58cec-b21c-486a-b6f0-9ede36b8ce4c" providerId="ADAL" clId="{9081849F-C43F-4481-A6E2-FE9EA2656C73}" dt="2024-10-11T13:44:38.211" v="1787" actId="1035"/>
          <ac:spMkLst>
            <pc:docMk/>
            <pc:sldMk cId="201154735" sldId="600"/>
            <ac:spMk id="12" creationId="{B4D70F92-0D0B-D504-E938-D709977AD873}"/>
          </ac:spMkLst>
        </pc:spChg>
      </pc:sldChg>
      <pc:sldChg chg="add del modAnim">
        <pc:chgData name="Scoggin, Jake" userId="5ad58cec-b21c-486a-b6f0-9ede36b8ce4c" providerId="ADAL" clId="{9081849F-C43F-4481-A6E2-FE9EA2656C73}" dt="2024-10-11T13:33:16.841" v="1618" actId="47"/>
        <pc:sldMkLst>
          <pc:docMk/>
          <pc:sldMk cId="572687880" sldId="600"/>
        </pc:sldMkLst>
      </pc:sldChg>
      <pc:sldChg chg="addSp modSp add del mod">
        <pc:chgData name="Scoggin, Jake" userId="5ad58cec-b21c-486a-b6f0-9ede36b8ce4c" providerId="ADAL" clId="{9081849F-C43F-4481-A6E2-FE9EA2656C73}" dt="2024-10-11T13:42:48.932" v="1762" actId="47"/>
        <pc:sldMkLst>
          <pc:docMk/>
          <pc:sldMk cId="668466572" sldId="600"/>
        </pc:sldMkLst>
        <pc:spChg chg="mod">
          <ac:chgData name="Scoggin, Jake" userId="5ad58cec-b21c-486a-b6f0-9ede36b8ce4c" providerId="ADAL" clId="{9081849F-C43F-4481-A6E2-FE9EA2656C73}" dt="2024-10-11T13:36:07.099" v="1699"/>
          <ac:spMkLst>
            <pc:docMk/>
            <pc:sldMk cId="668466572" sldId="600"/>
            <ac:spMk id="2" creationId="{BE282ADD-0CC8-6D6F-F190-27EA1B9F4014}"/>
          </ac:spMkLst>
        </pc:spChg>
        <pc:spChg chg="mod">
          <ac:chgData name="Scoggin, Jake" userId="5ad58cec-b21c-486a-b6f0-9ede36b8ce4c" providerId="ADAL" clId="{9081849F-C43F-4481-A6E2-FE9EA2656C73}" dt="2024-10-11T13:33:51.052" v="1636" actId="1037"/>
          <ac:spMkLst>
            <pc:docMk/>
            <pc:sldMk cId="668466572" sldId="600"/>
            <ac:spMk id="12" creationId="{B4D70F92-0D0B-D504-E938-D709977AD873}"/>
          </ac:spMkLst>
        </pc:spChg>
        <pc:spChg chg="add mod">
          <ac:chgData name="Scoggin, Jake" userId="5ad58cec-b21c-486a-b6f0-9ede36b8ce4c" providerId="ADAL" clId="{9081849F-C43F-4481-A6E2-FE9EA2656C73}" dt="2024-10-11T13:35:09.662" v="1663" actId="1076"/>
          <ac:spMkLst>
            <pc:docMk/>
            <pc:sldMk cId="668466572" sldId="600"/>
            <ac:spMk id="13" creationId="{F7DE0E17-F735-17ED-CA0F-C9160CED4D80}"/>
          </ac:spMkLst>
        </pc:spChg>
        <pc:cxnChg chg="add mod">
          <ac:chgData name="Scoggin, Jake" userId="5ad58cec-b21c-486a-b6f0-9ede36b8ce4c" providerId="ADAL" clId="{9081849F-C43F-4481-A6E2-FE9EA2656C73}" dt="2024-10-11T13:35:04.963" v="1661" actId="1076"/>
          <ac:cxnSpMkLst>
            <pc:docMk/>
            <pc:sldMk cId="668466572" sldId="600"/>
            <ac:cxnSpMk id="6" creationId="{E59939A6-71DB-BFF6-B11F-DE4D6F8BDE9F}"/>
          </ac:cxnSpMkLst>
        </pc:cxnChg>
      </pc:sldChg>
      <pc:sldChg chg="addSp modSp add del mod">
        <pc:chgData name="Scoggin, Jake" userId="5ad58cec-b21c-486a-b6f0-9ede36b8ce4c" providerId="ADAL" clId="{9081849F-C43F-4481-A6E2-FE9EA2656C73}" dt="2024-10-11T13:42:48.932" v="1762" actId="47"/>
        <pc:sldMkLst>
          <pc:docMk/>
          <pc:sldMk cId="929495670" sldId="601"/>
        </pc:sldMkLst>
        <pc:spChg chg="mod">
          <ac:chgData name="Scoggin, Jake" userId="5ad58cec-b21c-486a-b6f0-9ede36b8ce4c" providerId="ADAL" clId="{9081849F-C43F-4481-A6E2-FE9EA2656C73}" dt="2024-10-11T13:36:01.965" v="1698" actId="2711"/>
          <ac:spMkLst>
            <pc:docMk/>
            <pc:sldMk cId="929495670" sldId="601"/>
            <ac:spMk id="2" creationId="{BE282ADD-0CC8-6D6F-F190-27EA1B9F4014}"/>
          </ac:spMkLst>
        </pc:spChg>
        <pc:spChg chg="add mod">
          <ac:chgData name="Scoggin, Jake" userId="5ad58cec-b21c-486a-b6f0-9ede36b8ce4c" providerId="ADAL" clId="{9081849F-C43F-4481-A6E2-FE9EA2656C73}" dt="2024-10-11T13:35:17.794" v="1664"/>
          <ac:spMkLst>
            <pc:docMk/>
            <pc:sldMk cId="929495670" sldId="601"/>
            <ac:spMk id="6" creationId="{2AA93DC1-816C-6A0B-BF45-2D52E129EDBE}"/>
          </ac:spMkLst>
        </pc:spChg>
        <pc:spChg chg="mod">
          <ac:chgData name="Scoggin, Jake" userId="5ad58cec-b21c-486a-b6f0-9ede36b8ce4c" providerId="ADAL" clId="{9081849F-C43F-4481-A6E2-FE9EA2656C73}" dt="2024-10-11T13:35:30.852" v="1672" actId="1035"/>
          <ac:spMkLst>
            <pc:docMk/>
            <pc:sldMk cId="929495670" sldId="601"/>
            <ac:spMk id="11" creationId="{2F5B009F-8F7E-3FD6-5A09-8D60D5EFF365}"/>
          </ac:spMkLst>
        </pc:spChg>
        <pc:cxnChg chg="add mod">
          <ac:chgData name="Scoggin, Jake" userId="5ad58cec-b21c-486a-b6f0-9ede36b8ce4c" providerId="ADAL" clId="{9081849F-C43F-4481-A6E2-FE9EA2656C73}" dt="2024-10-11T13:35:41.581" v="1673" actId="14100"/>
          <ac:cxnSpMkLst>
            <pc:docMk/>
            <pc:sldMk cId="929495670" sldId="601"/>
            <ac:cxnSpMk id="5" creationId="{4B56F71B-8FF8-DF2E-2F85-3D90378BBCAF}"/>
          </ac:cxnSpMkLst>
        </pc:cxnChg>
      </pc:sldChg>
      <pc:sldChg chg="addSp modSp add mod">
        <pc:chgData name="Scoggin, Jake" userId="5ad58cec-b21c-486a-b6f0-9ede36b8ce4c" providerId="ADAL" clId="{9081849F-C43F-4481-A6E2-FE9EA2656C73}" dt="2024-10-11T13:45:12.577" v="1841" actId="1076"/>
        <pc:sldMkLst>
          <pc:docMk/>
          <pc:sldMk cId="955625263" sldId="601"/>
        </pc:sldMkLst>
        <pc:spChg chg="add mod">
          <ac:chgData name="Scoggin, Jake" userId="5ad58cec-b21c-486a-b6f0-9ede36b8ce4c" providerId="ADAL" clId="{9081849F-C43F-4481-A6E2-FE9EA2656C73}" dt="2024-10-11T13:45:12.577" v="1841" actId="1076"/>
          <ac:spMkLst>
            <pc:docMk/>
            <pc:sldMk cId="955625263" sldId="601"/>
            <ac:spMk id="13" creationId="{A2BFC136-AEED-F525-85CD-295AB50DD32C}"/>
          </ac:spMkLst>
        </pc:spChg>
        <pc:cxnChg chg="add mod">
          <ac:chgData name="Scoggin, Jake" userId="5ad58cec-b21c-486a-b6f0-9ede36b8ce4c" providerId="ADAL" clId="{9081849F-C43F-4481-A6E2-FE9EA2656C73}" dt="2024-10-11T13:45:01.235" v="1823" actId="1035"/>
          <ac:cxnSpMkLst>
            <pc:docMk/>
            <pc:sldMk cId="955625263" sldId="601"/>
            <ac:cxnSpMk id="6" creationId="{8072F8CF-BA84-F0B0-672D-600D283486AC}"/>
          </ac:cxnSpMkLst>
        </pc:cxnChg>
      </pc:sldChg>
      <pc:sldChg chg="modSp add del mod">
        <pc:chgData name="Scoggin, Jake" userId="5ad58cec-b21c-486a-b6f0-9ede36b8ce4c" providerId="ADAL" clId="{9081849F-C43F-4481-A6E2-FE9EA2656C73}" dt="2024-10-11T13:42:48.932" v="1762" actId="47"/>
        <pc:sldMkLst>
          <pc:docMk/>
          <pc:sldMk cId="1098886460" sldId="602"/>
        </pc:sldMkLst>
        <pc:spChg chg="mod">
          <ac:chgData name="Scoggin, Jake" userId="5ad58cec-b21c-486a-b6f0-9ede36b8ce4c" providerId="ADAL" clId="{9081849F-C43F-4481-A6E2-FE9EA2656C73}" dt="2024-10-11T13:36:22.131" v="1703" actId="1076"/>
          <ac:spMkLst>
            <pc:docMk/>
            <pc:sldMk cId="1098886460" sldId="602"/>
            <ac:spMk id="10" creationId="{2BF87F6C-041A-8F6E-DBAF-45C314002E0D}"/>
          </ac:spMkLst>
        </pc:spChg>
        <pc:cxnChg chg="mod">
          <ac:chgData name="Scoggin, Jake" userId="5ad58cec-b21c-486a-b6f0-9ede36b8ce4c" providerId="ADAL" clId="{9081849F-C43F-4481-A6E2-FE9EA2656C73}" dt="2024-10-11T13:36:24.983" v="1704" actId="14100"/>
          <ac:cxnSpMkLst>
            <pc:docMk/>
            <pc:sldMk cId="1098886460" sldId="602"/>
            <ac:cxnSpMk id="5" creationId="{4B56F71B-8FF8-DF2E-2F85-3D90378BBCAF}"/>
          </ac:cxnSpMkLst>
        </pc:cxnChg>
      </pc:sldChg>
      <pc:sldChg chg="modSp add mod">
        <pc:chgData name="Scoggin, Jake" userId="5ad58cec-b21c-486a-b6f0-9ede36b8ce4c" providerId="ADAL" clId="{9081849F-C43F-4481-A6E2-FE9EA2656C73}" dt="2024-10-11T13:45:30.195" v="1848" actId="1037"/>
        <pc:sldMkLst>
          <pc:docMk/>
          <pc:sldMk cId="2436526538" sldId="602"/>
        </pc:sldMkLst>
        <pc:spChg chg="mod">
          <ac:chgData name="Scoggin, Jake" userId="5ad58cec-b21c-486a-b6f0-9ede36b8ce4c" providerId="ADAL" clId="{9081849F-C43F-4481-A6E2-FE9EA2656C73}" dt="2024-10-11T13:45:30.195" v="1848" actId="1037"/>
          <ac:spMkLst>
            <pc:docMk/>
            <pc:sldMk cId="2436526538" sldId="602"/>
            <ac:spMk id="11" creationId="{2F5B009F-8F7E-3FD6-5A09-8D60D5EFF365}"/>
          </ac:spMkLst>
        </pc:spChg>
      </pc:sldChg>
      <pc:sldChg chg="modSp add mod">
        <pc:chgData name="Scoggin, Jake" userId="5ad58cec-b21c-486a-b6f0-9ede36b8ce4c" providerId="ADAL" clId="{9081849F-C43F-4481-A6E2-FE9EA2656C73}" dt="2024-10-11T13:45:37.521" v="1850" actId="14100"/>
        <pc:sldMkLst>
          <pc:docMk/>
          <pc:sldMk cId="556673349" sldId="603"/>
        </pc:sldMkLst>
        <pc:cxnChg chg="mod">
          <ac:chgData name="Scoggin, Jake" userId="5ad58cec-b21c-486a-b6f0-9ede36b8ce4c" providerId="ADAL" clId="{9081849F-C43F-4481-A6E2-FE9EA2656C73}" dt="2024-10-11T13:45:37.521" v="1850" actId="14100"/>
          <ac:cxnSpMkLst>
            <pc:docMk/>
            <pc:sldMk cId="556673349" sldId="603"/>
            <ac:cxnSpMk id="6" creationId="{8072F8CF-BA84-F0B0-672D-600D283486AC}"/>
          </ac:cxnSpMkLst>
        </pc:cxnChg>
      </pc:sldChg>
      <pc:sldChg chg="modSp add del mod">
        <pc:chgData name="Scoggin, Jake" userId="5ad58cec-b21c-486a-b6f0-9ede36b8ce4c" providerId="ADAL" clId="{9081849F-C43F-4481-A6E2-FE9EA2656C73}" dt="2024-10-11T13:42:48.932" v="1762" actId="47"/>
        <pc:sldMkLst>
          <pc:docMk/>
          <pc:sldMk cId="3583153844" sldId="603"/>
        </pc:sldMkLst>
        <pc:spChg chg="mod">
          <ac:chgData name="Scoggin, Jake" userId="5ad58cec-b21c-486a-b6f0-9ede36b8ce4c" providerId="ADAL" clId="{9081849F-C43F-4481-A6E2-FE9EA2656C73}" dt="2024-10-11T13:36:34.578" v="1706" actId="1076"/>
          <ac:spMkLst>
            <pc:docMk/>
            <pc:sldMk cId="3583153844" sldId="603"/>
            <ac:spMk id="9" creationId="{0587545A-C688-ABC4-7AE6-5413EE4C36B1}"/>
          </ac:spMkLst>
        </pc:spChg>
        <pc:cxnChg chg="mod">
          <ac:chgData name="Scoggin, Jake" userId="5ad58cec-b21c-486a-b6f0-9ede36b8ce4c" providerId="ADAL" clId="{9081849F-C43F-4481-A6E2-FE9EA2656C73}" dt="2024-10-11T13:36:37.695" v="1707" actId="14100"/>
          <ac:cxnSpMkLst>
            <pc:docMk/>
            <pc:sldMk cId="3583153844" sldId="603"/>
            <ac:cxnSpMk id="5" creationId="{4B56F71B-8FF8-DF2E-2F85-3D90378BBCAF}"/>
          </ac:cxnSpMkLst>
        </pc:cxnChg>
      </pc:sldChg>
      <pc:sldChg chg="modSp add del mod">
        <pc:chgData name="Scoggin, Jake" userId="5ad58cec-b21c-486a-b6f0-9ede36b8ce4c" providerId="ADAL" clId="{9081849F-C43F-4481-A6E2-FE9EA2656C73}" dt="2024-10-11T13:42:48.932" v="1762" actId="47"/>
        <pc:sldMkLst>
          <pc:docMk/>
          <pc:sldMk cId="2009317528" sldId="604"/>
        </pc:sldMkLst>
        <pc:spChg chg="mod">
          <ac:chgData name="Scoggin, Jake" userId="5ad58cec-b21c-486a-b6f0-9ede36b8ce4c" providerId="ADAL" clId="{9081849F-C43F-4481-A6E2-FE9EA2656C73}" dt="2024-10-11T13:36:59.524" v="1709" actId="1076"/>
          <ac:spMkLst>
            <pc:docMk/>
            <pc:sldMk cId="2009317528" sldId="604"/>
            <ac:spMk id="9" creationId="{0587545A-C688-ABC4-7AE6-5413EE4C36B1}"/>
          </ac:spMkLst>
        </pc:spChg>
      </pc:sldChg>
      <pc:sldChg chg="modSp add mod">
        <pc:chgData name="Scoggin, Jake" userId="5ad58cec-b21c-486a-b6f0-9ede36b8ce4c" providerId="ADAL" clId="{9081849F-C43F-4481-A6E2-FE9EA2656C73}" dt="2024-10-11T13:45:42.830" v="1852" actId="1076"/>
        <pc:sldMkLst>
          <pc:docMk/>
          <pc:sldMk cId="3880050135" sldId="604"/>
        </pc:sldMkLst>
        <pc:spChg chg="mod">
          <ac:chgData name="Scoggin, Jake" userId="5ad58cec-b21c-486a-b6f0-9ede36b8ce4c" providerId="ADAL" clId="{9081849F-C43F-4481-A6E2-FE9EA2656C73}" dt="2024-10-11T13:45:42.830" v="1852" actId="1076"/>
          <ac:spMkLst>
            <pc:docMk/>
            <pc:sldMk cId="3880050135" sldId="604"/>
            <ac:spMk id="10" creationId="{2BF87F6C-041A-8F6E-DBAF-45C314002E0D}"/>
          </ac:spMkLst>
        </pc:spChg>
      </pc:sldChg>
      <pc:sldChg chg="modSp add mod">
        <pc:chgData name="Scoggin, Jake" userId="5ad58cec-b21c-486a-b6f0-9ede36b8ce4c" providerId="ADAL" clId="{9081849F-C43F-4481-A6E2-FE9EA2656C73}" dt="2024-10-11T13:45:54.321" v="1854" actId="14100"/>
        <pc:sldMkLst>
          <pc:docMk/>
          <pc:sldMk cId="821767081" sldId="605"/>
        </pc:sldMkLst>
        <pc:cxnChg chg="mod">
          <ac:chgData name="Scoggin, Jake" userId="5ad58cec-b21c-486a-b6f0-9ede36b8ce4c" providerId="ADAL" clId="{9081849F-C43F-4481-A6E2-FE9EA2656C73}" dt="2024-10-11T13:45:54.321" v="1854" actId="14100"/>
          <ac:cxnSpMkLst>
            <pc:docMk/>
            <pc:sldMk cId="821767081" sldId="605"/>
            <ac:cxnSpMk id="6" creationId="{8072F8CF-BA84-F0B0-672D-600D283486AC}"/>
          </ac:cxnSpMkLst>
        </pc:cxnChg>
      </pc:sldChg>
      <pc:sldChg chg="modSp add del mod">
        <pc:chgData name="Scoggin, Jake" userId="5ad58cec-b21c-486a-b6f0-9ede36b8ce4c" providerId="ADAL" clId="{9081849F-C43F-4481-A6E2-FE9EA2656C73}" dt="2024-10-11T13:42:48.932" v="1762" actId="47"/>
        <pc:sldMkLst>
          <pc:docMk/>
          <pc:sldMk cId="4168905467" sldId="605"/>
        </pc:sldMkLst>
        <pc:spChg chg="mod">
          <ac:chgData name="Scoggin, Jake" userId="5ad58cec-b21c-486a-b6f0-9ede36b8ce4c" providerId="ADAL" clId="{9081849F-C43F-4481-A6E2-FE9EA2656C73}" dt="2024-10-11T13:37:03.318" v="1711" actId="1076"/>
          <ac:spMkLst>
            <pc:docMk/>
            <pc:sldMk cId="4168905467" sldId="605"/>
            <ac:spMk id="10" creationId="{2BF87F6C-041A-8F6E-DBAF-45C314002E0D}"/>
          </ac:spMkLst>
        </pc:spChg>
      </pc:sldChg>
      <pc:sldChg chg="modSp add mod">
        <pc:chgData name="Scoggin, Jake" userId="5ad58cec-b21c-486a-b6f0-9ede36b8ce4c" providerId="ADAL" clId="{9081849F-C43F-4481-A6E2-FE9EA2656C73}" dt="2024-10-11T13:46:05.158" v="1857" actId="1076"/>
        <pc:sldMkLst>
          <pc:docMk/>
          <pc:sldMk cId="1140638932" sldId="606"/>
        </pc:sldMkLst>
        <pc:spChg chg="mod">
          <ac:chgData name="Scoggin, Jake" userId="5ad58cec-b21c-486a-b6f0-9ede36b8ce4c" providerId="ADAL" clId="{9081849F-C43F-4481-A6E2-FE9EA2656C73}" dt="2024-10-11T13:46:05.158" v="1857" actId="1076"/>
          <ac:spMkLst>
            <pc:docMk/>
            <pc:sldMk cId="1140638932" sldId="606"/>
            <ac:spMk id="10" creationId="{2BF87F6C-041A-8F6E-DBAF-45C314002E0D}"/>
          </ac:spMkLst>
        </pc:spChg>
      </pc:sldChg>
      <pc:sldChg chg="modSp add del mod">
        <pc:chgData name="Scoggin, Jake" userId="5ad58cec-b21c-486a-b6f0-9ede36b8ce4c" providerId="ADAL" clId="{9081849F-C43F-4481-A6E2-FE9EA2656C73}" dt="2024-10-11T13:42:48.932" v="1762" actId="47"/>
        <pc:sldMkLst>
          <pc:docMk/>
          <pc:sldMk cId="1353980621" sldId="606"/>
        </pc:sldMkLst>
        <pc:spChg chg="mod">
          <ac:chgData name="Scoggin, Jake" userId="5ad58cec-b21c-486a-b6f0-9ede36b8ce4c" providerId="ADAL" clId="{9081849F-C43F-4481-A6E2-FE9EA2656C73}" dt="2024-10-11T13:37:08.821" v="1713" actId="1076"/>
          <ac:spMkLst>
            <pc:docMk/>
            <pc:sldMk cId="1353980621" sldId="606"/>
            <ac:spMk id="11" creationId="{2F5B009F-8F7E-3FD6-5A09-8D60D5EFF365}"/>
          </ac:spMkLst>
        </pc:spChg>
      </pc:sldChg>
      <pc:sldChg chg="modSp add del mod">
        <pc:chgData name="Scoggin, Jake" userId="5ad58cec-b21c-486a-b6f0-9ede36b8ce4c" providerId="ADAL" clId="{9081849F-C43F-4481-A6E2-FE9EA2656C73}" dt="2024-10-11T13:42:48.932" v="1762" actId="47"/>
        <pc:sldMkLst>
          <pc:docMk/>
          <pc:sldMk cId="1137981656" sldId="607"/>
        </pc:sldMkLst>
        <pc:spChg chg="mod">
          <ac:chgData name="Scoggin, Jake" userId="5ad58cec-b21c-486a-b6f0-9ede36b8ce4c" providerId="ADAL" clId="{9081849F-C43F-4481-A6E2-FE9EA2656C73}" dt="2024-10-11T13:38:22.448" v="1723" actId="20577"/>
          <ac:spMkLst>
            <pc:docMk/>
            <pc:sldMk cId="1137981656" sldId="607"/>
            <ac:spMk id="7" creationId="{61B78AB2-1B79-8C01-16DE-38E5568373F0}"/>
          </ac:spMkLst>
        </pc:spChg>
        <pc:spChg chg="ord">
          <ac:chgData name="Scoggin, Jake" userId="5ad58cec-b21c-486a-b6f0-9ede36b8ce4c" providerId="ADAL" clId="{9081849F-C43F-4481-A6E2-FE9EA2656C73}" dt="2024-10-11T13:38:26.016" v="1724" actId="166"/>
          <ac:spMkLst>
            <pc:docMk/>
            <pc:sldMk cId="1137981656" sldId="607"/>
            <ac:spMk id="8" creationId="{6D400061-D461-913A-B3A8-5717063585A5}"/>
          </ac:spMkLst>
        </pc:spChg>
        <pc:spChg chg="mod">
          <ac:chgData name="Scoggin, Jake" userId="5ad58cec-b21c-486a-b6f0-9ede36b8ce4c" providerId="ADAL" clId="{9081849F-C43F-4481-A6E2-FE9EA2656C73}" dt="2024-10-11T13:37:13.693" v="1715" actId="1076"/>
          <ac:spMkLst>
            <pc:docMk/>
            <pc:sldMk cId="1137981656" sldId="607"/>
            <ac:spMk id="12" creationId="{B4D70F92-0D0B-D504-E938-D709977AD873}"/>
          </ac:spMkLst>
        </pc:spChg>
      </pc:sldChg>
      <pc:sldChg chg="modSp add mod">
        <pc:chgData name="Scoggin, Jake" userId="5ad58cec-b21c-486a-b6f0-9ede36b8ce4c" providerId="ADAL" clId="{9081849F-C43F-4481-A6E2-FE9EA2656C73}" dt="2024-10-11T13:46:13.704" v="1860" actId="1037"/>
        <pc:sldMkLst>
          <pc:docMk/>
          <pc:sldMk cId="1393009066" sldId="607"/>
        </pc:sldMkLst>
        <pc:spChg chg="mod">
          <ac:chgData name="Scoggin, Jake" userId="5ad58cec-b21c-486a-b6f0-9ede36b8ce4c" providerId="ADAL" clId="{9081849F-C43F-4481-A6E2-FE9EA2656C73}" dt="2024-10-11T13:46:13.704" v="1860" actId="1037"/>
          <ac:spMkLst>
            <pc:docMk/>
            <pc:sldMk cId="1393009066" sldId="607"/>
            <ac:spMk id="11" creationId="{2F5B009F-8F7E-3FD6-5A09-8D60D5EFF365}"/>
          </ac:spMkLst>
        </pc:spChg>
      </pc:sldChg>
      <pc:sldChg chg="modSp add mod">
        <pc:chgData name="Scoggin, Jake" userId="5ad58cec-b21c-486a-b6f0-9ede36b8ce4c" providerId="ADAL" clId="{9081849F-C43F-4481-A6E2-FE9EA2656C73}" dt="2024-10-11T13:46:18.616" v="1862" actId="1076"/>
        <pc:sldMkLst>
          <pc:docMk/>
          <pc:sldMk cId="4067514897" sldId="608"/>
        </pc:sldMkLst>
        <pc:spChg chg="mod">
          <ac:chgData name="Scoggin, Jake" userId="5ad58cec-b21c-486a-b6f0-9ede36b8ce4c" providerId="ADAL" clId="{9081849F-C43F-4481-A6E2-FE9EA2656C73}" dt="2024-10-11T13:46:18.616" v="1862" actId="1076"/>
          <ac:spMkLst>
            <pc:docMk/>
            <pc:sldMk cId="4067514897" sldId="608"/>
            <ac:spMk id="12" creationId="{B4D70F92-0D0B-D504-E938-D709977AD873}"/>
          </ac:spMkLst>
        </pc:spChg>
      </pc:sldChg>
      <pc:sldChg chg="modSp add del mod">
        <pc:chgData name="Scoggin, Jake" userId="5ad58cec-b21c-486a-b6f0-9ede36b8ce4c" providerId="ADAL" clId="{9081849F-C43F-4481-A6E2-FE9EA2656C73}" dt="2024-10-11T13:42:48.932" v="1762" actId="47"/>
        <pc:sldMkLst>
          <pc:docMk/>
          <pc:sldMk cId="4086994959" sldId="608"/>
        </pc:sldMkLst>
        <pc:spChg chg="mod">
          <ac:chgData name="Scoggin, Jake" userId="5ad58cec-b21c-486a-b6f0-9ede36b8ce4c" providerId="ADAL" clId="{9081849F-C43F-4481-A6E2-FE9EA2656C73}" dt="2024-10-11T13:38:30.143" v="1725" actId="20577"/>
          <ac:spMkLst>
            <pc:docMk/>
            <pc:sldMk cId="4086994959" sldId="608"/>
            <ac:spMk id="7" creationId="{61B78AB2-1B79-8C01-16DE-38E5568373F0}"/>
          </ac:spMkLst>
        </pc:spChg>
        <pc:spChg chg="mod">
          <ac:chgData name="Scoggin, Jake" userId="5ad58cec-b21c-486a-b6f0-9ede36b8ce4c" providerId="ADAL" clId="{9081849F-C43F-4481-A6E2-FE9EA2656C73}" dt="2024-10-11T13:37:18.707" v="1717" actId="1076"/>
          <ac:spMkLst>
            <pc:docMk/>
            <pc:sldMk cId="4086994959" sldId="608"/>
            <ac:spMk id="8" creationId="{6D400061-D461-913A-B3A8-5717063585A5}"/>
          </ac:spMkLst>
        </pc:spChg>
        <pc:cxnChg chg="mod">
          <ac:chgData name="Scoggin, Jake" userId="5ad58cec-b21c-486a-b6f0-9ede36b8ce4c" providerId="ADAL" clId="{9081849F-C43F-4481-A6E2-FE9EA2656C73}" dt="2024-10-11T13:37:35.748" v="1719" actId="14100"/>
          <ac:cxnSpMkLst>
            <pc:docMk/>
            <pc:sldMk cId="4086994959" sldId="608"/>
            <ac:cxnSpMk id="5" creationId="{4B56F71B-8FF8-DF2E-2F85-3D90378BBCAF}"/>
          </ac:cxnSpMkLst>
        </pc:cxnChg>
      </pc:sldChg>
      <pc:sldChg chg="modSp add del mod">
        <pc:chgData name="Scoggin, Jake" userId="5ad58cec-b21c-486a-b6f0-9ede36b8ce4c" providerId="ADAL" clId="{9081849F-C43F-4481-A6E2-FE9EA2656C73}" dt="2024-10-11T13:42:48.932" v="1762" actId="47"/>
        <pc:sldMkLst>
          <pc:docMk/>
          <pc:sldMk cId="2964729030" sldId="609"/>
        </pc:sldMkLst>
        <pc:spChg chg="mod">
          <ac:chgData name="Scoggin, Jake" userId="5ad58cec-b21c-486a-b6f0-9ede36b8ce4c" providerId="ADAL" clId="{9081849F-C43F-4481-A6E2-FE9EA2656C73}" dt="2024-10-11T13:38:39.720" v="1726" actId="20577"/>
          <ac:spMkLst>
            <pc:docMk/>
            <pc:sldMk cId="2964729030" sldId="609"/>
            <ac:spMk id="7" creationId="{61B78AB2-1B79-8C01-16DE-38E5568373F0}"/>
          </ac:spMkLst>
        </pc:spChg>
        <pc:spChg chg="mod">
          <ac:chgData name="Scoggin, Jake" userId="5ad58cec-b21c-486a-b6f0-9ede36b8ce4c" providerId="ADAL" clId="{9081849F-C43F-4481-A6E2-FE9EA2656C73}" dt="2024-10-11T13:37:55.447" v="1721" actId="1076"/>
          <ac:spMkLst>
            <pc:docMk/>
            <pc:sldMk cId="2964729030" sldId="609"/>
            <ac:spMk id="9" creationId="{0587545A-C688-ABC4-7AE6-5413EE4C36B1}"/>
          </ac:spMkLst>
        </pc:spChg>
        <pc:cxnChg chg="mod">
          <ac:chgData name="Scoggin, Jake" userId="5ad58cec-b21c-486a-b6f0-9ede36b8ce4c" providerId="ADAL" clId="{9081849F-C43F-4481-A6E2-FE9EA2656C73}" dt="2024-10-11T13:37:48.521" v="1720" actId="14100"/>
          <ac:cxnSpMkLst>
            <pc:docMk/>
            <pc:sldMk cId="2964729030" sldId="609"/>
            <ac:cxnSpMk id="5" creationId="{4B56F71B-8FF8-DF2E-2F85-3D90378BBCAF}"/>
          </ac:cxnSpMkLst>
        </pc:cxnChg>
      </pc:sldChg>
      <pc:sldChg chg="modSp add mod">
        <pc:chgData name="Scoggin, Jake" userId="5ad58cec-b21c-486a-b6f0-9ede36b8ce4c" providerId="ADAL" clId="{9081849F-C43F-4481-A6E2-FE9EA2656C73}" dt="2024-10-11T13:46:23.536" v="1864" actId="1076"/>
        <pc:sldMkLst>
          <pc:docMk/>
          <pc:sldMk cId="3872983056" sldId="609"/>
        </pc:sldMkLst>
        <pc:spChg chg="mod">
          <ac:chgData name="Scoggin, Jake" userId="5ad58cec-b21c-486a-b6f0-9ede36b8ce4c" providerId="ADAL" clId="{9081849F-C43F-4481-A6E2-FE9EA2656C73}" dt="2024-10-11T13:46:23.536" v="1864" actId="1076"/>
          <ac:spMkLst>
            <pc:docMk/>
            <pc:sldMk cId="3872983056" sldId="609"/>
            <ac:spMk id="9" creationId="{0587545A-C688-ABC4-7AE6-5413EE4C36B1}"/>
          </ac:spMkLst>
        </pc:spChg>
      </pc:sldChg>
      <pc:sldChg chg="modSp add mod">
        <pc:chgData name="Scoggin, Jake" userId="5ad58cec-b21c-486a-b6f0-9ede36b8ce4c" providerId="ADAL" clId="{9081849F-C43F-4481-A6E2-FE9EA2656C73}" dt="2024-10-11T13:46:27.835" v="1866" actId="14100"/>
        <pc:sldMkLst>
          <pc:docMk/>
          <pc:sldMk cId="739585041" sldId="610"/>
        </pc:sldMkLst>
        <pc:cxnChg chg="mod">
          <ac:chgData name="Scoggin, Jake" userId="5ad58cec-b21c-486a-b6f0-9ede36b8ce4c" providerId="ADAL" clId="{9081849F-C43F-4481-A6E2-FE9EA2656C73}" dt="2024-10-11T13:46:27.835" v="1866" actId="14100"/>
          <ac:cxnSpMkLst>
            <pc:docMk/>
            <pc:sldMk cId="739585041" sldId="610"/>
            <ac:cxnSpMk id="6" creationId="{8072F8CF-BA84-F0B0-672D-600D283486AC}"/>
          </ac:cxnSpMkLst>
        </pc:cxnChg>
      </pc:sldChg>
      <pc:sldChg chg="modSp add del mod">
        <pc:chgData name="Scoggin, Jake" userId="5ad58cec-b21c-486a-b6f0-9ede36b8ce4c" providerId="ADAL" clId="{9081849F-C43F-4481-A6E2-FE9EA2656C73}" dt="2024-10-11T13:42:48.932" v="1762" actId="47"/>
        <pc:sldMkLst>
          <pc:docMk/>
          <pc:sldMk cId="2884718667" sldId="610"/>
        </pc:sldMkLst>
        <pc:spChg chg="mod">
          <ac:chgData name="Scoggin, Jake" userId="5ad58cec-b21c-486a-b6f0-9ede36b8ce4c" providerId="ADAL" clId="{9081849F-C43F-4481-A6E2-FE9EA2656C73}" dt="2024-10-11T13:38:44.618" v="1728" actId="1076"/>
          <ac:spMkLst>
            <pc:docMk/>
            <pc:sldMk cId="2884718667" sldId="610"/>
            <ac:spMk id="10" creationId="{2BF87F6C-041A-8F6E-DBAF-45C314002E0D}"/>
          </ac:spMkLst>
        </pc:spChg>
      </pc:sldChg>
      <pc:sldChg chg="modSp add mod">
        <pc:chgData name="Scoggin, Jake" userId="5ad58cec-b21c-486a-b6f0-9ede36b8ce4c" providerId="ADAL" clId="{9081849F-C43F-4481-A6E2-FE9EA2656C73}" dt="2024-10-11T13:46:38.361" v="1869" actId="1076"/>
        <pc:sldMkLst>
          <pc:docMk/>
          <pc:sldMk cId="3053927903" sldId="611"/>
        </pc:sldMkLst>
        <pc:spChg chg="mod">
          <ac:chgData name="Scoggin, Jake" userId="5ad58cec-b21c-486a-b6f0-9ede36b8ce4c" providerId="ADAL" clId="{9081849F-C43F-4481-A6E2-FE9EA2656C73}" dt="2024-10-11T13:46:38.361" v="1869" actId="1076"/>
          <ac:spMkLst>
            <pc:docMk/>
            <pc:sldMk cId="3053927903" sldId="611"/>
            <ac:spMk id="10" creationId="{2BF87F6C-041A-8F6E-DBAF-45C314002E0D}"/>
          </ac:spMkLst>
        </pc:spChg>
      </pc:sldChg>
      <pc:sldChg chg="modSp add del mod">
        <pc:chgData name="Scoggin, Jake" userId="5ad58cec-b21c-486a-b6f0-9ede36b8ce4c" providerId="ADAL" clId="{9081849F-C43F-4481-A6E2-FE9EA2656C73}" dt="2024-10-11T13:42:48.932" v="1762" actId="47"/>
        <pc:sldMkLst>
          <pc:docMk/>
          <pc:sldMk cId="3893009065" sldId="611"/>
        </pc:sldMkLst>
        <pc:spChg chg="mod">
          <ac:chgData name="Scoggin, Jake" userId="5ad58cec-b21c-486a-b6f0-9ede36b8ce4c" providerId="ADAL" clId="{9081849F-C43F-4481-A6E2-FE9EA2656C73}" dt="2024-10-11T13:38:48.759" v="1730" actId="1076"/>
          <ac:spMkLst>
            <pc:docMk/>
            <pc:sldMk cId="3893009065" sldId="611"/>
            <ac:spMk id="11" creationId="{2F5B009F-8F7E-3FD6-5A09-8D60D5EFF365}"/>
          </ac:spMkLst>
        </pc:spChg>
      </pc:sldChg>
      <pc:sldChg chg="modSp add del mod">
        <pc:chgData name="Scoggin, Jake" userId="5ad58cec-b21c-486a-b6f0-9ede36b8ce4c" providerId="ADAL" clId="{9081849F-C43F-4481-A6E2-FE9EA2656C73}" dt="2024-10-11T13:42:48.932" v="1762" actId="47"/>
        <pc:sldMkLst>
          <pc:docMk/>
          <pc:sldMk cId="189706483" sldId="612"/>
        </pc:sldMkLst>
        <pc:spChg chg="mod">
          <ac:chgData name="Scoggin, Jake" userId="5ad58cec-b21c-486a-b6f0-9ede36b8ce4c" providerId="ADAL" clId="{9081849F-C43F-4481-A6E2-FE9EA2656C73}" dt="2024-10-11T13:38:54.549" v="1732" actId="1076"/>
          <ac:spMkLst>
            <pc:docMk/>
            <pc:sldMk cId="189706483" sldId="612"/>
            <ac:spMk id="7" creationId="{61B78AB2-1B79-8C01-16DE-38E5568373F0}"/>
          </ac:spMkLst>
        </pc:spChg>
        <pc:cxnChg chg="mod">
          <ac:chgData name="Scoggin, Jake" userId="5ad58cec-b21c-486a-b6f0-9ede36b8ce4c" providerId="ADAL" clId="{9081849F-C43F-4481-A6E2-FE9EA2656C73}" dt="2024-10-11T13:39:09.517" v="1734" actId="14100"/>
          <ac:cxnSpMkLst>
            <pc:docMk/>
            <pc:sldMk cId="189706483" sldId="612"/>
            <ac:cxnSpMk id="5" creationId="{4B56F71B-8FF8-DF2E-2F85-3D90378BBCAF}"/>
          </ac:cxnSpMkLst>
        </pc:cxnChg>
      </pc:sldChg>
      <pc:sldChg chg="modSp add mod">
        <pc:chgData name="Scoggin, Jake" userId="5ad58cec-b21c-486a-b6f0-9ede36b8ce4c" providerId="ADAL" clId="{9081849F-C43F-4481-A6E2-FE9EA2656C73}" dt="2024-10-11T13:46:41.470" v="1871" actId="1076"/>
        <pc:sldMkLst>
          <pc:docMk/>
          <pc:sldMk cId="356663709" sldId="612"/>
        </pc:sldMkLst>
        <pc:spChg chg="mod">
          <ac:chgData name="Scoggin, Jake" userId="5ad58cec-b21c-486a-b6f0-9ede36b8ce4c" providerId="ADAL" clId="{9081849F-C43F-4481-A6E2-FE9EA2656C73}" dt="2024-10-11T13:46:41.470" v="1871" actId="1076"/>
          <ac:spMkLst>
            <pc:docMk/>
            <pc:sldMk cId="356663709" sldId="612"/>
            <ac:spMk id="11" creationId="{2F5B009F-8F7E-3FD6-5A09-8D60D5EFF365}"/>
          </ac:spMkLst>
        </pc:spChg>
      </pc:sldChg>
      <pc:sldChg chg="modSp add del mod">
        <pc:chgData name="Scoggin, Jake" userId="5ad58cec-b21c-486a-b6f0-9ede36b8ce4c" providerId="ADAL" clId="{9081849F-C43F-4481-A6E2-FE9EA2656C73}" dt="2024-10-11T13:42:48.932" v="1762" actId="47"/>
        <pc:sldMkLst>
          <pc:docMk/>
          <pc:sldMk cId="2324908375" sldId="613"/>
        </pc:sldMkLst>
        <pc:spChg chg="mod">
          <ac:chgData name="Scoggin, Jake" userId="5ad58cec-b21c-486a-b6f0-9ede36b8ce4c" providerId="ADAL" clId="{9081849F-C43F-4481-A6E2-FE9EA2656C73}" dt="2024-10-11T13:39:22.384" v="1736" actId="1076"/>
          <ac:spMkLst>
            <pc:docMk/>
            <pc:sldMk cId="2324908375" sldId="613"/>
            <ac:spMk id="4" creationId="{EBAD06A2-3D2C-E82E-E8FA-B313B9EE0831}"/>
          </ac:spMkLst>
        </pc:spChg>
        <pc:cxnChg chg="mod">
          <ac:chgData name="Scoggin, Jake" userId="5ad58cec-b21c-486a-b6f0-9ede36b8ce4c" providerId="ADAL" clId="{9081849F-C43F-4481-A6E2-FE9EA2656C73}" dt="2024-10-11T13:39:25.230" v="1737" actId="14100"/>
          <ac:cxnSpMkLst>
            <pc:docMk/>
            <pc:sldMk cId="2324908375" sldId="613"/>
            <ac:cxnSpMk id="5" creationId="{4B56F71B-8FF8-DF2E-2F85-3D90378BBCAF}"/>
          </ac:cxnSpMkLst>
        </pc:cxnChg>
      </pc:sldChg>
      <pc:sldChg chg="modSp add mod">
        <pc:chgData name="Scoggin, Jake" userId="5ad58cec-b21c-486a-b6f0-9ede36b8ce4c" providerId="ADAL" clId="{9081849F-C43F-4481-A6E2-FE9EA2656C73}" dt="2024-10-11T13:46:59.406" v="1876" actId="14100"/>
        <pc:sldMkLst>
          <pc:docMk/>
          <pc:sldMk cId="2647349052" sldId="613"/>
        </pc:sldMkLst>
        <pc:spChg chg="mod">
          <ac:chgData name="Scoggin, Jake" userId="5ad58cec-b21c-486a-b6f0-9ede36b8ce4c" providerId="ADAL" clId="{9081849F-C43F-4481-A6E2-FE9EA2656C73}" dt="2024-10-11T13:46:46.265" v="1873" actId="1076"/>
          <ac:spMkLst>
            <pc:docMk/>
            <pc:sldMk cId="2647349052" sldId="613"/>
            <ac:spMk id="8" creationId="{6D400061-D461-913A-B3A8-5717063585A5}"/>
          </ac:spMkLst>
        </pc:spChg>
        <pc:cxnChg chg="mod">
          <ac:chgData name="Scoggin, Jake" userId="5ad58cec-b21c-486a-b6f0-9ede36b8ce4c" providerId="ADAL" clId="{9081849F-C43F-4481-A6E2-FE9EA2656C73}" dt="2024-10-11T13:46:59.406" v="1876" actId="14100"/>
          <ac:cxnSpMkLst>
            <pc:docMk/>
            <pc:sldMk cId="2647349052" sldId="613"/>
            <ac:cxnSpMk id="6" creationId="{8072F8CF-BA84-F0B0-672D-600D283486AC}"/>
          </ac:cxnSpMkLst>
        </pc:cxnChg>
      </pc:sldChg>
      <pc:sldChg chg="modSp add del mod">
        <pc:chgData name="Scoggin, Jake" userId="5ad58cec-b21c-486a-b6f0-9ede36b8ce4c" providerId="ADAL" clId="{9081849F-C43F-4481-A6E2-FE9EA2656C73}" dt="2024-10-11T13:42:48.932" v="1762" actId="47"/>
        <pc:sldMkLst>
          <pc:docMk/>
          <pc:sldMk cId="472044022" sldId="614"/>
        </pc:sldMkLst>
        <pc:spChg chg="mod">
          <ac:chgData name="Scoggin, Jake" userId="5ad58cec-b21c-486a-b6f0-9ede36b8ce4c" providerId="ADAL" clId="{9081849F-C43F-4481-A6E2-FE9EA2656C73}" dt="2024-10-11T13:39:32.082" v="1739" actId="1076"/>
          <ac:spMkLst>
            <pc:docMk/>
            <pc:sldMk cId="472044022" sldId="614"/>
            <ac:spMk id="4" creationId="{EBAD06A2-3D2C-E82E-E8FA-B313B9EE0831}"/>
          </ac:spMkLst>
        </pc:spChg>
      </pc:sldChg>
      <pc:sldChg chg="add">
        <pc:chgData name="Scoggin, Jake" userId="5ad58cec-b21c-486a-b6f0-9ede36b8ce4c" providerId="ADAL" clId="{9081849F-C43F-4481-A6E2-FE9EA2656C73}" dt="2024-10-11T13:46:52.069" v="1875" actId="2890"/>
        <pc:sldMkLst>
          <pc:docMk/>
          <pc:sldMk cId="613096432" sldId="614"/>
        </pc:sldMkLst>
      </pc:sldChg>
      <pc:sldChg chg="modSp add del mod">
        <pc:chgData name="Scoggin, Jake" userId="5ad58cec-b21c-486a-b6f0-9ede36b8ce4c" providerId="ADAL" clId="{9081849F-C43F-4481-A6E2-FE9EA2656C73}" dt="2024-10-11T13:42:48.932" v="1762" actId="47"/>
        <pc:sldMkLst>
          <pc:docMk/>
          <pc:sldMk cId="1774519822" sldId="615"/>
        </pc:sldMkLst>
        <pc:spChg chg="mod">
          <ac:chgData name="Scoggin, Jake" userId="5ad58cec-b21c-486a-b6f0-9ede36b8ce4c" providerId="ADAL" clId="{9081849F-C43F-4481-A6E2-FE9EA2656C73}" dt="2024-10-11T13:39:36.437" v="1741" actId="1076"/>
          <ac:spMkLst>
            <pc:docMk/>
            <pc:sldMk cId="1774519822" sldId="615"/>
            <ac:spMk id="9" creationId="{0587545A-C688-ABC4-7AE6-5413EE4C36B1}"/>
          </ac:spMkLst>
        </pc:spChg>
      </pc:sldChg>
      <pc:sldChg chg="modSp add mod">
        <pc:chgData name="Scoggin, Jake" userId="5ad58cec-b21c-486a-b6f0-9ede36b8ce4c" providerId="ADAL" clId="{9081849F-C43F-4481-A6E2-FE9EA2656C73}" dt="2024-10-11T13:47:09.549" v="1878" actId="1076"/>
        <pc:sldMkLst>
          <pc:docMk/>
          <pc:sldMk cId="4091163437" sldId="615"/>
        </pc:sldMkLst>
        <pc:spChg chg="mod">
          <ac:chgData name="Scoggin, Jake" userId="5ad58cec-b21c-486a-b6f0-9ede36b8ce4c" providerId="ADAL" clId="{9081849F-C43F-4481-A6E2-FE9EA2656C73}" dt="2024-10-11T13:47:09.549" v="1878" actId="1076"/>
          <ac:spMkLst>
            <pc:docMk/>
            <pc:sldMk cId="4091163437" sldId="615"/>
            <ac:spMk id="10" creationId="{2BF87F6C-041A-8F6E-DBAF-45C314002E0D}"/>
          </ac:spMkLst>
        </pc:spChg>
      </pc:sldChg>
      <pc:sldChg chg="modSp add del mod">
        <pc:chgData name="Scoggin, Jake" userId="5ad58cec-b21c-486a-b6f0-9ede36b8ce4c" providerId="ADAL" clId="{9081849F-C43F-4481-A6E2-FE9EA2656C73}" dt="2024-10-11T13:42:48.932" v="1762" actId="47"/>
        <pc:sldMkLst>
          <pc:docMk/>
          <pc:sldMk cId="903765233" sldId="616"/>
        </pc:sldMkLst>
        <pc:spChg chg="mod">
          <ac:chgData name="Scoggin, Jake" userId="5ad58cec-b21c-486a-b6f0-9ede36b8ce4c" providerId="ADAL" clId="{9081849F-C43F-4481-A6E2-FE9EA2656C73}" dt="2024-10-11T13:39:54.304" v="1744" actId="1076"/>
          <ac:spMkLst>
            <pc:docMk/>
            <pc:sldMk cId="903765233" sldId="616"/>
            <ac:spMk id="10" creationId="{2BF87F6C-041A-8F6E-DBAF-45C314002E0D}"/>
          </ac:spMkLst>
        </pc:spChg>
      </pc:sldChg>
      <pc:sldChg chg="modSp add mod">
        <pc:chgData name="Scoggin, Jake" userId="5ad58cec-b21c-486a-b6f0-9ede36b8ce4c" providerId="ADAL" clId="{9081849F-C43F-4481-A6E2-FE9EA2656C73}" dt="2024-10-11T13:47:13.742" v="1880" actId="1076"/>
        <pc:sldMkLst>
          <pc:docMk/>
          <pc:sldMk cId="3887197008" sldId="616"/>
        </pc:sldMkLst>
        <pc:spChg chg="mod">
          <ac:chgData name="Scoggin, Jake" userId="5ad58cec-b21c-486a-b6f0-9ede36b8ce4c" providerId="ADAL" clId="{9081849F-C43F-4481-A6E2-FE9EA2656C73}" dt="2024-10-11T13:47:13.742" v="1880" actId="1076"/>
          <ac:spMkLst>
            <pc:docMk/>
            <pc:sldMk cId="3887197008" sldId="616"/>
            <ac:spMk id="11" creationId="{2F5B009F-8F7E-3FD6-5A09-8D60D5EFF365}"/>
          </ac:spMkLst>
        </pc:spChg>
      </pc:sldChg>
      <pc:sldChg chg="modSp add del mod">
        <pc:chgData name="Scoggin, Jake" userId="5ad58cec-b21c-486a-b6f0-9ede36b8ce4c" providerId="ADAL" clId="{9081849F-C43F-4481-A6E2-FE9EA2656C73}" dt="2024-10-11T13:42:48.932" v="1762" actId="47"/>
        <pc:sldMkLst>
          <pc:docMk/>
          <pc:sldMk cId="745595735" sldId="617"/>
        </pc:sldMkLst>
        <pc:spChg chg="mod">
          <ac:chgData name="Scoggin, Jake" userId="5ad58cec-b21c-486a-b6f0-9ede36b8ce4c" providerId="ADAL" clId="{9081849F-C43F-4481-A6E2-FE9EA2656C73}" dt="2024-10-11T13:40:00.649" v="1746" actId="1076"/>
          <ac:spMkLst>
            <pc:docMk/>
            <pc:sldMk cId="745595735" sldId="617"/>
            <ac:spMk id="11" creationId="{2F5B009F-8F7E-3FD6-5A09-8D60D5EFF365}"/>
          </ac:spMkLst>
        </pc:spChg>
      </pc:sldChg>
      <pc:sldChg chg="modSp add mod">
        <pc:chgData name="Scoggin, Jake" userId="5ad58cec-b21c-486a-b6f0-9ede36b8ce4c" providerId="ADAL" clId="{9081849F-C43F-4481-A6E2-FE9EA2656C73}" dt="2024-10-11T13:47:18.062" v="1882" actId="1076"/>
        <pc:sldMkLst>
          <pc:docMk/>
          <pc:sldMk cId="998452194" sldId="617"/>
        </pc:sldMkLst>
        <pc:spChg chg="mod">
          <ac:chgData name="Scoggin, Jake" userId="5ad58cec-b21c-486a-b6f0-9ede36b8ce4c" providerId="ADAL" clId="{9081849F-C43F-4481-A6E2-FE9EA2656C73}" dt="2024-10-11T13:47:18.062" v="1882" actId="1076"/>
          <ac:spMkLst>
            <pc:docMk/>
            <pc:sldMk cId="998452194" sldId="617"/>
            <ac:spMk id="7" creationId="{61B78AB2-1B79-8C01-16DE-38E5568373F0}"/>
          </ac:spMkLst>
        </pc:spChg>
      </pc:sldChg>
      <pc:sldChg chg="modSp add del mod">
        <pc:chgData name="Scoggin, Jake" userId="5ad58cec-b21c-486a-b6f0-9ede36b8ce4c" providerId="ADAL" clId="{9081849F-C43F-4481-A6E2-FE9EA2656C73}" dt="2024-10-11T13:42:48.932" v="1762" actId="47"/>
        <pc:sldMkLst>
          <pc:docMk/>
          <pc:sldMk cId="190811768" sldId="618"/>
        </pc:sldMkLst>
        <pc:spChg chg="mod">
          <ac:chgData name="Scoggin, Jake" userId="5ad58cec-b21c-486a-b6f0-9ede36b8ce4c" providerId="ADAL" clId="{9081849F-C43F-4481-A6E2-FE9EA2656C73}" dt="2024-10-11T13:40:05.485" v="1748" actId="1076"/>
          <ac:spMkLst>
            <pc:docMk/>
            <pc:sldMk cId="190811768" sldId="618"/>
            <ac:spMk id="7" creationId="{61B78AB2-1B79-8C01-16DE-38E5568373F0}"/>
          </ac:spMkLst>
        </pc:spChg>
      </pc:sldChg>
      <pc:sldChg chg="modSp add mod">
        <pc:chgData name="Scoggin, Jake" userId="5ad58cec-b21c-486a-b6f0-9ede36b8ce4c" providerId="ADAL" clId="{9081849F-C43F-4481-A6E2-FE9EA2656C73}" dt="2024-10-11T13:47:23.869" v="1884" actId="14100"/>
        <pc:sldMkLst>
          <pc:docMk/>
          <pc:sldMk cId="873357441" sldId="618"/>
        </pc:sldMkLst>
        <pc:cxnChg chg="mod">
          <ac:chgData name="Scoggin, Jake" userId="5ad58cec-b21c-486a-b6f0-9ede36b8ce4c" providerId="ADAL" clId="{9081849F-C43F-4481-A6E2-FE9EA2656C73}" dt="2024-10-11T13:47:23.869" v="1884" actId="14100"/>
          <ac:cxnSpMkLst>
            <pc:docMk/>
            <pc:sldMk cId="873357441" sldId="618"/>
            <ac:cxnSpMk id="6" creationId="{8072F8CF-BA84-F0B0-672D-600D283486AC}"/>
          </ac:cxnSpMkLst>
        </pc:cxnChg>
      </pc:sldChg>
      <pc:sldChg chg="modSp add del mod">
        <pc:chgData name="Scoggin, Jake" userId="5ad58cec-b21c-486a-b6f0-9ede36b8ce4c" providerId="ADAL" clId="{9081849F-C43F-4481-A6E2-FE9EA2656C73}" dt="2024-10-11T13:42:48.932" v="1762" actId="47"/>
        <pc:sldMkLst>
          <pc:docMk/>
          <pc:sldMk cId="2832752897" sldId="619"/>
        </pc:sldMkLst>
        <pc:spChg chg="mod">
          <ac:chgData name="Scoggin, Jake" userId="5ad58cec-b21c-486a-b6f0-9ede36b8ce4c" providerId="ADAL" clId="{9081849F-C43F-4481-A6E2-FE9EA2656C73}" dt="2024-10-11T13:40:10.134" v="1750" actId="1076"/>
          <ac:spMkLst>
            <pc:docMk/>
            <pc:sldMk cId="2832752897" sldId="619"/>
            <ac:spMk id="12" creationId="{B4D70F92-0D0B-D504-E938-D709977AD873}"/>
          </ac:spMkLst>
        </pc:spChg>
      </pc:sldChg>
      <pc:sldChg chg="modSp add mod">
        <pc:chgData name="Scoggin, Jake" userId="5ad58cec-b21c-486a-b6f0-9ede36b8ce4c" providerId="ADAL" clId="{9081849F-C43F-4481-A6E2-FE9EA2656C73}" dt="2024-10-11T13:47:34.643" v="1886" actId="1076"/>
        <pc:sldMkLst>
          <pc:docMk/>
          <pc:sldMk cId="4152783285" sldId="619"/>
        </pc:sldMkLst>
        <pc:spChg chg="mod">
          <ac:chgData name="Scoggin, Jake" userId="5ad58cec-b21c-486a-b6f0-9ede36b8ce4c" providerId="ADAL" clId="{9081849F-C43F-4481-A6E2-FE9EA2656C73}" dt="2024-10-11T13:47:34.643" v="1886" actId="1076"/>
          <ac:spMkLst>
            <pc:docMk/>
            <pc:sldMk cId="4152783285" sldId="619"/>
            <ac:spMk id="10" creationId="{2BF87F6C-041A-8F6E-DBAF-45C314002E0D}"/>
          </ac:spMkLst>
        </pc:spChg>
      </pc:sldChg>
      <pc:sldChg chg="modSp add mod">
        <pc:chgData name="Scoggin, Jake" userId="5ad58cec-b21c-486a-b6f0-9ede36b8ce4c" providerId="ADAL" clId="{9081849F-C43F-4481-A6E2-FE9EA2656C73}" dt="2024-10-11T13:47:38.843" v="1888" actId="1076"/>
        <pc:sldMkLst>
          <pc:docMk/>
          <pc:sldMk cId="1882747692" sldId="620"/>
        </pc:sldMkLst>
        <pc:spChg chg="mod">
          <ac:chgData name="Scoggin, Jake" userId="5ad58cec-b21c-486a-b6f0-9ede36b8ce4c" providerId="ADAL" clId="{9081849F-C43F-4481-A6E2-FE9EA2656C73}" dt="2024-10-11T13:47:38.843" v="1888" actId="1076"/>
          <ac:spMkLst>
            <pc:docMk/>
            <pc:sldMk cId="1882747692" sldId="620"/>
            <ac:spMk id="11" creationId="{2F5B009F-8F7E-3FD6-5A09-8D60D5EFF365}"/>
          </ac:spMkLst>
        </pc:spChg>
      </pc:sldChg>
      <pc:sldChg chg="modSp add del mod">
        <pc:chgData name="Scoggin, Jake" userId="5ad58cec-b21c-486a-b6f0-9ede36b8ce4c" providerId="ADAL" clId="{9081849F-C43F-4481-A6E2-FE9EA2656C73}" dt="2024-10-11T13:42:48.932" v="1762" actId="47"/>
        <pc:sldMkLst>
          <pc:docMk/>
          <pc:sldMk cId="2571464646" sldId="620"/>
        </pc:sldMkLst>
        <pc:spChg chg="mod">
          <ac:chgData name="Scoggin, Jake" userId="5ad58cec-b21c-486a-b6f0-9ede36b8ce4c" providerId="ADAL" clId="{9081849F-C43F-4481-A6E2-FE9EA2656C73}" dt="2024-10-11T13:40:14.343" v="1752" actId="1076"/>
          <ac:spMkLst>
            <pc:docMk/>
            <pc:sldMk cId="2571464646" sldId="620"/>
            <ac:spMk id="8" creationId="{6D400061-D461-913A-B3A8-5717063585A5}"/>
          </ac:spMkLst>
        </pc:spChg>
      </pc:sldChg>
      <pc:sldChg chg="modSp add del mod">
        <pc:chgData name="Scoggin, Jake" userId="5ad58cec-b21c-486a-b6f0-9ede36b8ce4c" providerId="ADAL" clId="{9081849F-C43F-4481-A6E2-FE9EA2656C73}" dt="2024-10-11T13:42:48.932" v="1762" actId="47"/>
        <pc:sldMkLst>
          <pc:docMk/>
          <pc:sldMk cId="495616875" sldId="621"/>
        </pc:sldMkLst>
        <pc:spChg chg="mod">
          <ac:chgData name="Scoggin, Jake" userId="5ad58cec-b21c-486a-b6f0-9ede36b8ce4c" providerId="ADAL" clId="{9081849F-C43F-4481-A6E2-FE9EA2656C73}" dt="2024-10-11T13:40:19.837" v="1754" actId="1076"/>
          <ac:spMkLst>
            <pc:docMk/>
            <pc:sldMk cId="495616875" sldId="621"/>
            <ac:spMk id="3" creationId="{B3330B15-7B5B-78A0-E598-F64368C90255}"/>
          </ac:spMkLst>
        </pc:spChg>
        <pc:cxnChg chg="mod">
          <ac:chgData name="Scoggin, Jake" userId="5ad58cec-b21c-486a-b6f0-9ede36b8ce4c" providerId="ADAL" clId="{9081849F-C43F-4481-A6E2-FE9EA2656C73}" dt="2024-10-11T13:40:22.980" v="1755" actId="14100"/>
          <ac:cxnSpMkLst>
            <pc:docMk/>
            <pc:sldMk cId="495616875" sldId="621"/>
            <ac:cxnSpMk id="5" creationId="{4B56F71B-8FF8-DF2E-2F85-3D90378BBCAF}"/>
          </ac:cxnSpMkLst>
        </pc:cxnChg>
      </pc:sldChg>
      <pc:sldChg chg="modSp add mod">
        <pc:chgData name="Scoggin, Jake" userId="5ad58cec-b21c-486a-b6f0-9ede36b8ce4c" providerId="ADAL" clId="{9081849F-C43F-4481-A6E2-FE9EA2656C73}" dt="2024-10-11T13:47:43.027" v="1890" actId="1076"/>
        <pc:sldMkLst>
          <pc:docMk/>
          <pc:sldMk cId="3860259085" sldId="621"/>
        </pc:sldMkLst>
        <pc:spChg chg="mod">
          <ac:chgData name="Scoggin, Jake" userId="5ad58cec-b21c-486a-b6f0-9ede36b8ce4c" providerId="ADAL" clId="{9081849F-C43F-4481-A6E2-FE9EA2656C73}" dt="2024-10-11T13:47:43.027" v="1890" actId="1076"/>
          <ac:spMkLst>
            <pc:docMk/>
            <pc:sldMk cId="3860259085" sldId="621"/>
            <ac:spMk id="7" creationId="{61B78AB2-1B79-8C01-16DE-38E5568373F0}"/>
          </ac:spMkLst>
        </pc:spChg>
      </pc:sldChg>
      <pc:sldChg chg="modSp add del mod">
        <pc:chgData name="Scoggin, Jake" userId="5ad58cec-b21c-486a-b6f0-9ede36b8ce4c" providerId="ADAL" clId="{9081849F-C43F-4481-A6E2-FE9EA2656C73}" dt="2024-10-11T13:42:48.932" v="1762" actId="47"/>
        <pc:sldMkLst>
          <pc:docMk/>
          <pc:sldMk cId="1604736135" sldId="622"/>
        </pc:sldMkLst>
        <pc:spChg chg="mod">
          <ac:chgData name="Scoggin, Jake" userId="5ad58cec-b21c-486a-b6f0-9ede36b8ce4c" providerId="ADAL" clId="{9081849F-C43F-4481-A6E2-FE9EA2656C73}" dt="2024-10-11T13:41:36.992" v="1757" actId="1076"/>
          <ac:spMkLst>
            <pc:docMk/>
            <pc:sldMk cId="1604736135" sldId="622"/>
            <ac:spMk id="9" creationId="{0587545A-C688-ABC4-7AE6-5413EE4C36B1}"/>
          </ac:spMkLst>
        </pc:spChg>
      </pc:sldChg>
      <pc:sldChg chg="modSp add mod">
        <pc:chgData name="Scoggin, Jake" userId="5ad58cec-b21c-486a-b6f0-9ede36b8ce4c" providerId="ADAL" clId="{9081849F-C43F-4481-A6E2-FE9EA2656C73}" dt="2024-10-11T13:47:55.853" v="1894" actId="1076"/>
        <pc:sldMkLst>
          <pc:docMk/>
          <pc:sldMk cId="3726455917" sldId="622"/>
        </pc:sldMkLst>
        <pc:spChg chg="mod">
          <ac:chgData name="Scoggin, Jake" userId="5ad58cec-b21c-486a-b6f0-9ede36b8ce4c" providerId="ADAL" clId="{9081849F-C43F-4481-A6E2-FE9EA2656C73}" dt="2024-10-11T13:47:55.853" v="1894" actId="1076"/>
          <ac:spMkLst>
            <pc:docMk/>
            <pc:sldMk cId="3726455917" sldId="622"/>
            <ac:spMk id="8" creationId="{6D400061-D461-913A-B3A8-5717063585A5}"/>
          </ac:spMkLst>
        </pc:spChg>
      </pc:sldChg>
      <pc:sldChg chg="modSp add del mod">
        <pc:chgData name="Scoggin, Jake" userId="5ad58cec-b21c-486a-b6f0-9ede36b8ce4c" providerId="ADAL" clId="{9081849F-C43F-4481-A6E2-FE9EA2656C73}" dt="2024-10-11T13:42:48.932" v="1762" actId="47"/>
        <pc:sldMkLst>
          <pc:docMk/>
          <pc:sldMk cId="1872400518" sldId="623"/>
        </pc:sldMkLst>
        <pc:cxnChg chg="mod">
          <ac:chgData name="Scoggin, Jake" userId="5ad58cec-b21c-486a-b6f0-9ede36b8ce4c" providerId="ADAL" clId="{9081849F-C43F-4481-A6E2-FE9EA2656C73}" dt="2024-10-11T13:41:45.837" v="1759" actId="14100"/>
          <ac:cxnSpMkLst>
            <pc:docMk/>
            <pc:sldMk cId="1872400518" sldId="623"/>
            <ac:cxnSpMk id="5" creationId="{4B56F71B-8FF8-DF2E-2F85-3D90378BBCAF}"/>
          </ac:cxnSpMkLst>
        </pc:cxnChg>
      </pc:sldChg>
      <pc:sldChg chg="modSp add mod">
        <pc:chgData name="Scoggin, Jake" userId="5ad58cec-b21c-486a-b6f0-9ede36b8ce4c" providerId="ADAL" clId="{9081849F-C43F-4481-A6E2-FE9EA2656C73}" dt="2024-10-11T13:48:11.991" v="1900" actId="1076"/>
        <pc:sldMkLst>
          <pc:docMk/>
          <pc:sldMk cId="2695611357" sldId="623"/>
        </pc:sldMkLst>
        <pc:spChg chg="mod">
          <ac:chgData name="Scoggin, Jake" userId="5ad58cec-b21c-486a-b6f0-9ede36b8ce4c" providerId="ADAL" clId="{9081849F-C43F-4481-A6E2-FE9EA2656C73}" dt="2024-10-11T13:48:11.991" v="1900" actId="1076"/>
          <ac:spMkLst>
            <pc:docMk/>
            <pc:sldMk cId="2695611357" sldId="623"/>
            <ac:spMk id="8" creationId="{6D400061-D461-913A-B3A8-5717063585A5}"/>
          </ac:spMkLst>
        </pc:spChg>
        <pc:spChg chg="mod">
          <ac:chgData name="Scoggin, Jake" userId="5ad58cec-b21c-486a-b6f0-9ede36b8ce4c" providerId="ADAL" clId="{9081849F-C43F-4481-A6E2-FE9EA2656C73}" dt="2024-10-11T13:48:07.764" v="1898" actId="1076"/>
          <ac:spMkLst>
            <pc:docMk/>
            <pc:sldMk cId="2695611357" sldId="623"/>
            <ac:spMk id="12" creationId="{B4D70F92-0D0B-D504-E938-D709977AD873}"/>
          </ac:spMkLst>
        </pc:spChg>
      </pc:sldChg>
      <pc:sldChg chg="modSp add del mod">
        <pc:chgData name="Scoggin, Jake" userId="5ad58cec-b21c-486a-b6f0-9ede36b8ce4c" providerId="ADAL" clId="{9081849F-C43F-4481-A6E2-FE9EA2656C73}" dt="2024-10-11T13:42:48.932" v="1762" actId="47"/>
        <pc:sldMkLst>
          <pc:docMk/>
          <pc:sldMk cId="1224120705" sldId="624"/>
        </pc:sldMkLst>
        <pc:spChg chg="mod">
          <ac:chgData name="Scoggin, Jake" userId="5ad58cec-b21c-486a-b6f0-9ede36b8ce4c" providerId="ADAL" clId="{9081849F-C43F-4481-A6E2-FE9EA2656C73}" dt="2024-10-11T13:42:31.613" v="1761" actId="1076"/>
          <ac:spMkLst>
            <pc:docMk/>
            <pc:sldMk cId="1224120705" sldId="624"/>
            <ac:spMk id="9" creationId="{0587545A-C688-ABC4-7AE6-5413EE4C36B1}"/>
          </ac:spMkLst>
        </pc:spChg>
      </pc:sldChg>
      <pc:sldChg chg="modSp add mod">
        <pc:chgData name="Scoggin, Jake" userId="5ad58cec-b21c-486a-b6f0-9ede36b8ce4c" providerId="ADAL" clId="{9081849F-C43F-4481-A6E2-FE9EA2656C73}" dt="2024-10-11T13:48:17.557" v="1902" actId="1076"/>
        <pc:sldMkLst>
          <pc:docMk/>
          <pc:sldMk cId="1431760076" sldId="624"/>
        </pc:sldMkLst>
        <pc:spChg chg="mod">
          <ac:chgData name="Scoggin, Jake" userId="5ad58cec-b21c-486a-b6f0-9ede36b8ce4c" providerId="ADAL" clId="{9081849F-C43F-4481-A6E2-FE9EA2656C73}" dt="2024-10-11T13:48:17.557" v="1902" actId="1076"/>
          <ac:spMkLst>
            <pc:docMk/>
            <pc:sldMk cId="1431760076" sldId="624"/>
            <ac:spMk id="9" creationId="{0587545A-C688-ABC4-7AE6-5413EE4C36B1}"/>
          </ac:spMkLst>
        </pc:spChg>
      </pc:sldChg>
      <pc:sldChg chg="modSp add mod">
        <pc:chgData name="Scoggin, Jake" userId="5ad58cec-b21c-486a-b6f0-9ede36b8ce4c" providerId="ADAL" clId="{9081849F-C43F-4481-A6E2-FE9EA2656C73}" dt="2024-10-11T13:48:21.953" v="1904" actId="1076"/>
        <pc:sldMkLst>
          <pc:docMk/>
          <pc:sldMk cId="924357589" sldId="625"/>
        </pc:sldMkLst>
        <pc:spChg chg="mod">
          <ac:chgData name="Scoggin, Jake" userId="5ad58cec-b21c-486a-b6f0-9ede36b8ce4c" providerId="ADAL" clId="{9081849F-C43F-4481-A6E2-FE9EA2656C73}" dt="2024-10-11T13:48:21.953" v="1904" actId="1076"/>
          <ac:spMkLst>
            <pc:docMk/>
            <pc:sldMk cId="924357589" sldId="625"/>
            <ac:spMk id="4" creationId="{EBAD06A2-3D2C-E82E-E8FA-B313B9EE0831}"/>
          </ac:spMkLst>
        </pc:spChg>
      </pc:sldChg>
      <pc:sldChg chg="modSp add mod">
        <pc:chgData name="Scoggin, Jake" userId="5ad58cec-b21c-486a-b6f0-9ede36b8ce4c" providerId="ADAL" clId="{9081849F-C43F-4481-A6E2-FE9EA2656C73}" dt="2024-10-11T13:48:26.496" v="1906" actId="14100"/>
        <pc:sldMkLst>
          <pc:docMk/>
          <pc:sldMk cId="2167872305" sldId="626"/>
        </pc:sldMkLst>
        <pc:cxnChg chg="mod">
          <ac:chgData name="Scoggin, Jake" userId="5ad58cec-b21c-486a-b6f0-9ede36b8ce4c" providerId="ADAL" clId="{9081849F-C43F-4481-A6E2-FE9EA2656C73}" dt="2024-10-11T13:48:26.496" v="1906" actId="14100"/>
          <ac:cxnSpMkLst>
            <pc:docMk/>
            <pc:sldMk cId="2167872305" sldId="626"/>
            <ac:cxnSpMk id="6" creationId="{8072F8CF-BA84-F0B0-672D-600D283486AC}"/>
          </ac:cxnSpMkLst>
        </pc:cxnChg>
      </pc:sldChg>
      <pc:sldChg chg="modSp add mod">
        <pc:chgData name="Scoggin, Jake" userId="5ad58cec-b21c-486a-b6f0-9ede36b8ce4c" providerId="ADAL" clId="{9081849F-C43F-4481-A6E2-FE9EA2656C73}" dt="2024-10-11T13:48:32.525" v="1908" actId="1076"/>
        <pc:sldMkLst>
          <pc:docMk/>
          <pc:sldMk cId="642360067" sldId="627"/>
        </pc:sldMkLst>
        <pc:spChg chg="mod">
          <ac:chgData name="Scoggin, Jake" userId="5ad58cec-b21c-486a-b6f0-9ede36b8ce4c" providerId="ADAL" clId="{9081849F-C43F-4481-A6E2-FE9EA2656C73}" dt="2024-10-11T13:48:32.525" v="1908" actId="1076"/>
          <ac:spMkLst>
            <pc:docMk/>
            <pc:sldMk cId="642360067" sldId="627"/>
            <ac:spMk id="3" creationId="{B3330B15-7B5B-78A0-E598-F64368C90255}"/>
          </ac:spMkLst>
        </pc:spChg>
      </pc:sldChg>
      <pc:sldChg chg="modSp add mod">
        <pc:chgData name="Scoggin, Jake" userId="5ad58cec-b21c-486a-b6f0-9ede36b8ce4c" providerId="ADAL" clId="{9081849F-C43F-4481-A6E2-FE9EA2656C73}" dt="2024-10-11T13:48:37.823" v="1910" actId="14100"/>
        <pc:sldMkLst>
          <pc:docMk/>
          <pc:sldMk cId="2416972073" sldId="628"/>
        </pc:sldMkLst>
        <pc:cxnChg chg="mod">
          <ac:chgData name="Scoggin, Jake" userId="5ad58cec-b21c-486a-b6f0-9ede36b8ce4c" providerId="ADAL" clId="{9081849F-C43F-4481-A6E2-FE9EA2656C73}" dt="2024-10-11T13:48:37.823" v="1910" actId="14100"/>
          <ac:cxnSpMkLst>
            <pc:docMk/>
            <pc:sldMk cId="2416972073" sldId="628"/>
            <ac:cxnSpMk id="6" creationId="{8072F8CF-BA84-F0B0-672D-600D283486AC}"/>
          </ac:cxnSpMkLst>
        </pc:cxnChg>
      </pc:sldChg>
      <pc:sldChg chg="addSp delSp modSp new del mod">
        <pc:chgData name="Scoggin, Jake" userId="5ad58cec-b21c-486a-b6f0-9ede36b8ce4c" providerId="ADAL" clId="{9081849F-C43F-4481-A6E2-FE9EA2656C73}" dt="2024-10-11T14:26:13.473" v="2905" actId="47"/>
        <pc:sldMkLst>
          <pc:docMk/>
          <pc:sldMk cId="1552600968" sldId="629"/>
        </pc:sldMkLst>
        <pc:spChg chg="add del mod">
          <ac:chgData name="Scoggin, Jake" userId="5ad58cec-b21c-486a-b6f0-9ede36b8ce4c" providerId="ADAL" clId="{9081849F-C43F-4481-A6E2-FE9EA2656C73}" dt="2024-10-11T13:51:05.023" v="1929" actId="21"/>
          <ac:spMkLst>
            <pc:docMk/>
            <pc:sldMk cId="1552600968" sldId="629"/>
            <ac:spMk id="2" creationId="{D8B2492B-E7C8-8F99-CF3A-25FEBB8C8488}"/>
          </ac:spMkLst>
        </pc:spChg>
      </pc:sldChg>
      <pc:sldChg chg="add">
        <pc:chgData name="Scoggin, Jake" userId="5ad58cec-b21c-486a-b6f0-9ede36b8ce4c" providerId="ADAL" clId="{9081849F-C43F-4481-A6E2-FE9EA2656C73}" dt="2024-10-11T13:49:40.324" v="1912" actId="2890"/>
        <pc:sldMkLst>
          <pc:docMk/>
          <pc:sldMk cId="1763117714" sldId="630"/>
        </pc:sldMkLst>
      </pc:sldChg>
      <pc:sldChg chg="addSp delSp modSp add mod delAnim modAnim">
        <pc:chgData name="Scoggin, Jake" userId="5ad58cec-b21c-486a-b6f0-9ede36b8ce4c" providerId="ADAL" clId="{9081849F-C43F-4481-A6E2-FE9EA2656C73}" dt="2024-10-11T13:58:57.699" v="2015" actId="14100"/>
        <pc:sldMkLst>
          <pc:docMk/>
          <pc:sldMk cId="2826079566" sldId="631"/>
        </pc:sldMkLst>
        <pc:spChg chg="del">
          <ac:chgData name="Scoggin, Jake" userId="5ad58cec-b21c-486a-b6f0-9ede36b8ce4c" providerId="ADAL" clId="{9081849F-C43F-4481-A6E2-FE9EA2656C73}" dt="2024-10-11T13:51:07.641" v="1930" actId="478"/>
          <ac:spMkLst>
            <pc:docMk/>
            <pc:sldMk cId="2826079566" sldId="631"/>
            <ac:spMk id="2" creationId="{BE282ADD-0CC8-6D6F-F190-27EA1B9F4014}"/>
          </ac:spMkLst>
        </pc:spChg>
        <pc:spChg chg="mod">
          <ac:chgData name="Scoggin, Jake" userId="5ad58cec-b21c-486a-b6f0-9ede36b8ce4c" providerId="ADAL" clId="{9081849F-C43F-4481-A6E2-FE9EA2656C73}" dt="2024-10-11T13:52:01.166" v="1945" actId="12789"/>
          <ac:spMkLst>
            <pc:docMk/>
            <pc:sldMk cId="2826079566" sldId="631"/>
            <ac:spMk id="3" creationId="{B3330B15-7B5B-78A0-E598-F64368C90255}"/>
          </ac:spMkLst>
        </pc:spChg>
        <pc:spChg chg="mod">
          <ac:chgData name="Scoggin, Jake" userId="5ad58cec-b21c-486a-b6f0-9ede36b8ce4c" providerId="ADAL" clId="{9081849F-C43F-4481-A6E2-FE9EA2656C73}" dt="2024-10-11T13:52:03.507" v="1946" actId="408"/>
          <ac:spMkLst>
            <pc:docMk/>
            <pc:sldMk cId="2826079566" sldId="631"/>
            <ac:spMk id="4" creationId="{EBAD06A2-3D2C-E82E-E8FA-B313B9EE0831}"/>
          </ac:spMkLst>
        </pc:spChg>
        <pc:spChg chg="mod">
          <ac:chgData name="Scoggin, Jake" userId="5ad58cec-b21c-486a-b6f0-9ede36b8ce4c" providerId="ADAL" clId="{9081849F-C43F-4481-A6E2-FE9EA2656C73}" dt="2024-10-11T13:52:03.507" v="1946" actId="408"/>
          <ac:spMkLst>
            <pc:docMk/>
            <pc:sldMk cId="2826079566" sldId="631"/>
            <ac:spMk id="7" creationId="{61B78AB2-1B79-8C01-16DE-38E5568373F0}"/>
          </ac:spMkLst>
        </pc:spChg>
        <pc:spChg chg="mod">
          <ac:chgData name="Scoggin, Jake" userId="5ad58cec-b21c-486a-b6f0-9ede36b8ce4c" providerId="ADAL" clId="{9081849F-C43F-4481-A6E2-FE9EA2656C73}" dt="2024-10-11T13:52:03.507" v="1946" actId="408"/>
          <ac:spMkLst>
            <pc:docMk/>
            <pc:sldMk cId="2826079566" sldId="631"/>
            <ac:spMk id="8" creationId="{6D400061-D461-913A-B3A8-5717063585A5}"/>
          </ac:spMkLst>
        </pc:spChg>
        <pc:spChg chg="mod">
          <ac:chgData name="Scoggin, Jake" userId="5ad58cec-b21c-486a-b6f0-9ede36b8ce4c" providerId="ADAL" clId="{9081849F-C43F-4481-A6E2-FE9EA2656C73}" dt="2024-10-11T13:52:03.507" v="1946" actId="408"/>
          <ac:spMkLst>
            <pc:docMk/>
            <pc:sldMk cId="2826079566" sldId="631"/>
            <ac:spMk id="9" creationId="{0587545A-C688-ABC4-7AE6-5413EE4C36B1}"/>
          </ac:spMkLst>
        </pc:spChg>
        <pc:spChg chg="mod">
          <ac:chgData name="Scoggin, Jake" userId="5ad58cec-b21c-486a-b6f0-9ede36b8ce4c" providerId="ADAL" clId="{9081849F-C43F-4481-A6E2-FE9EA2656C73}" dt="2024-10-11T13:52:03.507" v="1946" actId="408"/>
          <ac:spMkLst>
            <pc:docMk/>
            <pc:sldMk cId="2826079566" sldId="631"/>
            <ac:spMk id="10" creationId="{2BF87F6C-041A-8F6E-DBAF-45C314002E0D}"/>
          </ac:spMkLst>
        </pc:spChg>
        <pc:spChg chg="mod">
          <ac:chgData name="Scoggin, Jake" userId="5ad58cec-b21c-486a-b6f0-9ede36b8ce4c" providerId="ADAL" clId="{9081849F-C43F-4481-A6E2-FE9EA2656C73}" dt="2024-10-11T13:52:03.507" v="1946" actId="408"/>
          <ac:spMkLst>
            <pc:docMk/>
            <pc:sldMk cId="2826079566" sldId="631"/>
            <ac:spMk id="11" creationId="{2F5B009F-8F7E-3FD6-5A09-8D60D5EFF365}"/>
          </ac:spMkLst>
        </pc:spChg>
        <pc:spChg chg="mod">
          <ac:chgData name="Scoggin, Jake" userId="5ad58cec-b21c-486a-b6f0-9ede36b8ce4c" providerId="ADAL" clId="{9081849F-C43F-4481-A6E2-FE9EA2656C73}" dt="2024-10-11T13:52:01.166" v="1945" actId="12789"/>
          <ac:spMkLst>
            <pc:docMk/>
            <pc:sldMk cId="2826079566" sldId="631"/>
            <ac:spMk id="12" creationId="{B4D70F92-0D0B-D504-E938-D709977AD873}"/>
          </ac:spMkLst>
        </pc:spChg>
        <pc:spChg chg="add mod">
          <ac:chgData name="Scoggin, Jake" userId="5ad58cec-b21c-486a-b6f0-9ede36b8ce4c" providerId="ADAL" clId="{9081849F-C43F-4481-A6E2-FE9EA2656C73}" dt="2024-10-11T13:58:57.699" v="2015" actId="14100"/>
          <ac:spMkLst>
            <pc:docMk/>
            <pc:sldMk cId="2826079566" sldId="631"/>
            <ac:spMk id="14" creationId="{D8B2492B-E7C8-8F99-CF3A-25FEBB8C8488}"/>
          </ac:spMkLst>
        </pc:spChg>
        <pc:spChg chg="add mod">
          <ac:chgData name="Scoggin, Jake" userId="5ad58cec-b21c-486a-b6f0-9ede36b8ce4c" providerId="ADAL" clId="{9081849F-C43F-4481-A6E2-FE9EA2656C73}" dt="2024-10-11T13:54:26.477" v="1972" actId="164"/>
          <ac:spMkLst>
            <pc:docMk/>
            <pc:sldMk cId="2826079566" sldId="631"/>
            <ac:spMk id="15" creationId="{B79BED3A-5DEB-CA27-B2F1-06E60DE6892D}"/>
          </ac:spMkLst>
        </pc:spChg>
        <pc:spChg chg="add mod">
          <ac:chgData name="Scoggin, Jake" userId="5ad58cec-b21c-486a-b6f0-9ede36b8ce4c" providerId="ADAL" clId="{9081849F-C43F-4481-A6E2-FE9EA2656C73}" dt="2024-10-11T13:55:58.711" v="1992" actId="164"/>
          <ac:spMkLst>
            <pc:docMk/>
            <pc:sldMk cId="2826079566" sldId="631"/>
            <ac:spMk id="19" creationId="{E6DFCE31-4B69-2DE0-B36A-A08D89F67852}"/>
          </ac:spMkLst>
        </pc:spChg>
        <pc:spChg chg="add mod">
          <ac:chgData name="Scoggin, Jake" userId="5ad58cec-b21c-486a-b6f0-9ede36b8ce4c" providerId="ADAL" clId="{9081849F-C43F-4481-A6E2-FE9EA2656C73}" dt="2024-10-11T13:55:58.711" v="1992" actId="164"/>
          <ac:spMkLst>
            <pc:docMk/>
            <pc:sldMk cId="2826079566" sldId="631"/>
            <ac:spMk id="20" creationId="{3B99FC25-0296-BB94-30D8-723B91505E7D}"/>
          </ac:spMkLst>
        </pc:spChg>
        <pc:grpChg chg="add mod">
          <ac:chgData name="Scoggin, Jake" userId="5ad58cec-b21c-486a-b6f0-9ede36b8ce4c" providerId="ADAL" clId="{9081849F-C43F-4481-A6E2-FE9EA2656C73}" dt="2024-10-11T13:54:26.477" v="1972" actId="164"/>
          <ac:grpSpMkLst>
            <pc:docMk/>
            <pc:sldMk cId="2826079566" sldId="631"/>
            <ac:grpSpMk id="18" creationId="{1C26D3F9-688E-B1A0-82B4-7E3281D3FF2F}"/>
          </ac:grpSpMkLst>
        </pc:grpChg>
        <pc:grpChg chg="add del mod">
          <ac:chgData name="Scoggin, Jake" userId="5ad58cec-b21c-486a-b6f0-9ede36b8ce4c" providerId="ADAL" clId="{9081849F-C43F-4481-A6E2-FE9EA2656C73}" dt="2024-10-11T13:57:23.913" v="2001" actId="478"/>
          <ac:grpSpMkLst>
            <pc:docMk/>
            <pc:sldMk cId="2826079566" sldId="631"/>
            <ac:grpSpMk id="21" creationId="{853DB051-C1D8-1586-D50E-C5BA5E82E47D}"/>
          </ac:grpSpMkLst>
        </pc:grpChg>
        <pc:cxnChg chg="add del mod">
          <ac:chgData name="Scoggin, Jake" userId="5ad58cec-b21c-486a-b6f0-9ede36b8ce4c" providerId="ADAL" clId="{9081849F-C43F-4481-A6E2-FE9EA2656C73}" dt="2024-10-11T13:50:58.225" v="1928" actId="14100"/>
          <ac:cxnSpMkLst>
            <pc:docMk/>
            <pc:sldMk cId="2826079566" sldId="631"/>
            <ac:cxnSpMk id="6" creationId="{8072F8CF-BA84-F0B0-672D-600D283486AC}"/>
          </ac:cxnSpMkLst>
        </pc:cxnChg>
        <pc:cxnChg chg="add mod">
          <ac:chgData name="Scoggin, Jake" userId="5ad58cec-b21c-486a-b6f0-9ede36b8ce4c" providerId="ADAL" clId="{9081849F-C43F-4481-A6E2-FE9EA2656C73}" dt="2024-10-11T13:54:26.477" v="1972" actId="164"/>
          <ac:cxnSpMkLst>
            <pc:docMk/>
            <pc:sldMk cId="2826079566" sldId="631"/>
            <ac:cxnSpMk id="17" creationId="{F8F217FB-2DB1-46BD-BC59-88F23FD28D89}"/>
          </ac:cxnSpMkLst>
        </pc:cxnChg>
      </pc:sldChg>
      <pc:sldChg chg="addSp modSp add mod modAnim">
        <pc:chgData name="Scoggin, Jake" userId="5ad58cec-b21c-486a-b6f0-9ede36b8ce4c" providerId="ADAL" clId="{9081849F-C43F-4481-A6E2-FE9EA2656C73}" dt="2024-10-11T13:58:55.041" v="2014" actId="14100"/>
        <pc:sldMkLst>
          <pc:docMk/>
          <pc:sldMk cId="3123389402" sldId="632"/>
        </pc:sldMkLst>
        <pc:spChg chg="add mod">
          <ac:chgData name="Scoggin, Jake" userId="5ad58cec-b21c-486a-b6f0-9ede36b8ce4c" providerId="ADAL" clId="{9081849F-C43F-4481-A6E2-FE9EA2656C73}" dt="2024-10-11T13:57:30.162" v="2003" actId="1076"/>
          <ac:spMkLst>
            <pc:docMk/>
            <pc:sldMk cId="3123389402" sldId="632"/>
            <ac:spMk id="2" creationId="{7E511589-5B26-ED16-ABE9-07728889D7F2}"/>
          </ac:spMkLst>
        </pc:spChg>
        <pc:spChg chg="mod">
          <ac:chgData name="Scoggin, Jake" userId="5ad58cec-b21c-486a-b6f0-9ede36b8ce4c" providerId="ADAL" clId="{9081849F-C43F-4481-A6E2-FE9EA2656C73}" dt="2024-10-11T13:58:55.041" v="2014" actId="14100"/>
          <ac:spMkLst>
            <pc:docMk/>
            <pc:sldMk cId="3123389402" sldId="632"/>
            <ac:spMk id="14" creationId="{D8B2492B-E7C8-8F99-CF3A-25FEBB8C8488}"/>
          </ac:spMkLst>
        </pc:spChg>
      </pc:sldChg>
      <pc:sldChg chg="add del">
        <pc:chgData name="Scoggin, Jake" userId="5ad58cec-b21c-486a-b6f0-9ede36b8ce4c" providerId="ADAL" clId="{9081849F-C43F-4481-A6E2-FE9EA2656C73}" dt="2024-10-11T13:57:35.738" v="2005" actId="47"/>
        <pc:sldMkLst>
          <pc:docMk/>
          <pc:sldMk cId="306374650" sldId="633"/>
        </pc:sldMkLst>
      </pc:sldChg>
      <pc:sldChg chg="modSp add mod modAnim">
        <pc:chgData name="Scoggin, Jake" userId="5ad58cec-b21c-486a-b6f0-9ede36b8ce4c" providerId="ADAL" clId="{9081849F-C43F-4481-A6E2-FE9EA2656C73}" dt="2024-10-11T13:58:50.588" v="2013" actId="14100"/>
        <pc:sldMkLst>
          <pc:docMk/>
          <pc:sldMk cId="802506413" sldId="634"/>
        </pc:sldMkLst>
        <pc:spChg chg="mod">
          <ac:chgData name="Scoggin, Jake" userId="5ad58cec-b21c-486a-b6f0-9ede36b8ce4c" providerId="ADAL" clId="{9081849F-C43F-4481-A6E2-FE9EA2656C73}" dt="2024-10-11T13:57:40.166" v="2006" actId="1076"/>
          <ac:spMkLst>
            <pc:docMk/>
            <pc:sldMk cId="802506413" sldId="634"/>
            <ac:spMk id="2" creationId="{7E511589-5B26-ED16-ABE9-07728889D7F2}"/>
          </ac:spMkLst>
        </pc:spChg>
        <pc:spChg chg="mod">
          <ac:chgData name="Scoggin, Jake" userId="5ad58cec-b21c-486a-b6f0-9ede36b8ce4c" providerId="ADAL" clId="{9081849F-C43F-4481-A6E2-FE9EA2656C73}" dt="2024-10-11T13:58:50.588" v="2013" actId="14100"/>
          <ac:spMkLst>
            <pc:docMk/>
            <pc:sldMk cId="802506413" sldId="634"/>
            <ac:spMk id="14" creationId="{D8B2492B-E7C8-8F99-CF3A-25FEBB8C8488}"/>
          </ac:spMkLst>
        </pc:spChg>
      </pc:sldChg>
      <pc:sldChg chg="addSp delSp modSp add mod modAnim">
        <pc:chgData name="Scoggin, Jake" userId="5ad58cec-b21c-486a-b6f0-9ede36b8ce4c" providerId="ADAL" clId="{9081849F-C43F-4481-A6E2-FE9EA2656C73}" dt="2024-10-11T14:02:44.073" v="2156" actId="478"/>
        <pc:sldMkLst>
          <pc:docMk/>
          <pc:sldMk cId="2445794012" sldId="635"/>
        </pc:sldMkLst>
        <pc:spChg chg="add del mod">
          <ac:chgData name="Scoggin, Jake" userId="5ad58cec-b21c-486a-b6f0-9ede36b8ce4c" providerId="ADAL" clId="{9081849F-C43F-4481-A6E2-FE9EA2656C73}" dt="2024-10-11T14:02:44.073" v="2156" actId="478"/>
          <ac:spMkLst>
            <pc:docMk/>
            <pc:sldMk cId="2445794012" sldId="635"/>
            <ac:spMk id="2" creationId="{7E511589-5B26-ED16-ABE9-07728889D7F2}"/>
          </ac:spMkLst>
        </pc:spChg>
      </pc:sldChg>
      <pc:sldChg chg="addSp delSp modSp add mod">
        <pc:chgData name="Scoggin, Jake" userId="5ad58cec-b21c-486a-b6f0-9ede36b8ce4c" providerId="ADAL" clId="{9081849F-C43F-4481-A6E2-FE9EA2656C73}" dt="2024-10-11T14:02:36.488" v="2154" actId="478"/>
        <pc:sldMkLst>
          <pc:docMk/>
          <pc:sldMk cId="4012624030" sldId="636"/>
        </pc:sldMkLst>
        <pc:spChg chg="del">
          <ac:chgData name="Scoggin, Jake" userId="5ad58cec-b21c-486a-b6f0-9ede36b8ce4c" providerId="ADAL" clId="{9081849F-C43F-4481-A6E2-FE9EA2656C73}" dt="2024-10-11T14:02:36.488" v="2154" actId="478"/>
          <ac:spMkLst>
            <pc:docMk/>
            <pc:sldMk cId="4012624030" sldId="636"/>
            <ac:spMk id="2" creationId="{7E511589-5B26-ED16-ABE9-07728889D7F2}"/>
          </ac:spMkLst>
        </pc:spChg>
        <pc:spChg chg="mod topLvl">
          <ac:chgData name="Scoggin, Jake" userId="5ad58cec-b21c-486a-b6f0-9ede36b8ce4c" providerId="ADAL" clId="{9081849F-C43F-4481-A6E2-FE9EA2656C73}" dt="2024-10-11T14:00:09.851" v="2032" actId="20577"/>
          <ac:spMkLst>
            <pc:docMk/>
            <pc:sldMk cId="4012624030" sldId="636"/>
            <ac:spMk id="16" creationId="{55CEE613-0BE5-764C-D878-B52760F3710A}"/>
          </ac:spMkLst>
        </pc:spChg>
        <pc:grpChg chg="add del mod">
          <ac:chgData name="Scoggin, Jake" userId="5ad58cec-b21c-486a-b6f0-9ede36b8ce4c" providerId="ADAL" clId="{9081849F-C43F-4481-A6E2-FE9EA2656C73}" dt="2024-10-11T14:00:00.104" v="2023" actId="165"/>
          <ac:grpSpMkLst>
            <pc:docMk/>
            <pc:sldMk cId="4012624030" sldId="636"/>
            <ac:grpSpMk id="5" creationId="{5C14590A-4D03-054B-DE52-A3CFA2D93E83}"/>
          </ac:grpSpMkLst>
        </pc:grpChg>
        <pc:cxnChg chg="mod topLvl">
          <ac:chgData name="Scoggin, Jake" userId="5ad58cec-b21c-486a-b6f0-9ede36b8ce4c" providerId="ADAL" clId="{9081849F-C43F-4481-A6E2-FE9EA2656C73}" dt="2024-10-11T14:00:05.362" v="2026" actId="1076"/>
          <ac:cxnSpMkLst>
            <pc:docMk/>
            <pc:sldMk cId="4012624030" sldId="636"/>
            <ac:cxnSpMk id="22" creationId="{0680D27C-F7C4-32DA-F4CE-A9A5F7A63D01}"/>
          </ac:cxnSpMkLst>
        </pc:cxnChg>
      </pc:sldChg>
      <pc:sldChg chg="addSp delSp modSp add mod">
        <pc:chgData name="Scoggin, Jake" userId="5ad58cec-b21c-486a-b6f0-9ede36b8ce4c" providerId="ADAL" clId="{9081849F-C43F-4481-A6E2-FE9EA2656C73}" dt="2024-10-11T14:04:28.572" v="2157" actId="14100"/>
        <pc:sldMkLst>
          <pc:docMk/>
          <pc:sldMk cId="2767421273" sldId="637"/>
        </pc:sldMkLst>
        <pc:spChg chg="del">
          <ac:chgData name="Scoggin, Jake" userId="5ad58cec-b21c-486a-b6f0-9ede36b8ce4c" providerId="ADAL" clId="{9081849F-C43F-4481-A6E2-FE9EA2656C73}" dt="2024-10-11T14:02:31.735" v="2153" actId="478"/>
          <ac:spMkLst>
            <pc:docMk/>
            <pc:sldMk cId="2767421273" sldId="637"/>
            <ac:spMk id="2" creationId="{7E511589-5B26-ED16-ABE9-07728889D7F2}"/>
          </ac:spMkLst>
        </pc:spChg>
        <pc:spChg chg="add mod">
          <ac:chgData name="Scoggin, Jake" userId="5ad58cec-b21c-486a-b6f0-9ede36b8ce4c" providerId="ADAL" clId="{9081849F-C43F-4481-A6E2-FE9EA2656C73}" dt="2024-10-11T14:01:04.752" v="2057" actId="1076"/>
          <ac:spMkLst>
            <pc:docMk/>
            <pc:sldMk cId="2767421273" sldId="637"/>
            <ac:spMk id="5" creationId="{612E0C45-8ED6-8EFF-DFE1-92AB5D1FF103}"/>
          </ac:spMkLst>
        </pc:spChg>
        <pc:spChg chg="mod">
          <ac:chgData name="Scoggin, Jake" userId="5ad58cec-b21c-486a-b6f0-9ede36b8ce4c" providerId="ADAL" clId="{9081849F-C43F-4481-A6E2-FE9EA2656C73}" dt="2024-10-11T14:00:32.002" v="2050" actId="1036"/>
          <ac:spMkLst>
            <pc:docMk/>
            <pc:sldMk cId="2767421273" sldId="637"/>
            <ac:spMk id="16" creationId="{55CEE613-0BE5-764C-D878-B52760F3710A}"/>
          </ac:spMkLst>
        </pc:spChg>
        <pc:spChg chg="add mod">
          <ac:chgData name="Scoggin, Jake" userId="5ad58cec-b21c-486a-b6f0-9ede36b8ce4c" providerId="ADAL" clId="{9081849F-C43F-4481-A6E2-FE9EA2656C73}" dt="2024-10-11T14:01:28.460" v="2120" actId="1076"/>
          <ac:spMkLst>
            <pc:docMk/>
            <pc:sldMk cId="2767421273" sldId="637"/>
            <ac:spMk id="23" creationId="{37CD5683-10A0-D126-3D10-DB4E354DDCE6}"/>
          </ac:spMkLst>
        </pc:spChg>
        <pc:grpChg chg="mod">
          <ac:chgData name="Scoggin, Jake" userId="5ad58cec-b21c-486a-b6f0-9ede36b8ce4c" providerId="ADAL" clId="{9081849F-C43F-4481-A6E2-FE9EA2656C73}" dt="2024-10-11T14:01:12.970" v="2100" actId="1038"/>
          <ac:grpSpMkLst>
            <pc:docMk/>
            <pc:sldMk cId="2767421273" sldId="637"/>
            <ac:grpSpMk id="18" creationId="{1C26D3F9-688E-B1A0-82B4-7E3281D3FF2F}"/>
          </ac:grpSpMkLst>
        </pc:grpChg>
        <pc:cxnChg chg="mod">
          <ac:chgData name="Scoggin, Jake" userId="5ad58cec-b21c-486a-b6f0-9ede36b8ce4c" providerId="ADAL" clId="{9081849F-C43F-4481-A6E2-FE9EA2656C73}" dt="2024-10-11T14:04:28.572" v="2157" actId="14100"/>
          <ac:cxnSpMkLst>
            <pc:docMk/>
            <pc:sldMk cId="2767421273" sldId="637"/>
            <ac:cxnSpMk id="6" creationId="{8072F8CF-BA84-F0B0-672D-600D283486AC}"/>
          </ac:cxnSpMkLst>
        </pc:cxnChg>
        <pc:cxnChg chg="mod">
          <ac:chgData name="Scoggin, Jake" userId="5ad58cec-b21c-486a-b6f0-9ede36b8ce4c" providerId="ADAL" clId="{9081849F-C43F-4481-A6E2-FE9EA2656C73}" dt="2024-10-11T14:00:42.567" v="2051" actId="1076"/>
          <ac:cxnSpMkLst>
            <pc:docMk/>
            <pc:sldMk cId="2767421273" sldId="637"/>
            <ac:cxnSpMk id="22" creationId="{0680D27C-F7C4-32DA-F4CE-A9A5F7A63D01}"/>
          </ac:cxnSpMkLst>
        </pc:cxnChg>
      </pc:sldChg>
      <pc:sldChg chg="modSp add del mod">
        <pc:chgData name="Scoggin, Jake" userId="5ad58cec-b21c-486a-b6f0-9ede36b8ce4c" providerId="ADAL" clId="{9081849F-C43F-4481-A6E2-FE9EA2656C73}" dt="2024-10-11T14:01:32.845" v="2122" actId="47"/>
        <pc:sldMkLst>
          <pc:docMk/>
          <pc:sldMk cId="1452977520" sldId="638"/>
        </pc:sldMkLst>
        <pc:cxnChg chg="mod">
          <ac:chgData name="Scoggin, Jake" userId="5ad58cec-b21c-486a-b6f0-9ede36b8ce4c" providerId="ADAL" clId="{9081849F-C43F-4481-A6E2-FE9EA2656C73}" dt="2024-10-11T14:01:22.273" v="2118" actId="1036"/>
          <ac:cxnSpMkLst>
            <pc:docMk/>
            <pc:sldMk cId="1452977520" sldId="638"/>
            <ac:cxnSpMk id="22" creationId="{0680D27C-F7C4-32DA-F4CE-A9A5F7A63D01}"/>
          </ac:cxnSpMkLst>
        </pc:cxnChg>
      </pc:sldChg>
      <pc:sldChg chg="delSp modSp add mod">
        <pc:chgData name="Scoggin, Jake" userId="5ad58cec-b21c-486a-b6f0-9ede36b8ce4c" providerId="ADAL" clId="{9081849F-C43F-4481-A6E2-FE9EA2656C73}" dt="2024-10-11T14:04:31.817" v="2158" actId="14100"/>
        <pc:sldMkLst>
          <pc:docMk/>
          <pc:sldMk cId="657211522" sldId="639"/>
        </pc:sldMkLst>
        <pc:spChg chg="del">
          <ac:chgData name="Scoggin, Jake" userId="5ad58cec-b21c-486a-b6f0-9ede36b8ce4c" providerId="ADAL" clId="{9081849F-C43F-4481-A6E2-FE9EA2656C73}" dt="2024-10-11T14:02:29.127" v="2152" actId="478"/>
          <ac:spMkLst>
            <pc:docMk/>
            <pc:sldMk cId="657211522" sldId="639"/>
            <ac:spMk id="2" creationId="{7E511589-5B26-ED16-ABE9-07728889D7F2}"/>
          </ac:spMkLst>
        </pc:spChg>
        <pc:spChg chg="mod">
          <ac:chgData name="Scoggin, Jake" userId="5ad58cec-b21c-486a-b6f0-9ede36b8ce4c" providerId="ADAL" clId="{9081849F-C43F-4481-A6E2-FE9EA2656C73}" dt="2024-10-11T14:01:43.182" v="2140" actId="1076"/>
          <ac:spMkLst>
            <pc:docMk/>
            <pc:sldMk cId="657211522" sldId="639"/>
            <ac:spMk id="23" creationId="{37CD5683-10A0-D126-3D10-DB4E354DDCE6}"/>
          </ac:spMkLst>
        </pc:spChg>
        <pc:cxnChg chg="mod">
          <ac:chgData name="Scoggin, Jake" userId="5ad58cec-b21c-486a-b6f0-9ede36b8ce4c" providerId="ADAL" clId="{9081849F-C43F-4481-A6E2-FE9EA2656C73}" dt="2024-10-11T14:04:31.817" v="2158" actId="14100"/>
          <ac:cxnSpMkLst>
            <pc:docMk/>
            <pc:sldMk cId="657211522" sldId="639"/>
            <ac:cxnSpMk id="6" creationId="{8072F8CF-BA84-F0B0-672D-600D283486AC}"/>
          </ac:cxnSpMkLst>
        </pc:cxnChg>
        <pc:cxnChg chg="mod">
          <ac:chgData name="Scoggin, Jake" userId="5ad58cec-b21c-486a-b6f0-9ede36b8ce4c" providerId="ADAL" clId="{9081849F-C43F-4481-A6E2-FE9EA2656C73}" dt="2024-10-11T14:01:39.457" v="2139" actId="1035"/>
          <ac:cxnSpMkLst>
            <pc:docMk/>
            <pc:sldMk cId="657211522" sldId="639"/>
            <ac:cxnSpMk id="22" creationId="{0680D27C-F7C4-32DA-F4CE-A9A5F7A63D01}"/>
          </ac:cxnSpMkLst>
        </pc:cxnChg>
      </pc:sldChg>
      <pc:sldChg chg="delSp modSp add mod">
        <pc:chgData name="Scoggin, Jake" userId="5ad58cec-b21c-486a-b6f0-9ede36b8ce4c" providerId="ADAL" clId="{9081849F-C43F-4481-A6E2-FE9EA2656C73}" dt="2024-10-11T14:04:35.078" v="2159" actId="14100"/>
        <pc:sldMkLst>
          <pc:docMk/>
          <pc:sldMk cId="397927655" sldId="640"/>
        </pc:sldMkLst>
        <pc:spChg chg="del">
          <ac:chgData name="Scoggin, Jake" userId="5ad58cec-b21c-486a-b6f0-9ede36b8ce4c" providerId="ADAL" clId="{9081849F-C43F-4481-A6E2-FE9EA2656C73}" dt="2024-10-11T14:02:27.240" v="2151" actId="478"/>
          <ac:spMkLst>
            <pc:docMk/>
            <pc:sldMk cId="397927655" sldId="640"/>
            <ac:spMk id="2" creationId="{7E511589-5B26-ED16-ABE9-07728889D7F2}"/>
          </ac:spMkLst>
        </pc:spChg>
        <pc:cxnChg chg="mod">
          <ac:chgData name="Scoggin, Jake" userId="5ad58cec-b21c-486a-b6f0-9ede36b8ce4c" providerId="ADAL" clId="{9081849F-C43F-4481-A6E2-FE9EA2656C73}" dt="2024-10-11T14:04:35.078" v="2159" actId="14100"/>
          <ac:cxnSpMkLst>
            <pc:docMk/>
            <pc:sldMk cId="397927655" sldId="640"/>
            <ac:cxnSpMk id="6" creationId="{8072F8CF-BA84-F0B0-672D-600D283486AC}"/>
          </ac:cxnSpMkLst>
        </pc:cxnChg>
        <pc:cxnChg chg="mod">
          <ac:chgData name="Scoggin, Jake" userId="5ad58cec-b21c-486a-b6f0-9ede36b8ce4c" providerId="ADAL" clId="{9081849F-C43F-4481-A6E2-FE9EA2656C73}" dt="2024-10-11T14:01:54.622" v="2143" actId="1076"/>
          <ac:cxnSpMkLst>
            <pc:docMk/>
            <pc:sldMk cId="397927655" sldId="640"/>
            <ac:cxnSpMk id="22" creationId="{0680D27C-F7C4-32DA-F4CE-A9A5F7A63D01}"/>
          </ac:cxnSpMkLst>
        </pc:cxnChg>
      </pc:sldChg>
      <pc:sldChg chg="delSp modSp add mod">
        <pc:chgData name="Scoggin, Jake" userId="5ad58cec-b21c-486a-b6f0-9ede36b8ce4c" providerId="ADAL" clId="{9081849F-C43F-4481-A6E2-FE9EA2656C73}" dt="2024-10-11T14:04:38.574" v="2160" actId="14100"/>
        <pc:sldMkLst>
          <pc:docMk/>
          <pc:sldMk cId="171085730" sldId="641"/>
        </pc:sldMkLst>
        <pc:spChg chg="del">
          <ac:chgData name="Scoggin, Jake" userId="5ad58cec-b21c-486a-b6f0-9ede36b8ce4c" providerId="ADAL" clId="{9081849F-C43F-4481-A6E2-FE9EA2656C73}" dt="2024-10-11T14:02:24.786" v="2150" actId="478"/>
          <ac:spMkLst>
            <pc:docMk/>
            <pc:sldMk cId="171085730" sldId="641"/>
            <ac:spMk id="2" creationId="{7E511589-5B26-ED16-ABE9-07728889D7F2}"/>
          </ac:spMkLst>
        </pc:spChg>
        <pc:spChg chg="mod">
          <ac:chgData name="Scoggin, Jake" userId="5ad58cec-b21c-486a-b6f0-9ede36b8ce4c" providerId="ADAL" clId="{9081849F-C43F-4481-A6E2-FE9EA2656C73}" dt="2024-10-11T14:02:13.390" v="2146" actId="1076"/>
          <ac:spMkLst>
            <pc:docMk/>
            <pc:sldMk cId="171085730" sldId="641"/>
            <ac:spMk id="23" creationId="{37CD5683-10A0-D126-3D10-DB4E354DDCE6}"/>
          </ac:spMkLst>
        </pc:spChg>
        <pc:cxnChg chg="mod">
          <ac:chgData name="Scoggin, Jake" userId="5ad58cec-b21c-486a-b6f0-9ede36b8ce4c" providerId="ADAL" clId="{9081849F-C43F-4481-A6E2-FE9EA2656C73}" dt="2024-10-11T14:04:38.574" v="2160" actId="14100"/>
          <ac:cxnSpMkLst>
            <pc:docMk/>
            <pc:sldMk cId="171085730" sldId="641"/>
            <ac:cxnSpMk id="6" creationId="{8072F8CF-BA84-F0B0-672D-600D283486AC}"/>
          </ac:cxnSpMkLst>
        </pc:cxnChg>
        <pc:cxnChg chg="mod">
          <ac:chgData name="Scoggin, Jake" userId="5ad58cec-b21c-486a-b6f0-9ede36b8ce4c" providerId="ADAL" clId="{9081849F-C43F-4481-A6E2-FE9EA2656C73}" dt="2024-10-11T14:02:01.565" v="2145" actId="1076"/>
          <ac:cxnSpMkLst>
            <pc:docMk/>
            <pc:sldMk cId="171085730" sldId="641"/>
            <ac:cxnSpMk id="22" creationId="{0680D27C-F7C4-32DA-F4CE-A9A5F7A63D01}"/>
          </ac:cxnSpMkLst>
        </pc:cxnChg>
      </pc:sldChg>
      <pc:sldChg chg="delSp modSp add mod">
        <pc:chgData name="Scoggin, Jake" userId="5ad58cec-b21c-486a-b6f0-9ede36b8ce4c" providerId="ADAL" clId="{9081849F-C43F-4481-A6E2-FE9EA2656C73}" dt="2024-10-11T14:05:22.061" v="2185" actId="14100"/>
        <pc:sldMkLst>
          <pc:docMk/>
          <pc:sldMk cId="2883612502" sldId="642"/>
        </pc:sldMkLst>
        <pc:spChg chg="del">
          <ac:chgData name="Scoggin, Jake" userId="5ad58cec-b21c-486a-b6f0-9ede36b8ce4c" providerId="ADAL" clId="{9081849F-C43F-4481-A6E2-FE9EA2656C73}" dt="2024-10-11T14:02:22.837" v="2149" actId="478"/>
          <ac:spMkLst>
            <pc:docMk/>
            <pc:sldMk cId="2883612502" sldId="642"/>
            <ac:spMk id="2" creationId="{7E511589-5B26-ED16-ABE9-07728889D7F2}"/>
          </ac:spMkLst>
        </pc:spChg>
        <pc:spChg chg="mod">
          <ac:chgData name="Scoggin, Jake" userId="5ad58cec-b21c-486a-b6f0-9ede36b8ce4c" providerId="ADAL" clId="{9081849F-C43F-4481-A6E2-FE9EA2656C73}" dt="2024-10-11T14:04:47.554" v="2162" actId="1076"/>
          <ac:spMkLst>
            <pc:docMk/>
            <pc:sldMk cId="2883612502" sldId="642"/>
            <ac:spMk id="10" creationId="{2BF87F6C-041A-8F6E-DBAF-45C314002E0D}"/>
          </ac:spMkLst>
        </pc:spChg>
        <pc:spChg chg="mod">
          <ac:chgData name="Scoggin, Jake" userId="5ad58cec-b21c-486a-b6f0-9ede36b8ce4c" providerId="ADAL" clId="{9081849F-C43F-4481-A6E2-FE9EA2656C73}" dt="2024-10-11T14:04:56.967" v="2166" actId="20577"/>
          <ac:spMkLst>
            <pc:docMk/>
            <pc:sldMk cId="2883612502" sldId="642"/>
            <ac:spMk id="16" creationId="{55CEE613-0BE5-764C-D878-B52760F3710A}"/>
          </ac:spMkLst>
        </pc:spChg>
        <pc:spChg chg="del">
          <ac:chgData name="Scoggin, Jake" userId="5ad58cec-b21c-486a-b6f0-9ede36b8ce4c" providerId="ADAL" clId="{9081849F-C43F-4481-A6E2-FE9EA2656C73}" dt="2024-10-11T14:02:21.990" v="2148" actId="478"/>
          <ac:spMkLst>
            <pc:docMk/>
            <pc:sldMk cId="2883612502" sldId="642"/>
            <ac:spMk id="23" creationId="{37CD5683-10A0-D126-3D10-DB4E354DDCE6}"/>
          </ac:spMkLst>
        </pc:spChg>
        <pc:cxnChg chg="mod">
          <ac:chgData name="Scoggin, Jake" userId="5ad58cec-b21c-486a-b6f0-9ede36b8ce4c" providerId="ADAL" clId="{9081849F-C43F-4481-A6E2-FE9EA2656C73}" dt="2024-10-11T14:05:22.061" v="2185" actId="14100"/>
          <ac:cxnSpMkLst>
            <pc:docMk/>
            <pc:sldMk cId="2883612502" sldId="642"/>
            <ac:cxnSpMk id="6" creationId="{8072F8CF-BA84-F0B0-672D-600D283486AC}"/>
          </ac:cxnSpMkLst>
        </pc:cxnChg>
        <pc:cxnChg chg="mod">
          <ac:chgData name="Scoggin, Jake" userId="5ad58cec-b21c-486a-b6f0-9ede36b8ce4c" providerId="ADAL" clId="{9081849F-C43F-4481-A6E2-FE9EA2656C73}" dt="2024-10-11T14:04:54.971" v="2165" actId="1036"/>
          <ac:cxnSpMkLst>
            <pc:docMk/>
            <pc:sldMk cId="2883612502" sldId="642"/>
            <ac:cxnSpMk id="22" creationId="{0680D27C-F7C4-32DA-F4CE-A9A5F7A63D01}"/>
          </ac:cxnSpMkLst>
        </pc:cxnChg>
      </pc:sldChg>
      <pc:sldChg chg="addSp modSp add mod">
        <pc:chgData name="Scoggin, Jake" userId="5ad58cec-b21c-486a-b6f0-9ede36b8ce4c" providerId="ADAL" clId="{9081849F-C43F-4481-A6E2-FE9EA2656C73}" dt="2024-10-11T14:06:25.517" v="2252" actId="1036"/>
        <pc:sldMkLst>
          <pc:docMk/>
          <pc:sldMk cId="163353604" sldId="643"/>
        </pc:sldMkLst>
        <pc:spChg chg="mod">
          <ac:chgData name="Scoggin, Jake" userId="5ad58cec-b21c-486a-b6f0-9ede36b8ce4c" providerId="ADAL" clId="{9081849F-C43F-4481-A6E2-FE9EA2656C73}" dt="2024-10-11T14:05:09.562" v="2184" actId="20577"/>
          <ac:spMkLst>
            <pc:docMk/>
            <pc:sldMk cId="163353604" sldId="643"/>
            <ac:spMk id="5" creationId="{612E0C45-8ED6-8EFF-DFE1-92AB5D1FF103}"/>
          </ac:spMkLst>
        </pc:spChg>
        <pc:spChg chg="add mod">
          <ac:chgData name="Scoggin, Jake" userId="5ad58cec-b21c-486a-b6f0-9ede36b8ce4c" providerId="ADAL" clId="{9081849F-C43F-4481-A6E2-FE9EA2656C73}" dt="2024-10-11T14:05:59.828" v="2245" actId="1076"/>
          <ac:spMkLst>
            <pc:docMk/>
            <pc:sldMk cId="163353604" sldId="643"/>
            <ac:spMk id="23" creationId="{7FD75AA7-6F88-B6E2-33AC-B936921F79AE}"/>
          </ac:spMkLst>
        </pc:spChg>
        <pc:grpChg chg="mod">
          <ac:chgData name="Scoggin, Jake" userId="5ad58cec-b21c-486a-b6f0-9ede36b8ce4c" providerId="ADAL" clId="{9081849F-C43F-4481-A6E2-FE9EA2656C73}" dt="2024-10-11T14:05:31.008" v="2227" actId="1037"/>
          <ac:grpSpMkLst>
            <pc:docMk/>
            <pc:sldMk cId="163353604" sldId="643"/>
            <ac:grpSpMk id="18" creationId="{1C26D3F9-688E-B1A0-82B4-7E3281D3FF2F}"/>
          </ac:grpSpMkLst>
        </pc:grpChg>
        <pc:cxnChg chg="mod">
          <ac:chgData name="Scoggin, Jake" userId="5ad58cec-b21c-486a-b6f0-9ede36b8ce4c" providerId="ADAL" clId="{9081849F-C43F-4481-A6E2-FE9EA2656C73}" dt="2024-10-11T14:05:36.823" v="2228" actId="14100"/>
          <ac:cxnSpMkLst>
            <pc:docMk/>
            <pc:sldMk cId="163353604" sldId="643"/>
            <ac:cxnSpMk id="6" creationId="{8072F8CF-BA84-F0B0-672D-600D283486AC}"/>
          </ac:cxnSpMkLst>
        </pc:cxnChg>
        <pc:cxnChg chg="mod">
          <ac:chgData name="Scoggin, Jake" userId="5ad58cec-b21c-486a-b6f0-9ede36b8ce4c" providerId="ADAL" clId="{9081849F-C43F-4481-A6E2-FE9EA2656C73}" dt="2024-10-11T14:06:25.517" v="2252" actId="1036"/>
          <ac:cxnSpMkLst>
            <pc:docMk/>
            <pc:sldMk cId="163353604" sldId="643"/>
            <ac:cxnSpMk id="22" creationId="{0680D27C-F7C4-32DA-F4CE-A9A5F7A63D01}"/>
          </ac:cxnSpMkLst>
        </pc:cxnChg>
      </pc:sldChg>
      <pc:sldChg chg="addSp modSp add mod">
        <pc:chgData name="Scoggin, Jake" userId="5ad58cec-b21c-486a-b6f0-9ede36b8ce4c" providerId="ADAL" clId="{9081849F-C43F-4481-A6E2-FE9EA2656C73}" dt="2024-10-11T14:06:34.048" v="2253" actId="1076"/>
        <pc:sldMkLst>
          <pc:docMk/>
          <pc:sldMk cId="3280758366" sldId="644"/>
        </pc:sldMkLst>
        <pc:spChg chg="add mod">
          <ac:chgData name="Scoggin, Jake" userId="5ad58cec-b21c-486a-b6f0-9ede36b8ce4c" providerId="ADAL" clId="{9081849F-C43F-4481-A6E2-FE9EA2656C73}" dt="2024-10-11T14:06:08.120" v="2247" actId="1076"/>
          <ac:spMkLst>
            <pc:docMk/>
            <pc:sldMk cId="3280758366" sldId="644"/>
            <ac:spMk id="2" creationId="{587F3DF8-4562-D0FE-397C-780EB1F4D77E}"/>
          </ac:spMkLst>
        </pc:spChg>
        <pc:cxnChg chg="mod">
          <ac:chgData name="Scoggin, Jake" userId="5ad58cec-b21c-486a-b6f0-9ede36b8ce4c" providerId="ADAL" clId="{9081849F-C43F-4481-A6E2-FE9EA2656C73}" dt="2024-10-11T14:06:34.048" v="2253" actId="1076"/>
          <ac:cxnSpMkLst>
            <pc:docMk/>
            <pc:sldMk cId="3280758366" sldId="644"/>
            <ac:cxnSpMk id="22" creationId="{0680D27C-F7C4-32DA-F4CE-A9A5F7A63D01}"/>
          </ac:cxnSpMkLst>
        </pc:cxnChg>
      </pc:sldChg>
      <pc:sldChg chg="addSp modSp add mod">
        <pc:chgData name="Scoggin, Jake" userId="5ad58cec-b21c-486a-b6f0-9ede36b8ce4c" providerId="ADAL" clId="{9081849F-C43F-4481-A6E2-FE9EA2656C73}" dt="2024-10-11T14:07:01.143" v="2259" actId="1076"/>
        <pc:sldMkLst>
          <pc:docMk/>
          <pc:sldMk cId="2273396970" sldId="645"/>
        </pc:sldMkLst>
        <pc:spChg chg="add mod">
          <ac:chgData name="Scoggin, Jake" userId="5ad58cec-b21c-486a-b6f0-9ede36b8ce4c" providerId="ADAL" clId="{9081849F-C43F-4481-A6E2-FE9EA2656C73}" dt="2024-10-11T14:07:01.143" v="2259" actId="1076"/>
          <ac:spMkLst>
            <pc:docMk/>
            <pc:sldMk cId="2273396970" sldId="645"/>
            <ac:spMk id="23" creationId="{15DC4C2A-26F2-40E5-38AF-DECC4D2A71E7}"/>
          </ac:spMkLst>
        </pc:spChg>
        <pc:cxnChg chg="mod">
          <ac:chgData name="Scoggin, Jake" userId="5ad58cec-b21c-486a-b6f0-9ede36b8ce4c" providerId="ADAL" clId="{9081849F-C43F-4481-A6E2-FE9EA2656C73}" dt="2024-10-11T14:06:39.267" v="2255" actId="1076"/>
          <ac:cxnSpMkLst>
            <pc:docMk/>
            <pc:sldMk cId="2273396970" sldId="645"/>
            <ac:cxnSpMk id="22" creationId="{0680D27C-F7C4-32DA-F4CE-A9A5F7A63D01}"/>
          </ac:cxnSpMkLst>
        </pc:cxnChg>
      </pc:sldChg>
      <pc:sldChg chg="addSp modSp add mod">
        <pc:chgData name="Scoggin, Jake" userId="5ad58cec-b21c-486a-b6f0-9ede36b8ce4c" providerId="ADAL" clId="{9081849F-C43F-4481-A6E2-FE9EA2656C73}" dt="2024-10-11T14:07:14.513" v="2265" actId="1035"/>
        <pc:sldMkLst>
          <pc:docMk/>
          <pc:sldMk cId="871197529" sldId="646"/>
        </pc:sldMkLst>
        <pc:spChg chg="add mod">
          <ac:chgData name="Scoggin, Jake" userId="5ad58cec-b21c-486a-b6f0-9ede36b8ce4c" providerId="ADAL" clId="{9081849F-C43F-4481-A6E2-FE9EA2656C73}" dt="2024-10-11T14:07:14.513" v="2265" actId="1035"/>
          <ac:spMkLst>
            <pc:docMk/>
            <pc:sldMk cId="871197529" sldId="646"/>
            <ac:spMk id="23" creationId="{E3833C1A-DBA5-A83F-6AE6-B3FEA6A57EAC}"/>
          </ac:spMkLst>
        </pc:spChg>
        <pc:cxnChg chg="mod">
          <ac:chgData name="Scoggin, Jake" userId="5ad58cec-b21c-486a-b6f0-9ede36b8ce4c" providerId="ADAL" clId="{9081849F-C43F-4481-A6E2-FE9EA2656C73}" dt="2024-10-11T14:06:53.707" v="2257" actId="1076"/>
          <ac:cxnSpMkLst>
            <pc:docMk/>
            <pc:sldMk cId="871197529" sldId="646"/>
            <ac:cxnSpMk id="22" creationId="{0680D27C-F7C4-32DA-F4CE-A9A5F7A63D01}"/>
          </ac:cxnSpMkLst>
        </pc:cxnChg>
      </pc:sldChg>
      <pc:sldChg chg="modSp add mod">
        <pc:chgData name="Scoggin, Jake" userId="5ad58cec-b21c-486a-b6f0-9ede36b8ce4c" providerId="ADAL" clId="{9081849F-C43F-4481-A6E2-FE9EA2656C73}" dt="2024-10-11T14:07:32.312" v="2303" actId="20577"/>
        <pc:sldMkLst>
          <pc:docMk/>
          <pc:sldMk cId="487875859" sldId="647"/>
        </pc:sldMkLst>
        <pc:spChg chg="mod">
          <ac:chgData name="Scoggin, Jake" userId="5ad58cec-b21c-486a-b6f0-9ede36b8ce4c" providerId="ADAL" clId="{9081849F-C43F-4481-A6E2-FE9EA2656C73}" dt="2024-10-11T14:07:32.312" v="2303" actId="20577"/>
          <ac:spMkLst>
            <pc:docMk/>
            <pc:sldMk cId="487875859" sldId="647"/>
            <ac:spMk id="5" creationId="{612E0C45-8ED6-8EFF-DFE1-92AB5D1FF103}"/>
          </ac:spMkLst>
        </pc:spChg>
        <pc:grpChg chg="mod">
          <ac:chgData name="Scoggin, Jake" userId="5ad58cec-b21c-486a-b6f0-9ede36b8ce4c" providerId="ADAL" clId="{9081849F-C43F-4481-A6E2-FE9EA2656C73}" dt="2024-10-11T14:07:30.491" v="2302" actId="1038"/>
          <ac:grpSpMkLst>
            <pc:docMk/>
            <pc:sldMk cId="487875859" sldId="647"/>
            <ac:grpSpMk id="18" creationId="{1C26D3F9-688E-B1A0-82B4-7E3281D3FF2F}"/>
          </ac:grpSpMkLst>
        </pc:grpChg>
        <pc:cxnChg chg="mod">
          <ac:chgData name="Scoggin, Jake" userId="5ad58cec-b21c-486a-b6f0-9ede36b8ce4c" providerId="ADAL" clId="{9081849F-C43F-4481-A6E2-FE9EA2656C73}" dt="2024-10-11T14:07:22.621" v="2280" actId="1036"/>
          <ac:cxnSpMkLst>
            <pc:docMk/>
            <pc:sldMk cId="487875859" sldId="647"/>
            <ac:cxnSpMk id="22" creationId="{0680D27C-F7C4-32DA-F4CE-A9A5F7A63D01}"/>
          </ac:cxnSpMkLst>
        </pc:cxnChg>
      </pc:sldChg>
      <pc:sldChg chg="modSp add mod">
        <pc:chgData name="Scoggin, Jake" userId="5ad58cec-b21c-486a-b6f0-9ede36b8ce4c" providerId="ADAL" clId="{9081849F-C43F-4481-A6E2-FE9EA2656C73}" dt="2024-10-11T14:07:43.021" v="2334" actId="1038"/>
        <pc:sldMkLst>
          <pc:docMk/>
          <pc:sldMk cId="1957311607" sldId="648"/>
        </pc:sldMkLst>
        <pc:spChg chg="mod">
          <ac:chgData name="Scoggin, Jake" userId="5ad58cec-b21c-486a-b6f0-9ede36b8ce4c" providerId="ADAL" clId="{9081849F-C43F-4481-A6E2-FE9EA2656C73}" dt="2024-10-11T14:07:37.604" v="2305" actId="20577"/>
          <ac:spMkLst>
            <pc:docMk/>
            <pc:sldMk cId="1957311607" sldId="648"/>
            <ac:spMk id="5" creationId="{612E0C45-8ED6-8EFF-DFE1-92AB5D1FF103}"/>
          </ac:spMkLst>
        </pc:spChg>
        <pc:grpChg chg="mod">
          <ac:chgData name="Scoggin, Jake" userId="5ad58cec-b21c-486a-b6f0-9ede36b8ce4c" providerId="ADAL" clId="{9081849F-C43F-4481-A6E2-FE9EA2656C73}" dt="2024-10-11T14:07:43.021" v="2334" actId="1038"/>
          <ac:grpSpMkLst>
            <pc:docMk/>
            <pc:sldMk cId="1957311607" sldId="648"/>
            <ac:grpSpMk id="18" creationId="{1C26D3F9-688E-B1A0-82B4-7E3281D3FF2F}"/>
          </ac:grpSpMkLst>
        </pc:grpChg>
      </pc:sldChg>
      <pc:sldChg chg="addSp modSp add mod">
        <pc:chgData name="Scoggin, Jake" userId="5ad58cec-b21c-486a-b6f0-9ede36b8ce4c" providerId="ADAL" clId="{9081849F-C43F-4481-A6E2-FE9EA2656C73}" dt="2024-10-11T14:08:10.995" v="2341" actId="1035"/>
        <pc:sldMkLst>
          <pc:docMk/>
          <pc:sldMk cId="771153448" sldId="649"/>
        </pc:sldMkLst>
        <pc:spChg chg="add mod">
          <ac:chgData name="Scoggin, Jake" userId="5ad58cec-b21c-486a-b6f0-9ede36b8ce4c" providerId="ADAL" clId="{9081849F-C43F-4481-A6E2-FE9EA2656C73}" dt="2024-10-11T14:08:10.995" v="2341" actId="1035"/>
          <ac:spMkLst>
            <pc:docMk/>
            <pc:sldMk cId="771153448" sldId="649"/>
            <ac:spMk id="24" creationId="{C48AAA3E-DF54-BB18-20D2-74A20A62A8CE}"/>
          </ac:spMkLst>
        </pc:spChg>
        <pc:cxnChg chg="mod">
          <ac:chgData name="Scoggin, Jake" userId="5ad58cec-b21c-486a-b6f0-9ede36b8ce4c" providerId="ADAL" clId="{9081849F-C43F-4481-A6E2-FE9EA2656C73}" dt="2024-10-11T14:07:52.245" v="2336" actId="1076"/>
          <ac:cxnSpMkLst>
            <pc:docMk/>
            <pc:sldMk cId="771153448" sldId="649"/>
            <ac:cxnSpMk id="22" creationId="{0680D27C-F7C4-32DA-F4CE-A9A5F7A63D01}"/>
          </ac:cxnSpMkLst>
        </pc:cxnChg>
      </pc:sldChg>
      <pc:sldChg chg="addSp modSp add mod">
        <pc:chgData name="Scoggin, Jake" userId="5ad58cec-b21c-486a-b6f0-9ede36b8ce4c" providerId="ADAL" clId="{9081849F-C43F-4481-A6E2-FE9EA2656C73}" dt="2024-10-11T14:08:23.158" v="2343" actId="1076"/>
        <pc:sldMkLst>
          <pc:docMk/>
          <pc:sldMk cId="1609273616" sldId="650"/>
        </pc:sldMkLst>
        <pc:spChg chg="add mod">
          <ac:chgData name="Scoggin, Jake" userId="5ad58cec-b21c-486a-b6f0-9ede36b8ce4c" providerId="ADAL" clId="{9081849F-C43F-4481-A6E2-FE9EA2656C73}" dt="2024-10-11T14:08:23.158" v="2343" actId="1076"/>
          <ac:spMkLst>
            <pc:docMk/>
            <pc:sldMk cId="1609273616" sldId="650"/>
            <ac:spMk id="24" creationId="{D548CEEA-2A4A-508D-5C2A-7365AFA44D16}"/>
          </ac:spMkLst>
        </pc:spChg>
        <pc:cxnChg chg="mod">
          <ac:chgData name="Scoggin, Jake" userId="5ad58cec-b21c-486a-b6f0-9ede36b8ce4c" providerId="ADAL" clId="{9081849F-C43F-4481-A6E2-FE9EA2656C73}" dt="2024-10-11T14:08:02.876" v="2338" actId="1076"/>
          <ac:cxnSpMkLst>
            <pc:docMk/>
            <pc:sldMk cId="1609273616" sldId="650"/>
            <ac:cxnSpMk id="22" creationId="{0680D27C-F7C4-32DA-F4CE-A9A5F7A63D01}"/>
          </ac:cxnSpMkLst>
        </pc:cxnChg>
      </pc:sldChg>
      <pc:sldChg chg="modSp add mod">
        <pc:chgData name="Scoggin, Jake" userId="5ad58cec-b21c-486a-b6f0-9ede36b8ce4c" providerId="ADAL" clId="{9081849F-C43F-4481-A6E2-FE9EA2656C73}" dt="2024-10-11T14:08:35.812" v="2345" actId="1076"/>
        <pc:sldMkLst>
          <pc:docMk/>
          <pc:sldMk cId="1467249599" sldId="651"/>
        </pc:sldMkLst>
        <pc:cxnChg chg="mod">
          <ac:chgData name="Scoggin, Jake" userId="5ad58cec-b21c-486a-b6f0-9ede36b8ce4c" providerId="ADAL" clId="{9081849F-C43F-4481-A6E2-FE9EA2656C73}" dt="2024-10-11T14:08:35.812" v="2345" actId="1076"/>
          <ac:cxnSpMkLst>
            <pc:docMk/>
            <pc:sldMk cId="1467249599" sldId="651"/>
            <ac:cxnSpMk id="22" creationId="{0680D27C-F7C4-32DA-F4CE-A9A5F7A63D01}"/>
          </ac:cxnSpMkLst>
        </pc:cxnChg>
      </pc:sldChg>
      <pc:sldChg chg="modSp add mod">
        <pc:chgData name="Scoggin, Jake" userId="5ad58cec-b21c-486a-b6f0-9ede36b8ce4c" providerId="ADAL" clId="{9081849F-C43F-4481-A6E2-FE9EA2656C73}" dt="2024-10-11T14:08:43.683" v="2375" actId="1038"/>
        <pc:sldMkLst>
          <pc:docMk/>
          <pc:sldMk cId="2759511565" sldId="652"/>
        </pc:sldMkLst>
        <pc:spChg chg="mod">
          <ac:chgData name="Scoggin, Jake" userId="5ad58cec-b21c-486a-b6f0-9ede36b8ce4c" providerId="ADAL" clId="{9081849F-C43F-4481-A6E2-FE9EA2656C73}" dt="2024-10-11T14:08:39.680" v="2347" actId="20577"/>
          <ac:spMkLst>
            <pc:docMk/>
            <pc:sldMk cId="2759511565" sldId="652"/>
            <ac:spMk id="5" creationId="{612E0C45-8ED6-8EFF-DFE1-92AB5D1FF103}"/>
          </ac:spMkLst>
        </pc:spChg>
        <pc:grpChg chg="mod">
          <ac:chgData name="Scoggin, Jake" userId="5ad58cec-b21c-486a-b6f0-9ede36b8ce4c" providerId="ADAL" clId="{9081849F-C43F-4481-A6E2-FE9EA2656C73}" dt="2024-10-11T14:08:43.683" v="2375" actId="1038"/>
          <ac:grpSpMkLst>
            <pc:docMk/>
            <pc:sldMk cId="2759511565" sldId="652"/>
            <ac:grpSpMk id="18" creationId="{1C26D3F9-688E-B1A0-82B4-7E3281D3FF2F}"/>
          </ac:grpSpMkLst>
        </pc:grpChg>
      </pc:sldChg>
      <pc:sldChg chg="addSp modSp add mod">
        <pc:chgData name="Scoggin, Jake" userId="5ad58cec-b21c-486a-b6f0-9ede36b8ce4c" providerId="ADAL" clId="{9081849F-C43F-4481-A6E2-FE9EA2656C73}" dt="2024-10-11T14:09:05.570" v="2379" actId="1076"/>
        <pc:sldMkLst>
          <pc:docMk/>
          <pc:sldMk cId="453088486" sldId="653"/>
        </pc:sldMkLst>
        <pc:spChg chg="add mod">
          <ac:chgData name="Scoggin, Jake" userId="5ad58cec-b21c-486a-b6f0-9ede36b8ce4c" providerId="ADAL" clId="{9081849F-C43F-4481-A6E2-FE9EA2656C73}" dt="2024-10-11T14:09:05.570" v="2379" actId="1076"/>
          <ac:spMkLst>
            <pc:docMk/>
            <pc:sldMk cId="453088486" sldId="653"/>
            <ac:spMk id="25" creationId="{A40631CC-1D25-6961-8F5A-065B4C2B48DE}"/>
          </ac:spMkLst>
        </pc:spChg>
        <pc:cxnChg chg="mod">
          <ac:chgData name="Scoggin, Jake" userId="5ad58cec-b21c-486a-b6f0-9ede36b8ce4c" providerId="ADAL" clId="{9081849F-C43F-4481-A6E2-FE9EA2656C73}" dt="2024-10-11T14:08:51.383" v="2377" actId="1076"/>
          <ac:cxnSpMkLst>
            <pc:docMk/>
            <pc:sldMk cId="453088486" sldId="653"/>
            <ac:cxnSpMk id="22" creationId="{0680D27C-F7C4-32DA-F4CE-A9A5F7A63D01}"/>
          </ac:cxnSpMkLst>
        </pc:cxnChg>
      </pc:sldChg>
      <pc:sldChg chg="modSp add mod">
        <pc:chgData name="Scoggin, Jake" userId="5ad58cec-b21c-486a-b6f0-9ede36b8ce4c" providerId="ADAL" clId="{9081849F-C43F-4481-A6E2-FE9EA2656C73}" dt="2024-10-11T14:09:21.138" v="2385" actId="1076"/>
        <pc:sldMkLst>
          <pc:docMk/>
          <pc:sldMk cId="2434190527" sldId="654"/>
        </pc:sldMkLst>
        <pc:spChg chg="mod">
          <ac:chgData name="Scoggin, Jake" userId="5ad58cec-b21c-486a-b6f0-9ede36b8ce4c" providerId="ADAL" clId="{9081849F-C43F-4481-A6E2-FE9EA2656C73}" dt="2024-10-11T14:09:17.440" v="2384" actId="1038"/>
          <ac:spMkLst>
            <pc:docMk/>
            <pc:sldMk cId="2434190527" sldId="654"/>
            <ac:spMk id="25" creationId="{A40631CC-1D25-6961-8F5A-065B4C2B48DE}"/>
          </ac:spMkLst>
        </pc:spChg>
        <pc:cxnChg chg="mod">
          <ac:chgData name="Scoggin, Jake" userId="5ad58cec-b21c-486a-b6f0-9ede36b8ce4c" providerId="ADAL" clId="{9081849F-C43F-4481-A6E2-FE9EA2656C73}" dt="2024-10-11T14:09:21.138" v="2385" actId="1076"/>
          <ac:cxnSpMkLst>
            <pc:docMk/>
            <pc:sldMk cId="2434190527" sldId="654"/>
            <ac:cxnSpMk id="22" creationId="{0680D27C-F7C4-32DA-F4CE-A9A5F7A63D01}"/>
          </ac:cxnSpMkLst>
        </pc:cxnChg>
      </pc:sldChg>
      <pc:sldChg chg="modSp add mod">
        <pc:chgData name="Scoggin, Jake" userId="5ad58cec-b21c-486a-b6f0-9ede36b8ce4c" providerId="ADAL" clId="{9081849F-C43F-4481-A6E2-FE9EA2656C73}" dt="2024-10-11T14:09:28.868" v="2387" actId="1076"/>
        <pc:sldMkLst>
          <pc:docMk/>
          <pc:sldMk cId="3371410606" sldId="655"/>
        </pc:sldMkLst>
        <pc:cxnChg chg="mod">
          <ac:chgData name="Scoggin, Jake" userId="5ad58cec-b21c-486a-b6f0-9ede36b8ce4c" providerId="ADAL" clId="{9081849F-C43F-4481-A6E2-FE9EA2656C73}" dt="2024-10-11T14:09:28.868" v="2387" actId="1076"/>
          <ac:cxnSpMkLst>
            <pc:docMk/>
            <pc:sldMk cId="3371410606" sldId="655"/>
            <ac:cxnSpMk id="22" creationId="{0680D27C-F7C4-32DA-F4CE-A9A5F7A63D01}"/>
          </ac:cxnSpMkLst>
        </pc:cxnChg>
      </pc:sldChg>
      <pc:sldChg chg="modSp add mod">
        <pc:chgData name="Scoggin, Jake" userId="5ad58cec-b21c-486a-b6f0-9ede36b8ce4c" providerId="ADAL" clId="{9081849F-C43F-4481-A6E2-FE9EA2656C73}" dt="2024-10-11T14:09:55.575" v="2425" actId="14100"/>
        <pc:sldMkLst>
          <pc:docMk/>
          <pc:sldMk cId="3867425707" sldId="656"/>
        </pc:sldMkLst>
        <pc:spChg chg="mod">
          <ac:chgData name="Scoggin, Jake" userId="5ad58cec-b21c-486a-b6f0-9ede36b8ce4c" providerId="ADAL" clId="{9081849F-C43F-4481-A6E2-FE9EA2656C73}" dt="2024-10-11T14:09:33.079" v="2389" actId="20577"/>
          <ac:spMkLst>
            <pc:docMk/>
            <pc:sldMk cId="3867425707" sldId="656"/>
            <ac:spMk id="5" creationId="{612E0C45-8ED6-8EFF-DFE1-92AB5D1FF103}"/>
          </ac:spMkLst>
        </pc:spChg>
        <pc:spChg chg="mod">
          <ac:chgData name="Scoggin, Jake" userId="5ad58cec-b21c-486a-b6f0-9ede36b8ce4c" providerId="ADAL" clId="{9081849F-C43F-4481-A6E2-FE9EA2656C73}" dt="2024-10-11T14:09:51.600" v="2424" actId="1076"/>
          <ac:spMkLst>
            <pc:docMk/>
            <pc:sldMk cId="3867425707" sldId="656"/>
            <ac:spMk id="15" creationId="{B79BED3A-5DEB-CA27-B2F1-06E60DE6892D}"/>
          </ac:spMkLst>
        </pc:spChg>
        <pc:grpChg chg="mod">
          <ac:chgData name="Scoggin, Jake" userId="5ad58cec-b21c-486a-b6f0-9ede36b8ce4c" providerId="ADAL" clId="{9081849F-C43F-4481-A6E2-FE9EA2656C73}" dt="2024-10-11T14:09:37.649" v="2418" actId="1038"/>
          <ac:grpSpMkLst>
            <pc:docMk/>
            <pc:sldMk cId="3867425707" sldId="656"/>
            <ac:grpSpMk id="18" creationId="{1C26D3F9-688E-B1A0-82B4-7E3281D3FF2F}"/>
          </ac:grpSpMkLst>
        </pc:grpChg>
        <pc:cxnChg chg="mod">
          <ac:chgData name="Scoggin, Jake" userId="5ad58cec-b21c-486a-b6f0-9ede36b8ce4c" providerId="ADAL" clId="{9081849F-C43F-4481-A6E2-FE9EA2656C73}" dt="2024-10-11T14:09:55.575" v="2425" actId="14100"/>
          <ac:cxnSpMkLst>
            <pc:docMk/>
            <pc:sldMk cId="3867425707" sldId="656"/>
            <ac:cxnSpMk id="17" creationId="{F8F217FB-2DB1-46BD-BC59-88F23FD28D89}"/>
          </ac:cxnSpMkLst>
        </pc:cxnChg>
      </pc:sldChg>
      <pc:sldChg chg="modSp add mod">
        <pc:chgData name="Scoggin, Jake" userId="5ad58cec-b21c-486a-b6f0-9ede36b8ce4c" providerId="ADAL" clId="{9081849F-C43F-4481-A6E2-FE9EA2656C73}" dt="2024-10-11T14:10:08.160" v="2427" actId="1076"/>
        <pc:sldMkLst>
          <pc:docMk/>
          <pc:sldMk cId="2950897321" sldId="657"/>
        </pc:sldMkLst>
        <pc:cxnChg chg="mod">
          <ac:chgData name="Scoggin, Jake" userId="5ad58cec-b21c-486a-b6f0-9ede36b8ce4c" providerId="ADAL" clId="{9081849F-C43F-4481-A6E2-FE9EA2656C73}" dt="2024-10-11T14:10:08.160" v="2427" actId="1076"/>
          <ac:cxnSpMkLst>
            <pc:docMk/>
            <pc:sldMk cId="2950897321" sldId="657"/>
            <ac:cxnSpMk id="22" creationId="{0680D27C-F7C4-32DA-F4CE-A9A5F7A63D01}"/>
          </ac:cxnSpMkLst>
        </pc:cxnChg>
      </pc:sldChg>
      <pc:sldChg chg="modSp add mod">
        <pc:chgData name="Scoggin, Jake" userId="5ad58cec-b21c-486a-b6f0-9ede36b8ce4c" providerId="ADAL" clId="{9081849F-C43F-4481-A6E2-FE9EA2656C73}" dt="2024-10-11T14:10:14.595" v="2429" actId="1076"/>
        <pc:sldMkLst>
          <pc:docMk/>
          <pc:sldMk cId="3502909332" sldId="658"/>
        </pc:sldMkLst>
        <pc:cxnChg chg="mod">
          <ac:chgData name="Scoggin, Jake" userId="5ad58cec-b21c-486a-b6f0-9ede36b8ce4c" providerId="ADAL" clId="{9081849F-C43F-4481-A6E2-FE9EA2656C73}" dt="2024-10-11T14:10:14.595" v="2429" actId="1076"/>
          <ac:cxnSpMkLst>
            <pc:docMk/>
            <pc:sldMk cId="3502909332" sldId="658"/>
            <ac:cxnSpMk id="22" creationId="{0680D27C-F7C4-32DA-F4CE-A9A5F7A63D01}"/>
          </ac:cxnSpMkLst>
        </pc:cxnChg>
      </pc:sldChg>
      <pc:sldChg chg="modSp add mod">
        <pc:chgData name="Scoggin, Jake" userId="5ad58cec-b21c-486a-b6f0-9ede36b8ce4c" providerId="ADAL" clId="{9081849F-C43F-4481-A6E2-FE9EA2656C73}" dt="2024-10-11T14:10:19.618" v="2431" actId="1076"/>
        <pc:sldMkLst>
          <pc:docMk/>
          <pc:sldMk cId="1041647131" sldId="659"/>
        </pc:sldMkLst>
        <pc:spChg chg="mod">
          <ac:chgData name="Scoggin, Jake" userId="5ad58cec-b21c-486a-b6f0-9ede36b8ce4c" providerId="ADAL" clId="{9081849F-C43F-4481-A6E2-FE9EA2656C73}" dt="2024-10-11T14:10:19.618" v="2431" actId="1076"/>
          <ac:spMkLst>
            <pc:docMk/>
            <pc:sldMk cId="1041647131" sldId="659"/>
            <ac:spMk id="2" creationId="{587F3DF8-4562-D0FE-397C-780EB1F4D77E}"/>
          </ac:spMkLst>
        </pc:spChg>
      </pc:sldChg>
      <pc:sldChg chg="addSp delSp modSp add mod">
        <pc:chgData name="Scoggin, Jake" userId="5ad58cec-b21c-486a-b6f0-9ede36b8ce4c" providerId="ADAL" clId="{9081849F-C43F-4481-A6E2-FE9EA2656C73}" dt="2024-10-11T14:11:05.653" v="2453"/>
        <pc:sldMkLst>
          <pc:docMk/>
          <pc:sldMk cId="207779200" sldId="660"/>
        </pc:sldMkLst>
        <pc:spChg chg="del">
          <ac:chgData name="Scoggin, Jake" userId="5ad58cec-b21c-486a-b6f0-9ede36b8ce4c" providerId="ADAL" clId="{9081849F-C43F-4481-A6E2-FE9EA2656C73}" dt="2024-10-11T14:10:31.574" v="2435" actId="21"/>
          <ac:spMkLst>
            <pc:docMk/>
            <pc:sldMk cId="207779200" sldId="660"/>
            <ac:spMk id="2" creationId="{587F3DF8-4562-D0FE-397C-780EB1F4D77E}"/>
          </ac:spMkLst>
        </pc:spChg>
        <pc:spChg chg="add del">
          <ac:chgData name="Scoggin, Jake" userId="5ad58cec-b21c-486a-b6f0-9ede36b8ce4c" providerId="ADAL" clId="{9081849F-C43F-4481-A6E2-FE9EA2656C73}" dt="2024-10-11T14:11:05.401" v="2452" actId="478"/>
          <ac:spMkLst>
            <pc:docMk/>
            <pc:sldMk cId="207779200" sldId="660"/>
            <ac:spMk id="9" creationId="{0587545A-C688-ABC4-7AE6-5413EE4C36B1}"/>
          </ac:spMkLst>
        </pc:spChg>
        <pc:spChg chg="add del">
          <ac:chgData name="Scoggin, Jake" userId="5ad58cec-b21c-486a-b6f0-9ede36b8ce4c" providerId="ADAL" clId="{9081849F-C43F-4481-A6E2-FE9EA2656C73}" dt="2024-10-11T14:10:59.983" v="2450" actId="478"/>
          <ac:spMkLst>
            <pc:docMk/>
            <pc:sldMk cId="207779200" sldId="660"/>
            <ac:spMk id="10" creationId="{2BF87F6C-041A-8F6E-DBAF-45C314002E0D}"/>
          </ac:spMkLst>
        </pc:spChg>
        <pc:spChg chg="del">
          <ac:chgData name="Scoggin, Jake" userId="5ad58cec-b21c-486a-b6f0-9ede36b8ce4c" providerId="ADAL" clId="{9081849F-C43F-4481-A6E2-FE9EA2656C73}" dt="2024-10-11T14:10:36.389" v="2439" actId="478"/>
          <ac:spMkLst>
            <pc:docMk/>
            <pc:sldMk cId="207779200" sldId="660"/>
            <ac:spMk id="11" creationId="{2F5B009F-8F7E-3FD6-5A09-8D60D5EFF365}"/>
          </ac:spMkLst>
        </pc:spChg>
        <pc:spChg chg="del">
          <ac:chgData name="Scoggin, Jake" userId="5ad58cec-b21c-486a-b6f0-9ede36b8ce4c" providerId="ADAL" clId="{9081849F-C43F-4481-A6E2-FE9EA2656C73}" dt="2024-10-11T14:10:32.543" v="2436" actId="478"/>
          <ac:spMkLst>
            <pc:docMk/>
            <pc:sldMk cId="207779200" sldId="660"/>
            <ac:spMk id="12" creationId="{B4D70F92-0D0B-D504-E938-D709977AD873}"/>
          </ac:spMkLst>
        </pc:spChg>
        <pc:spChg chg="mod">
          <ac:chgData name="Scoggin, Jake" userId="5ad58cec-b21c-486a-b6f0-9ede36b8ce4c" providerId="ADAL" clId="{9081849F-C43F-4481-A6E2-FE9EA2656C73}" dt="2024-10-11T14:10:27.185" v="2434" actId="20577"/>
          <ac:spMkLst>
            <pc:docMk/>
            <pc:sldMk cId="207779200" sldId="660"/>
            <ac:spMk id="16" creationId="{55CEE613-0BE5-764C-D878-B52760F3710A}"/>
          </ac:spMkLst>
        </pc:spChg>
        <pc:spChg chg="add del">
          <ac:chgData name="Scoggin, Jake" userId="5ad58cec-b21c-486a-b6f0-9ede36b8ce4c" providerId="ADAL" clId="{9081849F-C43F-4481-A6E2-FE9EA2656C73}" dt="2024-10-11T14:11:00.786" v="2451" actId="21"/>
          <ac:spMkLst>
            <pc:docMk/>
            <pc:sldMk cId="207779200" sldId="660"/>
            <ac:spMk id="23" creationId="{E3833C1A-DBA5-A83F-6AE6-B3FEA6A57EAC}"/>
          </ac:spMkLst>
        </pc:spChg>
        <pc:spChg chg="del">
          <ac:chgData name="Scoggin, Jake" userId="5ad58cec-b21c-486a-b6f0-9ede36b8ce4c" providerId="ADAL" clId="{9081849F-C43F-4481-A6E2-FE9EA2656C73}" dt="2024-10-11T14:10:39.002" v="2441" actId="21"/>
          <ac:spMkLst>
            <pc:docMk/>
            <pc:sldMk cId="207779200" sldId="660"/>
            <ac:spMk id="24" creationId="{D548CEEA-2A4A-508D-5C2A-7365AFA44D16}"/>
          </ac:spMkLst>
        </pc:spChg>
        <pc:spChg chg="del">
          <ac:chgData name="Scoggin, Jake" userId="5ad58cec-b21c-486a-b6f0-9ede36b8ce4c" providerId="ADAL" clId="{9081849F-C43F-4481-A6E2-FE9EA2656C73}" dt="2024-10-11T14:10:35.304" v="2438" actId="21"/>
          <ac:spMkLst>
            <pc:docMk/>
            <pc:sldMk cId="207779200" sldId="660"/>
            <ac:spMk id="25" creationId="{A40631CC-1D25-6961-8F5A-065B4C2B48DE}"/>
          </ac:spMkLst>
        </pc:spChg>
        <pc:spChg chg="add mod">
          <ac:chgData name="Scoggin, Jake" userId="5ad58cec-b21c-486a-b6f0-9ede36b8ce4c" providerId="ADAL" clId="{9081849F-C43F-4481-A6E2-FE9EA2656C73}" dt="2024-10-11T14:10:33.590" v="2437"/>
          <ac:spMkLst>
            <pc:docMk/>
            <pc:sldMk cId="207779200" sldId="660"/>
            <ac:spMk id="26" creationId="{587F3DF8-4562-D0FE-397C-780EB1F4D77E}"/>
          </ac:spMkLst>
        </pc:spChg>
        <pc:spChg chg="add mod">
          <ac:chgData name="Scoggin, Jake" userId="5ad58cec-b21c-486a-b6f0-9ede36b8ce4c" providerId="ADAL" clId="{9081849F-C43F-4481-A6E2-FE9EA2656C73}" dt="2024-10-11T14:10:37.160" v="2440"/>
          <ac:spMkLst>
            <pc:docMk/>
            <pc:sldMk cId="207779200" sldId="660"/>
            <ac:spMk id="27" creationId="{A40631CC-1D25-6961-8F5A-065B4C2B48DE}"/>
          </ac:spMkLst>
        </pc:spChg>
        <pc:spChg chg="add mod">
          <ac:chgData name="Scoggin, Jake" userId="5ad58cec-b21c-486a-b6f0-9ede36b8ce4c" providerId="ADAL" clId="{9081849F-C43F-4481-A6E2-FE9EA2656C73}" dt="2024-10-11T14:10:40.556" v="2443"/>
          <ac:spMkLst>
            <pc:docMk/>
            <pc:sldMk cId="207779200" sldId="660"/>
            <ac:spMk id="28" creationId="{D548CEEA-2A4A-508D-5C2A-7365AFA44D16}"/>
          </ac:spMkLst>
        </pc:spChg>
        <pc:spChg chg="add mod">
          <ac:chgData name="Scoggin, Jake" userId="5ad58cec-b21c-486a-b6f0-9ede36b8ce4c" providerId="ADAL" clId="{9081849F-C43F-4481-A6E2-FE9EA2656C73}" dt="2024-10-11T14:10:45.500" v="2446"/>
          <ac:spMkLst>
            <pc:docMk/>
            <pc:sldMk cId="207779200" sldId="660"/>
            <ac:spMk id="29" creationId="{E3833C1A-DBA5-A83F-6AE6-B3FEA6A57EAC}"/>
          </ac:spMkLst>
        </pc:spChg>
        <pc:spChg chg="add mod">
          <ac:chgData name="Scoggin, Jake" userId="5ad58cec-b21c-486a-b6f0-9ede36b8ce4c" providerId="ADAL" clId="{9081849F-C43F-4481-A6E2-FE9EA2656C73}" dt="2024-10-11T14:11:05.653" v="2453"/>
          <ac:spMkLst>
            <pc:docMk/>
            <pc:sldMk cId="207779200" sldId="660"/>
            <ac:spMk id="30" creationId="{F801EC6D-B934-A748-AB57-2128E46FA834}"/>
          </ac:spMkLst>
        </pc:spChg>
        <pc:cxnChg chg="mod">
          <ac:chgData name="Scoggin, Jake" userId="5ad58cec-b21c-486a-b6f0-9ede36b8ce4c" providerId="ADAL" clId="{9081849F-C43F-4481-A6E2-FE9EA2656C73}" dt="2024-10-11T14:10:32.543" v="2436" actId="478"/>
          <ac:cxnSpMkLst>
            <pc:docMk/>
            <pc:sldMk cId="207779200" sldId="660"/>
            <ac:cxnSpMk id="17" creationId="{F8F217FB-2DB1-46BD-BC59-88F23FD28D89}"/>
          </ac:cxnSpMkLst>
        </pc:cxnChg>
        <pc:cxnChg chg="mod">
          <ac:chgData name="Scoggin, Jake" userId="5ad58cec-b21c-486a-b6f0-9ede36b8ce4c" providerId="ADAL" clId="{9081849F-C43F-4481-A6E2-FE9EA2656C73}" dt="2024-10-11T14:10:25.384" v="2433" actId="1076"/>
          <ac:cxnSpMkLst>
            <pc:docMk/>
            <pc:sldMk cId="207779200" sldId="660"/>
            <ac:cxnSpMk id="22" creationId="{0680D27C-F7C4-32DA-F4CE-A9A5F7A63D01}"/>
          </ac:cxnSpMkLst>
        </pc:cxnChg>
      </pc:sldChg>
      <pc:sldChg chg="modSp add mod">
        <pc:chgData name="Scoggin, Jake" userId="5ad58cec-b21c-486a-b6f0-9ede36b8ce4c" providerId="ADAL" clId="{9081849F-C43F-4481-A6E2-FE9EA2656C73}" dt="2024-10-11T14:11:18.771" v="2475" actId="1035"/>
        <pc:sldMkLst>
          <pc:docMk/>
          <pc:sldMk cId="783267459" sldId="661"/>
        </pc:sldMkLst>
        <pc:cxnChg chg="mod">
          <ac:chgData name="Scoggin, Jake" userId="5ad58cec-b21c-486a-b6f0-9ede36b8ce4c" providerId="ADAL" clId="{9081849F-C43F-4481-A6E2-FE9EA2656C73}" dt="2024-10-11T14:11:18.771" v="2475" actId="1035"/>
          <ac:cxnSpMkLst>
            <pc:docMk/>
            <pc:sldMk cId="783267459" sldId="661"/>
            <ac:cxnSpMk id="22" creationId="{0680D27C-F7C4-32DA-F4CE-A9A5F7A63D01}"/>
          </ac:cxnSpMkLst>
        </pc:cxnChg>
      </pc:sldChg>
      <pc:sldChg chg="addSp modSp add mod">
        <pc:chgData name="Scoggin, Jake" userId="5ad58cec-b21c-486a-b6f0-9ede36b8ce4c" providerId="ADAL" clId="{9081849F-C43F-4481-A6E2-FE9EA2656C73}" dt="2024-10-11T14:14:13.335" v="2615" actId="14100"/>
        <pc:sldMkLst>
          <pc:docMk/>
          <pc:sldMk cId="4091963078" sldId="662"/>
        </pc:sldMkLst>
        <pc:spChg chg="mod">
          <ac:chgData name="Scoggin, Jake" userId="5ad58cec-b21c-486a-b6f0-9ede36b8ce4c" providerId="ADAL" clId="{9081849F-C43F-4481-A6E2-FE9EA2656C73}" dt="2024-10-11T14:11:35.052" v="2477" actId="20577"/>
          <ac:spMkLst>
            <pc:docMk/>
            <pc:sldMk cId="4091963078" sldId="662"/>
            <ac:spMk id="5" creationId="{612E0C45-8ED6-8EFF-DFE1-92AB5D1FF103}"/>
          </ac:spMkLst>
        </pc:spChg>
        <pc:spChg chg="mod">
          <ac:chgData name="Scoggin, Jake" userId="5ad58cec-b21c-486a-b6f0-9ede36b8ce4c" providerId="ADAL" clId="{9081849F-C43F-4481-A6E2-FE9EA2656C73}" dt="2024-10-11T14:12:02.427" v="2575" actId="122"/>
          <ac:spMkLst>
            <pc:docMk/>
            <pc:sldMk cId="4091963078" sldId="662"/>
            <ac:spMk id="15" creationId="{B79BED3A-5DEB-CA27-B2F1-06E60DE6892D}"/>
          </ac:spMkLst>
        </pc:spChg>
        <pc:spChg chg="add mod">
          <ac:chgData name="Scoggin, Jake" userId="5ad58cec-b21c-486a-b6f0-9ede36b8ce4c" providerId="ADAL" clId="{9081849F-C43F-4481-A6E2-FE9EA2656C73}" dt="2024-10-11T14:12:59.364" v="2598" actId="1076"/>
          <ac:spMkLst>
            <pc:docMk/>
            <pc:sldMk cId="4091963078" sldId="662"/>
            <ac:spMk id="23" creationId="{A05039B2-67A1-464A-F39E-09FFE73909D6}"/>
          </ac:spMkLst>
        </pc:spChg>
        <pc:grpChg chg="mod">
          <ac:chgData name="Scoggin, Jake" userId="5ad58cec-b21c-486a-b6f0-9ede36b8ce4c" providerId="ADAL" clId="{9081849F-C43F-4481-A6E2-FE9EA2656C73}" dt="2024-10-11T14:12:16.861" v="2579" actId="1076"/>
          <ac:grpSpMkLst>
            <pc:docMk/>
            <pc:sldMk cId="4091963078" sldId="662"/>
            <ac:grpSpMk id="18" creationId="{1C26D3F9-688E-B1A0-82B4-7E3281D3FF2F}"/>
          </ac:grpSpMkLst>
        </pc:grpChg>
        <pc:cxnChg chg="mod">
          <ac:chgData name="Scoggin, Jake" userId="5ad58cec-b21c-486a-b6f0-9ede36b8ce4c" providerId="ADAL" clId="{9081849F-C43F-4481-A6E2-FE9EA2656C73}" dt="2024-10-11T14:14:13.335" v="2615" actId="14100"/>
          <ac:cxnSpMkLst>
            <pc:docMk/>
            <pc:sldMk cId="4091963078" sldId="662"/>
            <ac:cxnSpMk id="6" creationId="{8072F8CF-BA84-F0B0-672D-600D283486AC}"/>
          </ac:cxnSpMkLst>
        </pc:cxnChg>
        <pc:cxnChg chg="mod">
          <ac:chgData name="Scoggin, Jake" userId="5ad58cec-b21c-486a-b6f0-9ede36b8ce4c" providerId="ADAL" clId="{9081849F-C43F-4481-A6E2-FE9EA2656C73}" dt="2024-10-11T14:12:19.652" v="2580" actId="14100"/>
          <ac:cxnSpMkLst>
            <pc:docMk/>
            <pc:sldMk cId="4091963078" sldId="662"/>
            <ac:cxnSpMk id="17" creationId="{F8F217FB-2DB1-46BD-BC59-88F23FD28D89}"/>
          </ac:cxnSpMkLst>
        </pc:cxnChg>
      </pc:sldChg>
      <pc:sldChg chg="addSp modSp add mod">
        <pc:chgData name="Scoggin, Jake" userId="5ad58cec-b21c-486a-b6f0-9ede36b8ce4c" providerId="ADAL" clId="{9081849F-C43F-4481-A6E2-FE9EA2656C73}" dt="2024-10-11T14:14:17.396" v="2616" actId="14100"/>
        <pc:sldMkLst>
          <pc:docMk/>
          <pc:sldMk cId="1076825762" sldId="663"/>
        </pc:sldMkLst>
        <pc:spChg chg="add mod">
          <ac:chgData name="Scoggin, Jake" userId="5ad58cec-b21c-486a-b6f0-9ede36b8ce4c" providerId="ADAL" clId="{9081849F-C43F-4481-A6E2-FE9EA2656C73}" dt="2024-10-11T14:13:11.728" v="2602" actId="1037"/>
          <ac:spMkLst>
            <pc:docMk/>
            <pc:sldMk cId="1076825762" sldId="663"/>
            <ac:spMk id="2" creationId="{F55C5FC9-2F08-23FA-F474-427BA9C4FF00}"/>
          </ac:spMkLst>
        </pc:spChg>
        <pc:spChg chg="add mod">
          <ac:chgData name="Scoggin, Jake" userId="5ad58cec-b21c-486a-b6f0-9ede36b8ce4c" providerId="ADAL" clId="{9081849F-C43F-4481-A6E2-FE9EA2656C73}" dt="2024-10-11T14:13:35.408" v="2606" actId="1076"/>
          <ac:spMkLst>
            <pc:docMk/>
            <pc:sldMk cId="1076825762" sldId="663"/>
            <ac:spMk id="9" creationId="{6F6DE48A-90AE-31B1-319A-B2FCE6EC5855}"/>
          </ac:spMkLst>
        </pc:spChg>
        <pc:cxnChg chg="mod">
          <ac:chgData name="Scoggin, Jake" userId="5ad58cec-b21c-486a-b6f0-9ede36b8ce4c" providerId="ADAL" clId="{9081849F-C43F-4481-A6E2-FE9EA2656C73}" dt="2024-10-11T14:14:17.396" v="2616" actId="14100"/>
          <ac:cxnSpMkLst>
            <pc:docMk/>
            <pc:sldMk cId="1076825762" sldId="663"/>
            <ac:cxnSpMk id="6" creationId="{8072F8CF-BA84-F0B0-672D-600D283486AC}"/>
          </ac:cxnSpMkLst>
        </pc:cxnChg>
        <pc:cxnChg chg="mod">
          <ac:chgData name="Scoggin, Jake" userId="5ad58cec-b21c-486a-b6f0-9ede36b8ce4c" providerId="ADAL" clId="{9081849F-C43F-4481-A6E2-FE9EA2656C73}" dt="2024-10-11T14:12:51.993" v="2596" actId="1036"/>
          <ac:cxnSpMkLst>
            <pc:docMk/>
            <pc:sldMk cId="1076825762" sldId="663"/>
            <ac:cxnSpMk id="22" creationId="{0680D27C-F7C4-32DA-F4CE-A9A5F7A63D01}"/>
          </ac:cxnSpMkLst>
        </pc:cxnChg>
      </pc:sldChg>
      <pc:sldChg chg="addSp delSp modSp add mod">
        <pc:chgData name="Scoggin, Jake" userId="5ad58cec-b21c-486a-b6f0-9ede36b8ce4c" providerId="ADAL" clId="{9081849F-C43F-4481-A6E2-FE9EA2656C73}" dt="2024-10-11T14:14:21.093" v="2617" actId="14100"/>
        <pc:sldMkLst>
          <pc:docMk/>
          <pc:sldMk cId="321825670" sldId="664"/>
        </pc:sldMkLst>
        <pc:spChg chg="add mod">
          <ac:chgData name="Scoggin, Jake" userId="5ad58cec-b21c-486a-b6f0-9ede36b8ce4c" providerId="ADAL" clId="{9081849F-C43F-4481-A6E2-FE9EA2656C73}" dt="2024-10-11T14:13:45.964" v="2608" actId="1076"/>
          <ac:spMkLst>
            <pc:docMk/>
            <pc:sldMk cId="321825670" sldId="664"/>
            <ac:spMk id="9" creationId="{03641109-2C70-2FC7-56A9-A207C155519E}"/>
          </ac:spMkLst>
        </pc:spChg>
        <pc:cxnChg chg="mod">
          <ac:chgData name="Scoggin, Jake" userId="5ad58cec-b21c-486a-b6f0-9ede36b8ce4c" providerId="ADAL" clId="{9081849F-C43F-4481-A6E2-FE9EA2656C73}" dt="2024-10-11T14:14:21.093" v="2617" actId="14100"/>
          <ac:cxnSpMkLst>
            <pc:docMk/>
            <pc:sldMk cId="321825670" sldId="664"/>
            <ac:cxnSpMk id="6" creationId="{8072F8CF-BA84-F0B0-672D-600D283486AC}"/>
          </ac:cxnSpMkLst>
        </pc:cxnChg>
        <pc:cxnChg chg="del">
          <ac:chgData name="Scoggin, Jake" userId="5ad58cec-b21c-486a-b6f0-9ede36b8ce4c" providerId="ADAL" clId="{9081849F-C43F-4481-A6E2-FE9EA2656C73}" dt="2024-10-11T14:13:22.847" v="2604" actId="478"/>
          <ac:cxnSpMkLst>
            <pc:docMk/>
            <pc:sldMk cId="321825670" sldId="664"/>
            <ac:cxnSpMk id="22" creationId="{0680D27C-F7C4-32DA-F4CE-A9A5F7A63D01}"/>
          </ac:cxnSpMkLst>
        </pc:cxnChg>
      </pc:sldChg>
      <pc:sldChg chg="addSp modSp add mod">
        <pc:chgData name="Scoggin, Jake" userId="5ad58cec-b21c-486a-b6f0-9ede36b8ce4c" providerId="ADAL" clId="{9081849F-C43F-4481-A6E2-FE9EA2656C73}" dt="2024-10-11T14:14:25.825" v="2618" actId="14100"/>
        <pc:sldMkLst>
          <pc:docMk/>
          <pc:sldMk cId="3040225525" sldId="665"/>
        </pc:sldMkLst>
        <pc:spChg chg="mod">
          <ac:chgData name="Scoggin, Jake" userId="5ad58cec-b21c-486a-b6f0-9ede36b8ce4c" providerId="ADAL" clId="{9081849F-C43F-4481-A6E2-FE9EA2656C73}" dt="2024-10-11T14:13:56.441" v="2611" actId="20577"/>
          <ac:spMkLst>
            <pc:docMk/>
            <pc:sldMk cId="3040225525" sldId="665"/>
            <ac:spMk id="5" creationId="{612E0C45-8ED6-8EFF-DFE1-92AB5D1FF103}"/>
          </ac:spMkLst>
        </pc:spChg>
        <pc:spChg chg="add mod">
          <ac:chgData name="Scoggin, Jake" userId="5ad58cec-b21c-486a-b6f0-9ede36b8ce4c" providerId="ADAL" clId="{9081849F-C43F-4481-A6E2-FE9EA2656C73}" dt="2024-10-11T14:14:04.761" v="2614" actId="1076"/>
          <ac:spMkLst>
            <pc:docMk/>
            <pc:sldMk cId="3040225525" sldId="665"/>
            <ac:spMk id="10" creationId="{80FB33D3-5FC8-2184-5437-DC9738DCEB37}"/>
          </ac:spMkLst>
        </pc:spChg>
        <pc:grpChg chg="mod">
          <ac:chgData name="Scoggin, Jake" userId="5ad58cec-b21c-486a-b6f0-9ede36b8ce4c" providerId="ADAL" clId="{9081849F-C43F-4481-A6E2-FE9EA2656C73}" dt="2024-10-11T14:13:52.805" v="2610" actId="1076"/>
          <ac:grpSpMkLst>
            <pc:docMk/>
            <pc:sldMk cId="3040225525" sldId="665"/>
            <ac:grpSpMk id="18" creationId="{1C26D3F9-688E-B1A0-82B4-7E3281D3FF2F}"/>
          </ac:grpSpMkLst>
        </pc:grpChg>
        <pc:cxnChg chg="mod">
          <ac:chgData name="Scoggin, Jake" userId="5ad58cec-b21c-486a-b6f0-9ede36b8ce4c" providerId="ADAL" clId="{9081849F-C43F-4481-A6E2-FE9EA2656C73}" dt="2024-10-11T14:14:25.825" v="2618" actId="14100"/>
          <ac:cxnSpMkLst>
            <pc:docMk/>
            <pc:sldMk cId="3040225525" sldId="665"/>
            <ac:cxnSpMk id="6" creationId="{8072F8CF-BA84-F0B0-672D-600D283486AC}"/>
          </ac:cxnSpMkLst>
        </pc:cxnChg>
      </pc:sldChg>
      <pc:sldChg chg="addSp modSp add mod">
        <pc:chgData name="Scoggin, Jake" userId="5ad58cec-b21c-486a-b6f0-9ede36b8ce4c" providerId="ADAL" clId="{9081849F-C43F-4481-A6E2-FE9EA2656C73}" dt="2024-10-11T14:14:55.975" v="2624" actId="1076"/>
        <pc:sldMkLst>
          <pc:docMk/>
          <pc:sldMk cId="3525937595" sldId="666"/>
        </pc:sldMkLst>
        <pc:spChg chg="add mod">
          <ac:chgData name="Scoggin, Jake" userId="5ad58cec-b21c-486a-b6f0-9ede36b8ce4c" providerId="ADAL" clId="{9081849F-C43F-4481-A6E2-FE9EA2656C73}" dt="2024-10-11T14:14:55.975" v="2624" actId="1076"/>
          <ac:spMkLst>
            <pc:docMk/>
            <pc:sldMk cId="3525937595" sldId="666"/>
            <ac:spMk id="12" creationId="{C91E2812-02A5-55CF-3E00-8D8C8EE7213B}"/>
          </ac:spMkLst>
        </pc:spChg>
        <pc:spChg chg="mod">
          <ac:chgData name="Scoggin, Jake" userId="5ad58cec-b21c-486a-b6f0-9ede36b8ce4c" providerId="ADAL" clId="{9081849F-C43F-4481-A6E2-FE9EA2656C73}" dt="2024-10-11T14:14:50.302" v="2622" actId="1076"/>
          <ac:spMkLst>
            <pc:docMk/>
            <pc:sldMk cId="3525937595" sldId="666"/>
            <ac:spMk id="28" creationId="{D548CEEA-2A4A-508D-5C2A-7365AFA44D16}"/>
          </ac:spMkLst>
        </pc:spChg>
        <pc:cxnChg chg="mod">
          <ac:chgData name="Scoggin, Jake" userId="5ad58cec-b21c-486a-b6f0-9ede36b8ce4c" providerId="ADAL" clId="{9081849F-C43F-4481-A6E2-FE9EA2656C73}" dt="2024-10-11T14:14:42.054" v="2620" actId="14100"/>
          <ac:cxnSpMkLst>
            <pc:docMk/>
            <pc:sldMk cId="3525937595" sldId="666"/>
            <ac:cxnSpMk id="6" creationId="{8072F8CF-BA84-F0B0-672D-600D283486AC}"/>
          </ac:cxnSpMkLst>
        </pc:cxnChg>
      </pc:sldChg>
      <pc:sldChg chg="modSp add mod">
        <pc:chgData name="Scoggin, Jake" userId="5ad58cec-b21c-486a-b6f0-9ede36b8ce4c" providerId="ADAL" clId="{9081849F-C43F-4481-A6E2-FE9EA2656C73}" dt="2024-10-11T14:15:31.217" v="2630" actId="20577"/>
        <pc:sldMkLst>
          <pc:docMk/>
          <pc:sldMk cId="2517666852" sldId="667"/>
        </pc:sldMkLst>
        <pc:spChg chg="mod">
          <ac:chgData name="Scoggin, Jake" userId="5ad58cec-b21c-486a-b6f0-9ede36b8ce4c" providerId="ADAL" clId="{9081849F-C43F-4481-A6E2-FE9EA2656C73}" dt="2024-10-11T14:15:31.217" v="2630" actId="20577"/>
          <ac:spMkLst>
            <pc:docMk/>
            <pc:sldMk cId="2517666852" sldId="667"/>
            <ac:spMk id="5" creationId="{612E0C45-8ED6-8EFF-DFE1-92AB5D1FF103}"/>
          </ac:spMkLst>
        </pc:spChg>
        <pc:grpChg chg="mod">
          <ac:chgData name="Scoggin, Jake" userId="5ad58cec-b21c-486a-b6f0-9ede36b8ce4c" providerId="ADAL" clId="{9081849F-C43F-4481-A6E2-FE9EA2656C73}" dt="2024-10-11T14:15:02.446" v="2626" actId="1076"/>
          <ac:grpSpMkLst>
            <pc:docMk/>
            <pc:sldMk cId="2517666852" sldId="667"/>
            <ac:grpSpMk id="18" creationId="{1C26D3F9-688E-B1A0-82B4-7E3281D3FF2F}"/>
          </ac:grpSpMkLst>
        </pc:grpChg>
      </pc:sldChg>
      <pc:sldChg chg="addSp modSp add mod">
        <pc:chgData name="Scoggin, Jake" userId="5ad58cec-b21c-486a-b6f0-9ede36b8ce4c" providerId="ADAL" clId="{9081849F-C43F-4481-A6E2-FE9EA2656C73}" dt="2024-10-11T14:16:28.233" v="2648" actId="1076"/>
        <pc:sldMkLst>
          <pc:docMk/>
          <pc:sldMk cId="4283082917" sldId="668"/>
        </pc:sldMkLst>
        <pc:spChg chg="mod">
          <ac:chgData name="Scoggin, Jake" userId="5ad58cec-b21c-486a-b6f0-9ede36b8ce4c" providerId="ADAL" clId="{9081849F-C43F-4481-A6E2-FE9EA2656C73}" dt="2024-10-11T14:15:16.049" v="2628" actId="1076"/>
          <ac:spMkLst>
            <pc:docMk/>
            <pc:sldMk cId="4283082917" sldId="668"/>
            <ac:spMk id="2" creationId="{F55C5FC9-2F08-23FA-F474-427BA9C4FF00}"/>
          </ac:spMkLst>
        </pc:spChg>
        <pc:spChg chg="mod">
          <ac:chgData name="Scoggin, Jake" userId="5ad58cec-b21c-486a-b6f0-9ede36b8ce4c" providerId="ADAL" clId="{9081849F-C43F-4481-A6E2-FE9EA2656C73}" dt="2024-10-11T14:15:34.797" v="2631" actId="20577"/>
          <ac:spMkLst>
            <pc:docMk/>
            <pc:sldMk cId="4283082917" sldId="668"/>
            <ac:spMk id="5" creationId="{612E0C45-8ED6-8EFF-DFE1-92AB5D1FF103}"/>
          </ac:spMkLst>
        </pc:spChg>
        <pc:spChg chg="add mod">
          <ac:chgData name="Scoggin, Jake" userId="5ad58cec-b21c-486a-b6f0-9ede36b8ce4c" providerId="ADAL" clId="{9081849F-C43F-4481-A6E2-FE9EA2656C73}" dt="2024-10-11T14:16:28.233" v="2648" actId="1076"/>
          <ac:spMkLst>
            <pc:docMk/>
            <pc:sldMk cId="4283082917" sldId="668"/>
            <ac:spMk id="10" creationId="{C36D6B84-DD8D-187E-35C3-FF4DC41F94C6}"/>
          </ac:spMkLst>
        </pc:spChg>
      </pc:sldChg>
      <pc:sldChg chg="addSp delSp modSp add mod">
        <pc:chgData name="Scoggin, Jake" userId="5ad58cec-b21c-486a-b6f0-9ede36b8ce4c" providerId="ADAL" clId="{9081849F-C43F-4481-A6E2-FE9EA2656C73}" dt="2024-10-11T14:20:01.429" v="2657" actId="1076"/>
        <pc:sldMkLst>
          <pc:docMk/>
          <pc:sldMk cId="2750675271" sldId="669"/>
        </pc:sldMkLst>
        <pc:spChg chg="add mod">
          <ac:chgData name="Scoggin, Jake" userId="5ad58cec-b21c-486a-b6f0-9ede36b8ce4c" providerId="ADAL" clId="{9081849F-C43F-4481-A6E2-FE9EA2656C73}" dt="2024-10-11T14:20:01.429" v="2657" actId="1076"/>
          <ac:spMkLst>
            <pc:docMk/>
            <pc:sldMk cId="2750675271" sldId="669"/>
            <ac:spMk id="2" creationId="{17CCB997-F74E-83D1-3794-7D8FA59ECA0F}"/>
          </ac:spMkLst>
        </pc:spChg>
        <pc:spChg chg="del">
          <ac:chgData name="Scoggin, Jake" userId="5ad58cec-b21c-486a-b6f0-9ede36b8ce4c" providerId="ADAL" clId="{9081849F-C43F-4481-A6E2-FE9EA2656C73}" dt="2024-10-11T14:16:10.185" v="2642" actId="21"/>
          <ac:spMkLst>
            <pc:docMk/>
            <pc:sldMk cId="2750675271" sldId="669"/>
            <ac:spMk id="2" creationId="{F55C5FC9-2F08-23FA-F474-427BA9C4FF00}"/>
          </ac:spMkLst>
        </pc:spChg>
        <pc:spChg chg="mod">
          <ac:chgData name="Scoggin, Jake" userId="5ad58cec-b21c-486a-b6f0-9ede36b8ce4c" providerId="ADAL" clId="{9081849F-C43F-4481-A6E2-FE9EA2656C73}" dt="2024-10-11T14:15:45.864" v="2633" actId="20577"/>
          <ac:spMkLst>
            <pc:docMk/>
            <pc:sldMk cId="2750675271" sldId="669"/>
            <ac:spMk id="5" creationId="{612E0C45-8ED6-8EFF-DFE1-92AB5D1FF103}"/>
          </ac:spMkLst>
        </pc:spChg>
        <pc:spChg chg="mod">
          <ac:chgData name="Scoggin, Jake" userId="5ad58cec-b21c-486a-b6f0-9ede36b8ce4c" providerId="ADAL" clId="{9081849F-C43F-4481-A6E2-FE9EA2656C73}" dt="2024-10-11T14:16:32.798" v="2650" actId="1076"/>
          <ac:spMkLst>
            <pc:docMk/>
            <pc:sldMk cId="2750675271" sldId="669"/>
            <ac:spMk id="7" creationId="{61B78AB2-1B79-8C01-16DE-38E5568373F0}"/>
          </ac:spMkLst>
        </pc:spChg>
        <pc:spChg chg="del">
          <ac:chgData name="Scoggin, Jake" userId="5ad58cec-b21c-486a-b6f0-9ede36b8ce4c" providerId="ADAL" clId="{9081849F-C43F-4481-A6E2-FE9EA2656C73}" dt="2024-10-11T14:16:04.936" v="2637" actId="478"/>
          <ac:spMkLst>
            <pc:docMk/>
            <pc:sldMk cId="2750675271" sldId="669"/>
            <ac:spMk id="8" creationId="{6D400061-D461-913A-B3A8-5717063585A5}"/>
          </ac:spMkLst>
        </pc:spChg>
        <pc:spChg chg="del">
          <ac:chgData name="Scoggin, Jake" userId="5ad58cec-b21c-486a-b6f0-9ede36b8ce4c" providerId="ADAL" clId="{9081849F-C43F-4481-A6E2-FE9EA2656C73}" dt="2024-10-11T14:16:03.694" v="2636" actId="21"/>
          <ac:spMkLst>
            <pc:docMk/>
            <pc:sldMk cId="2750675271" sldId="669"/>
            <ac:spMk id="9" creationId="{03641109-2C70-2FC7-56A9-A207C155519E}"/>
          </ac:spMkLst>
        </pc:spChg>
        <pc:spChg chg="add mod">
          <ac:chgData name="Scoggin, Jake" userId="5ad58cec-b21c-486a-b6f0-9ede36b8ce4c" providerId="ADAL" clId="{9081849F-C43F-4481-A6E2-FE9EA2656C73}" dt="2024-10-11T14:16:05.377" v="2638"/>
          <ac:spMkLst>
            <pc:docMk/>
            <pc:sldMk cId="2750675271" sldId="669"/>
            <ac:spMk id="11" creationId="{03641109-2C70-2FC7-56A9-A207C155519E}"/>
          </ac:spMkLst>
        </pc:spChg>
        <pc:spChg chg="del">
          <ac:chgData name="Scoggin, Jake" userId="5ad58cec-b21c-486a-b6f0-9ede36b8ce4c" providerId="ADAL" clId="{9081849F-C43F-4481-A6E2-FE9EA2656C73}" dt="2024-10-11T14:16:07.141" v="2639" actId="21"/>
          <ac:spMkLst>
            <pc:docMk/>
            <pc:sldMk cId="2750675271" sldId="669"/>
            <ac:spMk id="12" creationId="{C91E2812-02A5-55CF-3E00-8D8C8EE7213B}"/>
          </ac:spMkLst>
        </pc:spChg>
        <pc:spChg chg="mod">
          <ac:chgData name="Scoggin, Jake" userId="5ad58cec-b21c-486a-b6f0-9ede36b8ce4c" providerId="ADAL" clId="{9081849F-C43F-4481-A6E2-FE9EA2656C73}" dt="2024-10-11T14:15:41.878" v="2632" actId="20577"/>
          <ac:spMkLst>
            <pc:docMk/>
            <pc:sldMk cId="2750675271" sldId="669"/>
            <ac:spMk id="16" creationId="{55CEE613-0BE5-764C-D878-B52760F3710A}"/>
          </ac:spMkLst>
        </pc:spChg>
        <pc:spChg chg="add mod">
          <ac:chgData name="Scoggin, Jake" userId="5ad58cec-b21c-486a-b6f0-9ede36b8ce4c" providerId="ADAL" clId="{9081849F-C43F-4481-A6E2-FE9EA2656C73}" dt="2024-10-11T14:16:08.875" v="2641"/>
          <ac:spMkLst>
            <pc:docMk/>
            <pc:sldMk cId="2750675271" sldId="669"/>
            <ac:spMk id="22" creationId="{C91E2812-02A5-55CF-3E00-8D8C8EE7213B}"/>
          </ac:spMkLst>
        </pc:spChg>
        <pc:spChg chg="add mod">
          <ac:chgData name="Scoggin, Jake" userId="5ad58cec-b21c-486a-b6f0-9ede36b8ce4c" providerId="ADAL" clId="{9081849F-C43F-4481-A6E2-FE9EA2656C73}" dt="2024-10-11T14:16:11.822" v="2644"/>
          <ac:spMkLst>
            <pc:docMk/>
            <pc:sldMk cId="2750675271" sldId="669"/>
            <ac:spMk id="23" creationId="{F55C5FC9-2F08-23FA-F474-427BA9C4FF00}"/>
          </ac:spMkLst>
        </pc:spChg>
        <pc:spChg chg="add mod">
          <ac:chgData name="Scoggin, Jake" userId="5ad58cec-b21c-486a-b6f0-9ede36b8ce4c" providerId="ADAL" clId="{9081849F-C43F-4481-A6E2-FE9EA2656C73}" dt="2024-10-11T14:16:38.510" v="2652" actId="1076"/>
          <ac:spMkLst>
            <pc:docMk/>
            <pc:sldMk cId="2750675271" sldId="669"/>
            <ac:spMk id="24" creationId="{163B6FF7-8C54-94AE-435A-82DD3025E752}"/>
          </ac:spMkLst>
        </pc:spChg>
        <pc:spChg chg="add del">
          <ac:chgData name="Scoggin, Jake" userId="5ad58cec-b21c-486a-b6f0-9ede36b8ce4c" providerId="ADAL" clId="{9081849F-C43F-4481-A6E2-FE9EA2656C73}" dt="2024-10-11T14:16:13.991" v="2646" actId="21"/>
          <ac:spMkLst>
            <pc:docMk/>
            <pc:sldMk cId="2750675271" sldId="669"/>
            <ac:spMk id="27" creationId="{A40631CC-1D25-6961-8F5A-065B4C2B48DE}"/>
          </ac:spMkLst>
        </pc:spChg>
        <pc:spChg chg="del">
          <ac:chgData name="Scoggin, Jake" userId="5ad58cec-b21c-486a-b6f0-9ede36b8ce4c" providerId="ADAL" clId="{9081849F-C43F-4481-A6E2-FE9EA2656C73}" dt="2024-10-11T14:16:11.524" v="2643" actId="478"/>
          <ac:spMkLst>
            <pc:docMk/>
            <pc:sldMk cId="2750675271" sldId="669"/>
            <ac:spMk id="28" creationId="{D548CEEA-2A4A-508D-5C2A-7365AFA44D16}"/>
          </ac:spMkLst>
        </pc:spChg>
        <pc:spChg chg="del">
          <ac:chgData name="Scoggin, Jake" userId="5ad58cec-b21c-486a-b6f0-9ede36b8ce4c" providerId="ADAL" clId="{9081849F-C43F-4481-A6E2-FE9EA2656C73}" dt="2024-10-11T14:16:08.493" v="2640" actId="478"/>
          <ac:spMkLst>
            <pc:docMk/>
            <pc:sldMk cId="2750675271" sldId="669"/>
            <ac:spMk id="30" creationId="{F801EC6D-B934-A748-AB57-2128E46FA834}"/>
          </ac:spMkLst>
        </pc:spChg>
        <pc:grpChg chg="mod">
          <ac:chgData name="Scoggin, Jake" userId="5ad58cec-b21c-486a-b6f0-9ede36b8ce4c" providerId="ADAL" clId="{9081849F-C43F-4481-A6E2-FE9EA2656C73}" dt="2024-10-11T14:15:51.838" v="2635" actId="1076"/>
          <ac:grpSpMkLst>
            <pc:docMk/>
            <pc:sldMk cId="2750675271" sldId="669"/>
            <ac:grpSpMk id="18" creationId="{1C26D3F9-688E-B1A0-82B4-7E3281D3FF2F}"/>
          </ac:grpSpMkLst>
        </pc:grpChg>
        <pc:cxnChg chg="mod">
          <ac:chgData name="Scoggin, Jake" userId="5ad58cec-b21c-486a-b6f0-9ede36b8ce4c" providerId="ADAL" clId="{9081849F-C43F-4481-A6E2-FE9EA2656C73}" dt="2024-10-11T14:15:48.823" v="2634" actId="14100"/>
          <ac:cxnSpMkLst>
            <pc:docMk/>
            <pc:sldMk cId="2750675271" sldId="669"/>
            <ac:cxnSpMk id="6" creationId="{8072F8CF-BA84-F0B0-672D-600D283486AC}"/>
          </ac:cxnSpMkLst>
        </pc:cxnChg>
        <pc:cxnChg chg="mod">
          <ac:chgData name="Scoggin, Jake" userId="5ad58cec-b21c-486a-b6f0-9ede36b8ce4c" providerId="ADAL" clId="{9081849F-C43F-4481-A6E2-FE9EA2656C73}" dt="2024-10-11T14:16:04.936" v="2637" actId="478"/>
          <ac:cxnSpMkLst>
            <pc:docMk/>
            <pc:sldMk cId="2750675271" sldId="669"/>
            <ac:cxnSpMk id="17" creationId="{F8F217FB-2DB1-46BD-BC59-88F23FD28D89}"/>
          </ac:cxnSpMkLst>
        </pc:cxnChg>
      </pc:sldChg>
      <pc:sldChg chg="addSp modSp add mod">
        <pc:chgData name="Scoggin, Jake" userId="5ad58cec-b21c-486a-b6f0-9ede36b8ce4c" providerId="ADAL" clId="{9081849F-C43F-4481-A6E2-FE9EA2656C73}" dt="2024-10-11T14:20:08.371" v="2659" actId="1076"/>
        <pc:sldMkLst>
          <pc:docMk/>
          <pc:sldMk cId="2021164587" sldId="670"/>
        </pc:sldMkLst>
        <pc:spChg chg="add mod">
          <ac:chgData name="Scoggin, Jake" userId="5ad58cec-b21c-486a-b6f0-9ede36b8ce4c" providerId="ADAL" clId="{9081849F-C43F-4481-A6E2-FE9EA2656C73}" dt="2024-10-11T14:20:08.371" v="2659" actId="1076"/>
          <ac:spMkLst>
            <pc:docMk/>
            <pc:sldMk cId="2021164587" sldId="670"/>
            <ac:spMk id="2" creationId="{7C66609E-9206-803B-D921-1D94910B6F3A}"/>
          </ac:spMkLst>
        </pc:spChg>
        <pc:spChg chg="mod">
          <ac:chgData name="Scoggin, Jake" userId="5ad58cec-b21c-486a-b6f0-9ede36b8ce4c" providerId="ADAL" clId="{9081849F-C43F-4481-A6E2-FE9EA2656C73}" dt="2024-10-11T14:19:56.429" v="2655" actId="1076"/>
          <ac:spMkLst>
            <pc:docMk/>
            <pc:sldMk cId="2021164587" sldId="670"/>
            <ac:spMk id="11" creationId="{03641109-2C70-2FC7-56A9-A207C155519E}"/>
          </ac:spMkLst>
        </pc:spChg>
      </pc:sldChg>
      <pc:sldChg chg="addSp modSp add mod">
        <pc:chgData name="Scoggin, Jake" userId="5ad58cec-b21c-486a-b6f0-9ede36b8ce4c" providerId="ADAL" clId="{9081849F-C43F-4481-A6E2-FE9EA2656C73}" dt="2024-10-11T14:20:26.046" v="2703" actId="1076"/>
        <pc:sldMkLst>
          <pc:docMk/>
          <pc:sldMk cId="3645048994" sldId="671"/>
        </pc:sldMkLst>
        <pc:spChg chg="mod">
          <ac:chgData name="Scoggin, Jake" userId="5ad58cec-b21c-486a-b6f0-9ede36b8ce4c" providerId="ADAL" clId="{9081849F-C43F-4481-A6E2-FE9EA2656C73}" dt="2024-10-11T14:20:17.455" v="2701" actId="20577"/>
          <ac:spMkLst>
            <pc:docMk/>
            <pc:sldMk cId="3645048994" sldId="671"/>
            <ac:spMk id="5" creationId="{612E0C45-8ED6-8EFF-DFE1-92AB5D1FF103}"/>
          </ac:spMkLst>
        </pc:spChg>
        <pc:spChg chg="add mod">
          <ac:chgData name="Scoggin, Jake" userId="5ad58cec-b21c-486a-b6f0-9ede36b8ce4c" providerId="ADAL" clId="{9081849F-C43F-4481-A6E2-FE9EA2656C73}" dt="2024-10-11T14:20:26.046" v="2703" actId="1076"/>
          <ac:spMkLst>
            <pc:docMk/>
            <pc:sldMk cId="3645048994" sldId="671"/>
            <ac:spMk id="8" creationId="{F5EF4913-4A6E-2E18-E6C2-6C24FFB8B9BA}"/>
          </ac:spMkLst>
        </pc:spChg>
        <pc:grpChg chg="mod">
          <ac:chgData name="Scoggin, Jake" userId="5ad58cec-b21c-486a-b6f0-9ede36b8ce4c" providerId="ADAL" clId="{9081849F-C43F-4481-A6E2-FE9EA2656C73}" dt="2024-10-11T14:20:15.285" v="2700" actId="1037"/>
          <ac:grpSpMkLst>
            <pc:docMk/>
            <pc:sldMk cId="3645048994" sldId="671"/>
            <ac:grpSpMk id="18" creationId="{1C26D3F9-688E-B1A0-82B4-7E3281D3FF2F}"/>
          </ac:grpSpMkLst>
        </pc:grpChg>
      </pc:sldChg>
      <pc:sldChg chg="modSp add mod">
        <pc:chgData name="Scoggin, Jake" userId="5ad58cec-b21c-486a-b6f0-9ede36b8ce4c" providerId="ADAL" clId="{9081849F-C43F-4481-A6E2-FE9EA2656C73}" dt="2024-10-11T14:20:31.677" v="2705" actId="1076"/>
        <pc:sldMkLst>
          <pc:docMk/>
          <pc:sldMk cId="2272243422" sldId="672"/>
        </pc:sldMkLst>
        <pc:spChg chg="mod">
          <ac:chgData name="Scoggin, Jake" userId="5ad58cec-b21c-486a-b6f0-9ede36b8ce4c" providerId="ADAL" clId="{9081849F-C43F-4481-A6E2-FE9EA2656C73}" dt="2024-10-11T14:20:31.677" v="2705" actId="1076"/>
          <ac:spMkLst>
            <pc:docMk/>
            <pc:sldMk cId="2272243422" sldId="672"/>
            <ac:spMk id="8" creationId="{F5EF4913-4A6E-2E18-E6C2-6C24FFB8B9BA}"/>
          </ac:spMkLst>
        </pc:spChg>
      </pc:sldChg>
      <pc:sldChg chg="modSp add mod">
        <pc:chgData name="Scoggin, Jake" userId="5ad58cec-b21c-486a-b6f0-9ede36b8ce4c" providerId="ADAL" clId="{9081849F-C43F-4481-A6E2-FE9EA2656C73}" dt="2024-10-11T14:20:39.930" v="2746" actId="20577"/>
        <pc:sldMkLst>
          <pc:docMk/>
          <pc:sldMk cId="197861548" sldId="673"/>
        </pc:sldMkLst>
        <pc:spChg chg="mod">
          <ac:chgData name="Scoggin, Jake" userId="5ad58cec-b21c-486a-b6f0-9ede36b8ce4c" providerId="ADAL" clId="{9081849F-C43F-4481-A6E2-FE9EA2656C73}" dt="2024-10-11T14:20:39.930" v="2746" actId="20577"/>
          <ac:spMkLst>
            <pc:docMk/>
            <pc:sldMk cId="197861548" sldId="673"/>
            <ac:spMk id="5" creationId="{612E0C45-8ED6-8EFF-DFE1-92AB5D1FF103}"/>
          </ac:spMkLst>
        </pc:spChg>
        <pc:grpChg chg="mod">
          <ac:chgData name="Scoggin, Jake" userId="5ad58cec-b21c-486a-b6f0-9ede36b8ce4c" providerId="ADAL" clId="{9081849F-C43F-4481-A6E2-FE9EA2656C73}" dt="2024-10-11T14:20:37.845" v="2745" actId="1038"/>
          <ac:grpSpMkLst>
            <pc:docMk/>
            <pc:sldMk cId="197861548" sldId="673"/>
            <ac:grpSpMk id="18" creationId="{1C26D3F9-688E-B1A0-82B4-7E3281D3FF2F}"/>
          </ac:grpSpMkLst>
        </pc:grpChg>
      </pc:sldChg>
      <pc:sldChg chg="modSp add mod">
        <pc:chgData name="Scoggin, Jake" userId="5ad58cec-b21c-486a-b6f0-9ede36b8ce4c" providerId="ADAL" clId="{9081849F-C43F-4481-A6E2-FE9EA2656C73}" dt="2024-10-11T14:20:48.710" v="2748" actId="1076"/>
        <pc:sldMkLst>
          <pc:docMk/>
          <pc:sldMk cId="615566386" sldId="674"/>
        </pc:sldMkLst>
        <pc:spChg chg="mod">
          <ac:chgData name="Scoggin, Jake" userId="5ad58cec-b21c-486a-b6f0-9ede36b8ce4c" providerId="ADAL" clId="{9081849F-C43F-4481-A6E2-FE9EA2656C73}" dt="2024-10-11T14:20:48.710" v="2748" actId="1076"/>
          <ac:spMkLst>
            <pc:docMk/>
            <pc:sldMk cId="615566386" sldId="674"/>
            <ac:spMk id="24" creationId="{163B6FF7-8C54-94AE-435A-82DD3025E752}"/>
          </ac:spMkLst>
        </pc:spChg>
      </pc:sldChg>
      <pc:sldChg chg="addSp delSp modSp add mod">
        <pc:chgData name="Scoggin, Jake" userId="5ad58cec-b21c-486a-b6f0-9ede36b8ce4c" providerId="ADAL" clId="{9081849F-C43F-4481-A6E2-FE9EA2656C73}" dt="2024-10-11T14:21:32.780" v="2767" actId="1035"/>
        <pc:sldMkLst>
          <pc:docMk/>
          <pc:sldMk cId="3130781533" sldId="675"/>
        </pc:sldMkLst>
        <pc:spChg chg="del">
          <ac:chgData name="Scoggin, Jake" userId="5ad58cec-b21c-486a-b6f0-9ede36b8ce4c" providerId="ADAL" clId="{9081849F-C43F-4481-A6E2-FE9EA2656C73}" dt="2024-10-11T14:21:02.449" v="2756" actId="21"/>
          <ac:spMkLst>
            <pc:docMk/>
            <pc:sldMk cId="3130781533" sldId="675"/>
            <ac:spMk id="2" creationId="{7C66609E-9206-803B-D921-1D94910B6F3A}"/>
          </ac:spMkLst>
        </pc:spChg>
        <pc:spChg chg="mod">
          <ac:chgData name="Scoggin, Jake" userId="5ad58cec-b21c-486a-b6f0-9ede36b8ce4c" providerId="ADAL" clId="{9081849F-C43F-4481-A6E2-FE9EA2656C73}" dt="2024-10-11T14:21:15.002" v="2761" actId="20577"/>
          <ac:spMkLst>
            <pc:docMk/>
            <pc:sldMk cId="3130781533" sldId="675"/>
            <ac:spMk id="5" creationId="{612E0C45-8ED6-8EFF-DFE1-92AB5D1FF103}"/>
          </ac:spMkLst>
        </pc:spChg>
        <pc:spChg chg="del">
          <ac:chgData name="Scoggin, Jake" userId="5ad58cec-b21c-486a-b6f0-9ede36b8ce4c" providerId="ADAL" clId="{9081849F-C43F-4481-A6E2-FE9EA2656C73}" dt="2024-10-11T14:21:03.706" v="2757" actId="478"/>
          <ac:spMkLst>
            <pc:docMk/>
            <pc:sldMk cId="3130781533" sldId="675"/>
            <ac:spMk id="7" creationId="{61B78AB2-1B79-8C01-16DE-38E5568373F0}"/>
          </ac:spMkLst>
        </pc:spChg>
        <pc:spChg chg="del">
          <ac:chgData name="Scoggin, Jake" userId="5ad58cec-b21c-486a-b6f0-9ede36b8ce4c" providerId="ADAL" clId="{9081849F-C43F-4481-A6E2-FE9EA2656C73}" dt="2024-10-11T14:20:58.039" v="2753" actId="21"/>
          <ac:spMkLst>
            <pc:docMk/>
            <pc:sldMk cId="3130781533" sldId="675"/>
            <ac:spMk id="8" creationId="{F5EF4913-4A6E-2E18-E6C2-6C24FFB8B9BA}"/>
          </ac:spMkLst>
        </pc:spChg>
        <pc:spChg chg="add mod">
          <ac:chgData name="Scoggin, Jake" userId="5ad58cec-b21c-486a-b6f0-9ede36b8ce4c" providerId="ADAL" clId="{9081849F-C43F-4481-A6E2-FE9EA2656C73}" dt="2024-10-11T14:20:56.783" v="2752"/>
          <ac:spMkLst>
            <pc:docMk/>
            <pc:sldMk cId="3130781533" sldId="675"/>
            <ac:spMk id="9" creationId="{163B6FF7-8C54-94AE-435A-82DD3025E752}"/>
          </ac:spMkLst>
        </pc:spChg>
        <pc:spChg chg="add mod">
          <ac:chgData name="Scoggin, Jake" userId="5ad58cec-b21c-486a-b6f0-9ede36b8ce4c" providerId="ADAL" clId="{9081849F-C43F-4481-A6E2-FE9EA2656C73}" dt="2024-10-11T14:20:59.454" v="2755"/>
          <ac:spMkLst>
            <pc:docMk/>
            <pc:sldMk cId="3130781533" sldId="675"/>
            <ac:spMk id="10" creationId="{F5EF4913-4A6E-2E18-E6C2-6C24FFB8B9BA}"/>
          </ac:spMkLst>
        </pc:spChg>
        <pc:spChg chg="del">
          <ac:chgData name="Scoggin, Jake" userId="5ad58cec-b21c-486a-b6f0-9ede36b8ce4c" providerId="ADAL" clId="{9081849F-C43F-4481-A6E2-FE9EA2656C73}" dt="2024-10-11T14:20:59.140" v="2754" actId="478"/>
          <ac:spMkLst>
            <pc:docMk/>
            <pc:sldMk cId="3130781533" sldId="675"/>
            <ac:spMk id="11" creationId="{03641109-2C70-2FC7-56A9-A207C155519E}"/>
          </ac:spMkLst>
        </pc:spChg>
        <pc:spChg chg="add mod">
          <ac:chgData name="Scoggin, Jake" userId="5ad58cec-b21c-486a-b6f0-9ede36b8ce4c" providerId="ADAL" clId="{9081849F-C43F-4481-A6E2-FE9EA2656C73}" dt="2024-10-11T14:21:03.991" v="2758"/>
          <ac:spMkLst>
            <pc:docMk/>
            <pc:sldMk cId="3130781533" sldId="675"/>
            <ac:spMk id="12" creationId="{7C66609E-9206-803B-D921-1D94910B6F3A}"/>
          </ac:spMkLst>
        </pc:spChg>
        <pc:spChg chg="mod">
          <ac:chgData name="Scoggin, Jake" userId="5ad58cec-b21c-486a-b6f0-9ede36b8ce4c" providerId="ADAL" clId="{9081849F-C43F-4481-A6E2-FE9EA2656C73}" dt="2024-10-11T14:21:12.247" v="2760" actId="20577"/>
          <ac:spMkLst>
            <pc:docMk/>
            <pc:sldMk cId="3130781533" sldId="675"/>
            <ac:spMk id="16" creationId="{55CEE613-0BE5-764C-D878-B52760F3710A}"/>
          </ac:spMkLst>
        </pc:spChg>
        <pc:spChg chg="del">
          <ac:chgData name="Scoggin, Jake" userId="5ad58cec-b21c-486a-b6f0-9ede36b8ce4c" providerId="ADAL" clId="{9081849F-C43F-4481-A6E2-FE9EA2656C73}" dt="2024-10-11T14:20:56.515" v="2751" actId="478"/>
          <ac:spMkLst>
            <pc:docMk/>
            <pc:sldMk cId="3130781533" sldId="675"/>
            <ac:spMk id="22" creationId="{C91E2812-02A5-55CF-3E00-8D8C8EE7213B}"/>
          </ac:spMkLst>
        </pc:spChg>
        <pc:spChg chg="del">
          <ac:chgData name="Scoggin, Jake" userId="5ad58cec-b21c-486a-b6f0-9ede36b8ce4c" providerId="ADAL" clId="{9081849F-C43F-4481-A6E2-FE9EA2656C73}" dt="2024-10-11T14:20:55.317" v="2750" actId="21"/>
          <ac:spMkLst>
            <pc:docMk/>
            <pc:sldMk cId="3130781533" sldId="675"/>
            <ac:spMk id="24" creationId="{163B6FF7-8C54-94AE-435A-82DD3025E752}"/>
          </ac:spMkLst>
        </pc:spChg>
        <pc:spChg chg="add mod">
          <ac:chgData name="Scoggin, Jake" userId="5ad58cec-b21c-486a-b6f0-9ede36b8ce4c" providerId="ADAL" clId="{9081849F-C43F-4481-A6E2-FE9EA2656C73}" dt="2024-10-11T14:21:32.780" v="2767" actId="1035"/>
          <ac:spMkLst>
            <pc:docMk/>
            <pc:sldMk cId="3130781533" sldId="675"/>
            <ac:spMk id="28" creationId="{025AC229-F8B9-4675-9943-1016D511CE39}"/>
          </ac:spMkLst>
        </pc:spChg>
        <pc:grpChg chg="mod">
          <ac:chgData name="Scoggin, Jake" userId="5ad58cec-b21c-486a-b6f0-9ede36b8ce4c" providerId="ADAL" clId="{9081849F-C43F-4481-A6E2-FE9EA2656C73}" dt="2024-10-11T14:21:09.800" v="2759" actId="1076"/>
          <ac:grpSpMkLst>
            <pc:docMk/>
            <pc:sldMk cId="3130781533" sldId="675"/>
            <ac:grpSpMk id="18" creationId="{1C26D3F9-688E-B1A0-82B4-7E3281D3FF2F}"/>
          </ac:grpSpMkLst>
        </pc:grpChg>
        <pc:cxnChg chg="mod">
          <ac:chgData name="Scoggin, Jake" userId="5ad58cec-b21c-486a-b6f0-9ede36b8ce4c" providerId="ADAL" clId="{9081849F-C43F-4481-A6E2-FE9EA2656C73}" dt="2024-10-11T14:21:17.413" v="2762" actId="14100"/>
          <ac:cxnSpMkLst>
            <pc:docMk/>
            <pc:sldMk cId="3130781533" sldId="675"/>
            <ac:cxnSpMk id="6" creationId="{8072F8CF-BA84-F0B0-672D-600D283486AC}"/>
          </ac:cxnSpMkLst>
        </pc:cxnChg>
      </pc:sldChg>
      <pc:sldChg chg="addSp modSp add mod">
        <pc:chgData name="Scoggin, Jake" userId="5ad58cec-b21c-486a-b6f0-9ede36b8ce4c" providerId="ADAL" clId="{9081849F-C43F-4481-A6E2-FE9EA2656C73}" dt="2024-10-11T14:22:01.485" v="2773" actId="1036"/>
        <pc:sldMkLst>
          <pc:docMk/>
          <pc:sldMk cId="2610605530" sldId="676"/>
        </pc:sldMkLst>
        <pc:spChg chg="add mod">
          <ac:chgData name="Scoggin, Jake" userId="5ad58cec-b21c-486a-b6f0-9ede36b8ce4c" providerId="ADAL" clId="{9081849F-C43F-4481-A6E2-FE9EA2656C73}" dt="2024-10-11T14:21:38.542" v="2769" actId="1076"/>
          <ac:spMkLst>
            <pc:docMk/>
            <pc:sldMk cId="2610605530" sldId="676"/>
            <ac:spMk id="2" creationId="{412F5E31-FDB3-E2B0-DF12-A7D4AF9DB7D2}"/>
          </ac:spMkLst>
        </pc:spChg>
        <pc:spChg chg="add mod">
          <ac:chgData name="Scoggin, Jake" userId="5ad58cec-b21c-486a-b6f0-9ede36b8ce4c" providerId="ADAL" clId="{9081849F-C43F-4481-A6E2-FE9EA2656C73}" dt="2024-10-11T14:22:01.485" v="2773" actId="1036"/>
          <ac:spMkLst>
            <pc:docMk/>
            <pc:sldMk cId="2610605530" sldId="676"/>
            <ac:spMk id="7" creationId="{12E3314F-F542-0075-C7A4-E56F4C428283}"/>
          </ac:spMkLst>
        </pc:spChg>
        <pc:spChg chg="add mod">
          <ac:chgData name="Scoggin, Jake" userId="5ad58cec-b21c-486a-b6f0-9ede36b8ce4c" providerId="ADAL" clId="{9081849F-C43F-4481-A6E2-FE9EA2656C73}" dt="2024-10-11T14:22:01.485" v="2773" actId="1036"/>
          <ac:spMkLst>
            <pc:docMk/>
            <pc:sldMk cId="2610605530" sldId="676"/>
            <ac:spMk id="8" creationId="{3087A9A3-5C3C-126F-AAB2-67BEB6A2B70A}"/>
          </ac:spMkLst>
        </pc:spChg>
        <pc:spChg chg="add mod">
          <ac:chgData name="Scoggin, Jake" userId="5ad58cec-b21c-486a-b6f0-9ede36b8ce4c" providerId="ADAL" clId="{9081849F-C43F-4481-A6E2-FE9EA2656C73}" dt="2024-10-11T14:22:01.485" v="2773" actId="1036"/>
          <ac:spMkLst>
            <pc:docMk/>
            <pc:sldMk cId="2610605530" sldId="676"/>
            <ac:spMk id="11" creationId="{CF67F0C7-7994-7150-42B9-6B1613658E16}"/>
          </ac:spMkLst>
        </pc:spChg>
        <pc:spChg chg="add mod">
          <ac:chgData name="Scoggin, Jake" userId="5ad58cec-b21c-486a-b6f0-9ede36b8ce4c" providerId="ADAL" clId="{9081849F-C43F-4481-A6E2-FE9EA2656C73}" dt="2024-10-11T14:22:01.485" v="2773" actId="1036"/>
          <ac:spMkLst>
            <pc:docMk/>
            <pc:sldMk cId="2610605530" sldId="676"/>
            <ac:spMk id="22" creationId="{17EF61BA-D679-CE9C-51F3-E9C33CA0037E}"/>
          </ac:spMkLst>
        </pc:spChg>
        <pc:spChg chg="add mod">
          <ac:chgData name="Scoggin, Jake" userId="5ad58cec-b21c-486a-b6f0-9ede36b8ce4c" providerId="ADAL" clId="{9081849F-C43F-4481-A6E2-FE9EA2656C73}" dt="2024-10-11T14:22:01.485" v="2773" actId="1036"/>
          <ac:spMkLst>
            <pc:docMk/>
            <pc:sldMk cId="2610605530" sldId="676"/>
            <ac:spMk id="24" creationId="{7DB5D622-F6AF-03D9-CBA7-945F53C1BFA8}"/>
          </ac:spMkLst>
        </pc:spChg>
        <pc:spChg chg="add mod">
          <ac:chgData name="Scoggin, Jake" userId="5ad58cec-b21c-486a-b6f0-9ede36b8ce4c" providerId="ADAL" clId="{9081849F-C43F-4481-A6E2-FE9EA2656C73}" dt="2024-10-11T14:22:01.485" v="2773" actId="1036"/>
          <ac:spMkLst>
            <pc:docMk/>
            <pc:sldMk cId="2610605530" sldId="676"/>
            <ac:spMk id="25" creationId="{EE6184CE-0D3E-C69F-FA55-16629C9A5989}"/>
          </ac:spMkLst>
        </pc:spChg>
      </pc:sldChg>
      <pc:sldChg chg="addSp modSp add mod">
        <pc:chgData name="Scoggin, Jake" userId="5ad58cec-b21c-486a-b6f0-9ede36b8ce4c" providerId="ADAL" clId="{9081849F-C43F-4481-A6E2-FE9EA2656C73}" dt="2024-10-11T14:22:24.841" v="2777" actId="1076"/>
        <pc:sldMkLst>
          <pc:docMk/>
          <pc:sldMk cId="1448466007" sldId="677"/>
        </pc:sldMkLst>
        <pc:spChg chg="add mod">
          <ac:chgData name="Scoggin, Jake" userId="5ad58cec-b21c-486a-b6f0-9ede36b8ce4c" providerId="ADAL" clId="{9081849F-C43F-4481-A6E2-FE9EA2656C73}" dt="2024-10-11T14:22:17.058" v="2776"/>
          <ac:spMkLst>
            <pc:docMk/>
            <pc:sldMk cId="1448466007" sldId="677"/>
            <ac:spMk id="7" creationId="{9223A399-9594-6E13-C830-BF6DB53FAB72}"/>
          </ac:spMkLst>
        </pc:spChg>
        <pc:spChg chg="add mod">
          <ac:chgData name="Scoggin, Jake" userId="5ad58cec-b21c-486a-b6f0-9ede36b8ce4c" providerId="ADAL" clId="{9081849F-C43F-4481-A6E2-FE9EA2656C73}" dt="2024-10-11T14:22:17.058" v="2776"/>
          <ac:spMkLst>
            <pc:docMk/>
            <pc:sldMk cId="1448466007" sldId="677"/>
            <ac:spMk id="8" creationId="{D57E9F58-D4A1-650F-DCB8-934D47E12C17}"/>
          </ac:spMkLst>
        </pc:spChg>
        <pc:spChg chg="add mod">
          <ac:chgData name="Scoggin, Jake" userId="5ad58cec-b21c-486a-b6f0-9ede36b8ce4c" providerId="ADAL" clId="{9081849F-C43F-4481-A6E2-FE9EA2656C73}" dt="2024-10-11T14:22:17.058" v="2776"/>
          <ac:spMkLst>
            <pc:docMk/>
            <pc:sldMk cId="1448466007" sldId="677"/>
            <ac:spMk id="11" creationId="{55C300C1-BB9C-26A4-AC14-18BAE55CA150}"/>
          </ac:spMkLst>
        </pc:spChg>
        <pc:spChg chg="mod">
          <ac:chgData name="Scoggin, Jake" userId="5ad58cec-b21c-486a-b6f0-9ede36b8ce4c" providerId="ADAL" clId="{9081849F-C43F-4481-A6E2-FE9EA2656C73}" dt="2024-10-11T14:22:11.381" v="2775" actId="1076"/>
          <ac:spMkLst>
            <pc:docMk/>
            <pc:sldMk cId="1448466007" sldId="677"/>
            <ac:spMk id="12" creationId="{7C66609E-9206-803B-D921-1D94910B6F3A}"/>
          </ac:spMkLst>
        </pc:spChg>
        <pc:spChg chg="add mod">
          <ac:chgData name="Scoggin, Jake" userId="5ad58cec-b21c-486a-b6f0-9ede36b8ce4c" providerId="ADAL" clId="{9081849F-C43F-4481-A6E2-FE9EA2656C73}" dt="2024-10-11T14:22:17.058" v="2776"/>
          <ac:spMkLst>
            <pc:docMk/>
            <pc:sldMk cId="1448466007" sldId="677"/>
            <ac:spMk id="22" creationId="{CF01354C-43A2-0922-2C9B-87BA49EB7E48}"/>
          </ac:spMkLst>
        </pc:spChg>
        <pc:spChg chg="add mod">
          <ac:chgData name="Scoggin, Jake" userId="5ad58cec-b21c-486a-b6f0-9ede36b8ce4c" providerId="ADAL" clId="{9081849F-C43F-4481-A6E2-FE9EA2656C73}" dt="2024-10-11T14:22:17.058" v="2776"/>
          <ac:spMkLst>
            <pc:docMk/>
            <pc:sldMk cId="1448466007" sldId="677"/>
            <ac:spMk id="24" creationId="{CFF4D652-0ABE-C3D4-0072-C5C2C8D9CDDD}"/>
          </ac:spMkLst>
        </pc:spChg>
        <pc:spChg chg="add mod">
          <ac:chgData name="Scoggin, Jake" userId="5ad58cec-b21c-486a-b6f0-9ede36b8ce4c" providerId="ADAL" clId="{9081849F-C43F-4481-A6E2-FE9EA2656C73}" dt="2024-10-11T14:22:24.841" v="2777" actId="1076"/>
          <ac:spMkLst>
            <pc:docMk/>
            <pc:sldMk cId="1448466007" sldId="677"/>
            <ac:spMk id="25" creationId="{EB76EE07-BC56-074E-18B6-FD7068DBD503}"/>
          </ac:spMkLst>
        </pc:spChg>
      </pc:sldChg>
      <pc:sldChg chg="modSp add mod">
        <pc:chgData name="Scoggin, Jake" userId="5ad58cec-b21c-486a-b6f0-9ede36b8ce4c" providerId="ADAL" clId="{9081849F-C43F-4481-A6E2-FE9EA2656C73}" dt="2024-10-11T14:22:32.620" v="2811" actId="20577"/>
        <pc:sldMkLst>
          <pc:docMk/>
          <pc:sldMk cId="1431664027" sldId="678"/>
        </pc:sldMkLst>
        <pc:spChg chg="mod">
          <ac:chgData name="Scoggin, Jake" userId="5ad58cec-b21c-486a-b6f0-9ede36b8ce4c" providerId="ADAL" clId="{9081849F-C43F-4481-A6E2-FE9EA2656C73}" dt="2024-10-11T14:22:32.620" v="2811" actId="20577"/>
          <ac:spMkLst>
            <pc:docMk/>
            <pc:sldMk cId="1431664027" sldId="678"/>
            <ac:spMk id="5" creationId="{612E0C45-8ED6-8EFF-DFE1-92AB5D1FF103}"/>
          </ac:spMkLst>
        </pc:spChg>
        <pc:grpChg chg="mod">
          <ac:chgData name="Scoggin, Jake" userId="5ad58cec-b21c-486a-b6f0-9ede36b8ce4c" providerId="ADAL" clId="{9081849F-C43F-4481-A6E2-FE9EA2656C73}" dt="2024-10-11T14:22:30.213" v="2810" actId="1037"/>
          <ac:grpSpMkLst>
            <pc:docMk/>
            <pc:sldMk cId="1431664027" sldId="678"/>
            <ac:grpSpMk id="18" creationId="{1C26D3F9-688E-B1A0-82B4-7E3281D3FF2F}"/>
          </ac:grpSpMkLst>
        </pc:grpChg>
      </pc:sldChg>
      <pc:sldChg chg="modSp add mod">
        <pc:chgData name="Scoggin, Jake" userId="5ad58cec-b21c-486a-b6f0-9ede36b8ce4c" providerId="ADAL" clId="{9081849F-C43F-4481-A6E2-FE9EA2656C73}" dt="2024-10-11T14:22:37.804" v="2813" actId="1076"/>
        <pc:sldMkLst>
          <pc:docMk/>
          <pc:sldMk cId="1969291909" sldId="679"/>
        </pc:sldMkLst>
        <pc:spChg chg="mod">
          <ac:chgData name="Scoggin, Jake" userId="5ad58cec-b21c-486a-b6f0-9ede36b8ce4c" providerId="ADAL" clId="{9081849F-C43F-4481-A6E2-FE9EA2656C73}" dt="2024-10-11T14:22:37.804" v="2813" actId="1076"/>
          <ac:spMkLst>
            <pc:docMk/>
            <pc:sldMk cId="1969291909" sldId="679"/>
            <ac:spMk id="24" creationId="{CFF4D652-0ABE-C3D4-0072-C5C2C8D9CDDD}"/>
          </ac:spMkLst>
        </pc:spChg>
      </pc:sldChg>
      <pc:sldChg chg="modSp add mod">
        <pc:chgData name="Scoggin, Jake" userId="5ad58cec-b21c-486a-b6f0-9ede36b8ce4c" providerId="ADAL" clId="{9081849F-C43F-4481-A6E2-FE9EA2656C73}" dt="2024-10-11T14:22:46.011" v="2846" actId="20577"/>
        <pc:sldMkLst>
          <pc:docMk/>
          <pc:sldMk cId="3351864295" sldId="680"/>
        </pc:sldMkLst>
        <pc:spChg chg="mod">
          <ac:chgData name="Scoggin, Jake" userId="5ad58cec-b21c-486a-b6f0-9ede36b8ce4c" providerId="ADAL" clId="{9081849F-C43F-4481-A6E2-FE9EA2656C73}" dt="2024-10-11T14:22:46.011" v="2846" actId="20577"/>
          <ac:spMkLst>
            <pc:docMk/>
            <pc:sldMk cId="3351864295" sldId="680"/>
            <ac:spMk id="5" creationId="{612E0C45-8ED6-8EFF-DFE1-92AB5D1FF103}"/>
          </ac:spMkLst>
        </pc:spChg>
        <pc:grpChg chg="mod">
          <ac:chgData name="Scoggin, Jake" userId="5ad58cec-b21c-486a-b6f0-9ede36b8ce4c" providerId="ADAL" clId="{9081849F-C43F-4481-A6E2-FE9EA2656C73}" dt="2024-10-11T14:22:43.865" v="2845" actId="1038"/>
          <ac:grpSpMkLst>
            <pc:docMk/>
            <pc:sldMk cId="3351864295" sldId="680"/>
            <ac:grpSpMk id="18" creationId="{1C26D3F9-688E-B1A0-82B4-7E3281D3FF2F}"/>
          </ac:grpSpMkLst>
        </pc:grpChg>
      </pc:sldChg>
      <pc:sldChg chg="modSp add mod">
        <pc:chgData name="Scoggin, Jake" userId="5ad58cec-b21c-486a-b6f0-9ede36b8ce4c" providerId="ADAL" clId="{9081849F-C43F-4481-A6E2-FE9EA2656C73}" dt="2024-10-11T14:22:51.196" v="2848" actId="1076"/>
        <pc:sldMkLst>
          <pc:docMk/>
          <pc:sldMk cId="3296908841" sldId="681"/>
        </pc:sldMkLst>
        <pc:spChg chg="mod">
          <ac:chgData name="Scoggin, Jake" userId="5ad58cec-b21c-486a-b6f0-9ede36b8ce4c" providerId="ADAL" clId="{9081849F-C43F-4481-A6E2-FE9EA2656C73}" dt="2024-10-11T14:22:51.196" v="2848" actId="1076"/>
          <ac:spMkLst>
            <pc:docMk/>
            <pc:sldMk cId="3296908841" sldId="681"/>
            <ac:spMk id="22" creationId="{CF01354C-43A2-0922-2C9B-87BA49EB7E48}"/>
          </ac:spMkLst>
        </pc:spChg>
      </pc:sldChg>
      <pc:sldChg chg="modSp add mod">
        <pc:chgData name="Scoggin, Jake" userId="5ad58cec-b21c-486a-b6f0-9ede36b8ce4c" providerId="ADAL" clId="{9081849F-C43F-4481-A6E2-FE9EA2656C73}" dt="2024-10-11T14:22:59.586" v="2851" actId="20577"/>
        <pc:sldMkLst>
          <pc:docMk/>
          <pc:sldMk cId="49067197" sldId="682"/>
        </pc:sldMkLst>
        <pc:spChg chg="mod">
          <ac:chgData name="Scoggin, Jake" userId="5ad58cec-b21c-486a-b6f0-9ede36b8ce4c" providerId="ADAL" clId="{9081849F-C43F-4481-A6E2-FE9EA2656C73}" dt="2024-10-11T14:22:59.586" v="2851" actId="20577"/>
          <ac:spMkLst>
            <pc:docMk/>
            <pc:sldMk cId="49067197" sldId="682"/>
            <ac:spMk id="5" creationId="{612E0C45-8ED6-8EFF-DFE1-92AB5D1FF103}"/>
          </ac:spMkLst>
        </pc:spChg>
        <pc:grpChg chg="mod">
          <ac:chgData name="Scoggin, Jake" userId="5ad58cec-b21c-486a-b6f0-9ede36b8ce4c" providerId="ADAL" clId="{9081849F-C43F-4481-A6E2-FE9EA2656C73}" dt="2024-10-11T14:22:56.868" v="2850" actId="1076"/>
          <ac:grpSpMkLst>
            <pc:docMk/>
            <pc:sldMk cId="49067197" sldId="682"/>
            <ac:grpSpMk id="18" creationId="{1C26D3F9-688E-B1A0-82B4-7E3281D3FF2F}"/>
          </ac:grpSpMkLst>
        </pc:grpChg>
      </pc:sldChg>
      <pc:sldChg chg="modSp add mod">
        <pc:chgData name="Scoggin, Jake" userId="5ad58cec-b21c-486a-b6f0-9ede36b8ce4c" providerId="ADAL" clId="{9081849F-C43F-4481-A6E2-FE9EA2656C73}" dt="2024-10-11T14:23:08.065" v="2853" actId="1076"/>
        <pc:sldMkLst>
          <pc:docMk/>
          <pc:sldMk cId="3311501823" sldId="683"/>
        </pc:sldMkLst>
        <pc:spChg chg="mod">
          <ac:chgData name="Scoggin, Jake" userId="5ad58cec-b21c-486a-b6f0-9ede36b8ce4c" providerId="ADAL" clId="{9081849F-C43F-4481-A6E2-FE9EA2656C73}" dt="2024-10-11T14:23:08.065" v="2853" actId="1076"/>
          <ac:spMkLst>
            <pc:docMk/>
            <pc:sldMk cId="3311501823" sldId="683"/>
            <ac:spMk id="11" creationId="{55C300C1-BB9C-26A4-AC14-18BAE55CA150}"/>
          </ac:spMkLst>
        </pc:spChg>
      </pc:sldChg>
      <pc:sldChg chg="modSp add mod">
        <pc:chgData name="Scoggin, Jake" userId="5ad58cec-b21c-486a-b6f0-9ede36b8ce4c" providerId="ADAL" clId="{9081849F-C43F-4481-A6E2-FE9EA2656C73}" dt="2024-10-11T14:23:15.155" v="2856" actId="20577"/>
        <pc:sldMkLst>
          <pc:docMk/>
          <pc:sldMk cId="2249118352" sldId="684"/>
        </pc:sldMkLst>
        <pc:spChg chg="mod">
          <ac:chgData name="Scoggin, Jake" userId="5ad58cec-b21c-486a-b6f0-9ede36b8ce4c" providerId="ADAL" clId="{9081849F-C43F-4481-A6E2-FE9EA2656C73}" dt="2024-10-11T14:23:15.155" v="2856" actId="20577"/>
          <ac:spMkLst>
            <pc:docMk/>
            <pc:sldMk cId="2249118352" sldId="684"/>
            <ac:spMk id="5" creationId="{612E0C45-8ED6-8EFF-DFE1-92AB5D1FF103}"/>
          </ac:spMkLst>
        </pc:spChg>
        <pc:grpChg chg="mod">
          <ac:chgData name="Scoggin, Jake" userId="5ad58cec-b21c-486a-b6f0-9ede36b8ce4c" providerId="ADAL" clId="{9081849F-C43F-4481-A6E2-FE9EA2656C73}" dt="2024-10-11T14:23:13.049" v="2855" actId="1076"/>
          <ac:grpSpMkLst>
            <pc:docMk/>
            <pc:sldMk cId="2249118352" sldId="684"/>
            <ac:grpSpMk id="18" creationId="{1C26D3F9-688E-B1A0-82B4-7E3281D3FF2F}"/>
          </ac:grpSpMkLst>
        </pc:grpChg>
      </pc:sldChg>
      <pc:sldChg chg="modSp add mod">
        <pc:chgData name="Scoggin, Jake" userId="5ad58cec-b21c-486a-b6f0-9ede36b8ce4c" providerId="ADAL" clId="{9081849F-C43F-4481-A6E2-FE9EA2656C73}" dt="2024-10-11T14:23:20.460" v="2858" actId="1076"/>
        <pc:sldMkLst>
          <pc:docMk/>
          <pc:sldMk cId="2400355848" sldId="685"/>
        </pc:sldMkLst>
        <pc:spChg chg="mod">
          <ac:chgData name="Scoggin, Jake" userId="5ad58cec-b21c-486a-b6f0-9ede36b8ce4c" providerId="ADAL" clId="{9081849F-C43F-4481-A6E2-FE9EA2656C73}" dt="2024-10-11T14:23:20.460" v="2858" actId="1076"/>
          <ac:spMkLst>
            <pc:docMk/>
            <pc:sldMk cId="2400355848" sldId="685"/>
            <ac:spMk id="8" creationId="{D57E9F58-D4A1-650F-DCB8-934D47E12C17}"/>
          </ac:spMkLst>
        </pc:spChg>
      </pc:sldChg>
      <pc:sldChg chg="modSp add mod">
        <pc:chgData name="Scoggin, Jake" userId="5ad58cec-b21c-486a-b6f0-9ede36b8ce4c" providerId="ADAL" clId="{9081849F-C43F-4481-A6E2-FE9EA2656C73}" dt="2024-10-11T14:23:26.780" v="2861" actId="20577"/>
        <pc:sldMkLst>
          <pc:docMk/>
          <pc:sldMk cId="525798674" sldId="686"/>
        </pc:sldMkLst>
        <pc:spChg chg="mod">
          <ac:chgData name="Scoggin, Jake" userId="5ad58cec-b21c-486a-b6f0-9ede36b8ce4c" providerId="ADAL" clId="{9081849F-C43F-4481-A6E2-FE9EA2656C73}" dt="2024-10-11T14:23:26.780" v="2861" actId="20577"/>
          <ac:spMkLst>
            <pc:docMk/>
            <pc:sldMk cId="525798674" sldId="686"/>
            <ac:spMk id="5" creationId="{612E0C45-8ED6-8EFF-DFE1-92AB5D1FF103}"/>
          </ac:spMkLst>
        </pc:spChg>
        <pc:grpChg chg="mod">
          <ac:chgData name="Scoggin, Jake" userId="5ad58cec-b21c-486a-b6f0-9ede36b8ce4c" providerId="ADAL" clId="{9081849F-C43F-4481-A6E2-FE9EA2656C73}" dt="2024-10-11T14:23:24.778" v="2860" actId="1076"/>
          <ac:grpSpMkLst>
            <pc:docMk/>
            <pc:sldMk cId="525798674" sldId="686"/>
            <ac:grpSpMk id="18" creationId="{1C26D3F9-688E-B1A0-82B4-7E3281D3FF2F}"/>
          </ac:grpSpMkLst>
        </pc:grpChg>
      </pc:sldChg>
      <pc:sldChg chg="modSp add mod">
        <pc:chgData name="Scoggin, Jake" userId="5ad58cec-b21c-486a-b6f0-9ede36b8ce4c" providerId="ADAL" clId="{9081849F-C43F-4481-A6E2-FE9EA2656C73}" dt="2024-10-11T14:23:31.718" v="2863" actId="1076"/>
        <pc:sldMkLst>
          <pc:docMk/>
          <pc:sldMk cId="4246886373" sldId="687"/>
        </pc:sldMkLst>
        <pc:spChg chg="mod">
          <ac:chgData name="Scoggin, Jake" userId="5ad58cec-b21c-486a-b6f0-9ede36b8ce4c" providerId="ADAL" clId="{9081849F-C43F-4481-A6E2-FE9EA2656C73}" dt="2024-10-11T14:23:31.718" v="2863" actId="1076"/>
          <ac:spMkLst>
            <pc:docMk/>
            <pc:sldMk cId="4246886373" sldId="687"/>
            <ac:spMk id="7" creationId="{9223A399-9594-6E13-C830-BF6DB53FAB72}"/>
          </ac:spMkLst>
        </pc:spChg>
      </pc:sldChg>
      <pc:sldChg chg="modSp add mod">
        <pc:chgData name="Scoggin, Jake" userId="5ad58cec-b21c-486a-b6f0-9ede36b8ce4c" providerId="ADAL" clId="{9081849F-C43F-4481-A6E2-FE9EA2656C73}" dt="2024-10-11T14:23:52.742" v="2869" actId="20577"/>
        <pc:sldMkLst>
          <pc:docMk/>
          <pc:sldMk cId="370849377" sldId="688"/>
        </pc:sldMkLst>
        <pc:spChg chg="mod">
          <ac:chgData name="Scoggin, Jake" userId="5ad58cec-b21c-486a-b6f0-9ede36b8ce4c" providerId="ADAL" clId="{9081849F-C43F-4481-A6E2-FE9EA2656C73}" dt="2024-10-11T14:23:52.742" v="2869" actId="20577"/>
          <ac:spMkLst>
            <pc:docMk/>
            <pc:sldMk cId="370849377" sldId="688"/>
            <ac:spMk id="5" creationId="{612E0C45-8ED6-8EFF-DFE1-92AB5D1FF103}"/>
          </ac:spMkLst>
        </pc:spChg>
        <pc:spChg chg="mod">
          <ac:chgData name="Scoggin, Jake" userId="5ad58cec-b21c-486a-b6f0-9ede36b8ce4c" providerId="ADAL" clId="{9081849F-C43F-4481-A6E2-FE9EA2656C73}" dt="2024-10-11T14:23:49.120" v="2868" actId="1076"/>
          <ac:spMkLst>
            <pc:docMk/>
            <pc:sldMk cId="370849377" sldId="688"/>
            <ac:spMk id="15" creationId="{B79BED3A-5DEB-CA27-B2F1-06E60DE6892D}"/>
          </ac:spMkLst>
        </pc:spChg>
        <pc:grpChg chg="mod">
          <ac:chgData name="Scoggin, Jake" userId="5ad58cec-b21c-486a-b6f0-9ede36b8ce4c" providerId="ADAL" clId="{9081849F-C43F-4481-A6E2-FE9EA2656C73}" dt="2024-10-11T14:23:37.401" v="2865" actId="1076"/>
          <ac:grpSpMkLst>
            <pc:docMk/>
            <pc:sldMk cId="370849377" sldId="688"/>
            <ac:grpSpMk id="18" creationId="{1C26D3F9-688E-B1A0-82B4-7E3281D3FF2F}"/>
          </ac:grpSpMkLst>
        </pc:grpChg>
        <pc:cxnChg chg="mod">
          <ac:chgData name="Scoggin, Jake" userId="5ad58cec-b21c-486a-b6f0-9ede36b8ce4c" providerId="ADAL" clId="{9081849F-C43F-4481-A6E2-FE9EA2656C73}" dt="2024-10-11T14:23:49.120" v="2868" actId="1076"/>
          <ac:cxnSpMkLst>
            <pc:docMk/>
            <pc:sldMk cId="370849377" sldId="688"/>
            <ac:cxnSpMk id="17" creationId="{F8F217FB-2DB1-46BD-BC59-88F23FD28D89}"/>
          </ac:cxnSpMkLst>
        </pc:cxnChg>
      </pc:sldChg>
      <pc:sldChg chg="modSp add mod">
        <pc:chgData name="Scoggin, Jake" userId="5ad58cec-b21c-486a-b6f0-9ede36b8ce4c" providerId="ADAL" clId="{9081849F-C43F-4481-A6E2-FE9EA2656C73}" dt="2024-10-11T14:23:59.318" v="2871" actId="1076"/>
        <pc:sldMkLst>
          <pc:docMk/>
          <pc:sldMk cId="2475928203" sldId="689"/>
        </pc:sldMkLst>
        <pc:spChg chg="mod">
          <ac:chgData name="Scoggin, Jake" userId="5ad58cec-b21c-486a-b6f0-9ede36b8ce4c" providerId="ADAL" clId="{9081849F-C43F-4481-A6E2-FE9EA2656C73}" dt="2024-10-11T14:23:59.318" v="2871" actId="1076"/>
          <ac:spMkLst>
            <pc:docMk/>
            <pc:sldMk cId="2475928203" sldId="689"/>
            <ac:spMk id="2" creationId="{412F5E31-FDB3-E2B0-DF12-A7D4AF9DB7D2}"/>
          </ac:spMkLst>
        </pc:spChg>
      </pc:sldChg>
      <pc:sldChg chg="addSp delSp modSp add mod">
        <pc:chgData name="Scoggin, Jake" userId="5ad58cec-b21c-486a-b6f0-9ede36b8ce4c" providerId="ADAL" clId="{9081849F-C43F-4481-A6E2-FE9EA2656C73}" dt="2024-10-11T14:24:46.843" v="2885" actId="1076"/>
        <pc:sldMkLst>
          <pc:docMk/>
          <pc:sldMk cId="1146765482" sldId="690"/>
        </pc:sldMkLst>
        <pc:spChg chg="del">
          <ac:chgData name="Scoggin, Jake" userId="5ad58cec-b21c-486a-b6f0-9ede36b8ce4c" providerId="ADAL" clId="{9081849F-C43F-4481-A6E2-FE9EA2656C73}" dt="2024-10-11T14:24:02.535" v="2873" actId="21"/>
          <ac:spMkLst>
            <pc:docMk/>
            <pc:sldMk cId="1146765482" sldId="690"/>
            <ac:spMk id="2" creationId="{412F5E31-FDB3-E2B0-DF12-A7D4AF9DB7D2}"/>
          </ac:spMkLst>
        </pc:spChg>
        <pc:spChg chg="del">
          <ac:chgData name="Scoggin, Jake" userId="5ad58cec-b21c-486a-b6f0-9ede36b8ce4c" providerId="ADAL" clId="{9081849F-C43F-4481-A6E2-FE9EA2656C73}" dt="2024-10-11T14:24:10.286" v="2876" actId="21"/>
          <ac:spMkLst>
            <pc:docMk/>
            <pc:sldMk cId="1146765482" sldId="690"/>
            <ac:spMk id="3" creationId="{B3330B15-7B5B-78A0-E598-F64368C90255}"/>
          </ac:spMkLst>
        </pc:spChg>
        <pc:spChg chg="del">
          <ac:chgData name="Scoggin, Jake" userId="5ad58cec-b21c-486a-b6f0-9ede36b8ce4c" providerId="ADAL" clId="{9081849F-C43F-4481-A6E2-FE9EA2656C73}" dt="2024-10-11T14:24:13.916" v="2877" actId="478"/>
          <ac:spMkLst>
            <pc:docMk/>
            <pc:sldMk cId="1146765482" sldId="690"/>
            <ac:spMk id="4" creationId="{EBAD06A2-3D2C-E82E-E8FA-B313B9EE0831}"/>
          </ac:spMkLst>
        </pc:spChg>
        <pc:spChg chg="mod">
          <ac:chgData name="Scoggin, Jake" userId="5ad58cec-b21c-486a-b6f0-9ede36b8ce4c" providerId="ADAL" clId="{9081849F-C43F-4481-A6E2-FE9EA2656C73}" dt="2024-10-11T14:24:25.762" v="2880" actId="20577"/>
          <ac:spMkLst>
            <pc:docMk/>
            <pc:sldMk cId="1146765482" sldId="690"/>
            <ac:spMk id="5" creationId="{612E0C45-8ED6-8EFF-DFE1-92AB5D1FF103}"/>
          </ac:spMkLst>
        </pc:spChg>
        <pc:spChg chg="del">
          <ac:chgData name="Scoggin, Jake" userId="5ad58cec-b21c-486a-b6f0-9ede36b8ce4c" providerId="ADAL" clId="{9081849F-C43F-4481-A6E2-FE9EA2656C73}" dt="2024-10-11T14:24:10.286" v="2876" actId="21"/>
          <ac:spMkLst>
            <pc:docMk/>
            <pc:sldMk cId="1146765482" sldId="690"/>
            <ac:spMk id="7" creationId="{9223A399-9594-6E13-C830-BF6DB53FAB72}"/>
          </ac:spMkLst>
        </pc:spChg>
        <pc:spChg chg="del">
          <ac:chgData name="Scoggin, Jake" userId="5ad58cec-b21c-486a-b6f0-9ede36b8ce4c" providerId="ADAL" clId="{9081849F-C43F-4481-A6E2-FE9EA2656C73}" dt="2024-10-11T14:24:10.286" v="2876" actId="21"/>
          <ac:spMkLst>
            <pc:docMk/>
            <pc:sldMk cId="1146765482" sldId="690"/>
            <ac:spMk id="8" creationId="{D57E9F58-D4A1-650F-DCB8-934D47E12C17}"/>
          </ac:spMkLst>
        </pc:spChg>
        <pc:spChg chg="del">
          <ac:chgData name="Scoggin, Jake" userId="5ad58cec-b21c-486a-b6f0-9ede36b8ce4c" providerId="ADAL" clId="{9081849F-C43F-4481-A6E2-FE9EA2656C73}" dt="2024-10-11T14:24:13.916" v="2877" actId="478"/>
          <ac:spMkLst>
            <pc:docMk/>
            <pc:sldMk cId="1146765482" sldId="690"/>
            <ac:spMk id="9" creationId="{163B6FF7-8C54-94AE-435A-82DD3025E752}"/>
          </ac:spMkLst>
        </pc:spChg>
        <pc:spChg chg="del">
          <ac:chgData name="Scoggin, Jake" userId="5ad58cec-b21c-486a-b6f0-9ede36b8ce4c" providerId="ADAL" clId="{9081849F-C43F-4481-A6E2-FE9EA2656C73}" dt="2024-10-11T14:24:13.916" v="2877" actId="478"/>
          <ac:spMkLst>
            <pc:docMk/>
            <pc:sldMk cId="1146765482" sldId="690"/>
            <ac:spMk id="10" creationId="{F5EF4913-4A6E-2E18-E6C2-6C24FFB8B9BA}"/>
          </ac:spMkLst>
        </pc:spChg>
        <pc:spChg chg="del">
          <ac:chgData name="Scoggin, Jake" userId="5ad58cec-b21c-486a-b6f0-9ede36b8ce4c" providerId="ADAL" clId="{9081849F-C43F-4481-A6E2-FE9EA2656C73}" dt="2024-10-11T14:24:10.286" v="2876" actId="21"/>
          <ac:spMkLst>
            <pc:docMk/>
            <pc:sldMk cId="1146765482" sldId="690"/>
            <ac:spMk id="11" creationId="{55C300C1-BB9C-26A4-AC14-18BAE55CA150}"/>
          </ac:spMkLst>
        </pc:spChg>
        <pc:spChg chg="del">
          <ac:chgData name="Scoggin, Jake" userId="5ad58cec-b21c-486a-b6f0-9ede36b8ce4c" providerId="ADAL" clId="{9081849F-C43F-4481-A6E2-FE9EA2656C73}" dt="2024-10-11T14:24:13.916" v="2877" actId="478"/>
          <ac:spMkLst>
            <pc:docMk/>
            <pc:sldMk cId="1146765482" sldId="690"/>
            <ac:spMk id="12" creationId="{7C66609E-9206-803B-D921-1D94910B6F3A}"/>
          </ac:spMkLst>
        </pc:spChg>
        <pc:spChg chg="mod">
          <ac:chgData name="Scoggin, Jake" userId="5ad58cec-b21c-486a-b6f0-9ede36b8ce4c" providerId="ADAL" clId="{9081849F-C43F-4481-A6E2-FE9EA2656C73}" dt="2024-10-11T14:24:22.557" v="2879" actId="20577"/>
          <ac:spMkLst>
            <pc:docMk/>
            <pc:sldMk cId="1146765482" sldId="690"/>
            <ac:spMk id="16" creationId="{55CEE613-0BE5-764C-D878-B52760F3710A}"/>
          </ac:spMkLst>
        </pc:spChg>
        <pc:spChg chg="del">
          <ac:chgData name="Scoggin, Jake" userId="5ad58cec-b21c-486a-b6f0-9ede36b8ce4c" providerId="ADAL" clId="{9081849F-C43F-4481-A6E2-FE9EA2656C73}" dt="2024-10-11T14:24:10.286" v="2876" actId="21"/>
          <ac:spMkLst>
            <pc:docMk/>
            <pc:sldMk cId="1146765482" sldId="690"/>
            <ac:spMk id="22" creationId="{CF01354C-43A2-0922-2C9B-87BA49EB7E48}"/>
          </ac:spMkLst>
        </pc:spChg>
        <pc:spChg chg="del">
          <ac:chgData name="Scoggin, Jake" userId="5ad58cec-b21c-486a-b6f0-9ede36b8ce4c" providerId="ADAL" clId="{9081849F-C43F-4481-A6E2-FE9EA2656C73}" dt="2024-10-11T14:24:13.916" v="2877" actId="478"/>
          <ac:spMkLst>
            <pc:docMk/>
            <pc:sldMk cId="1146765482" sldId="690"/>
            <ac:spMk id="23" creationId="{F55C5FC9-2F08-23FA-F474-427BA9C4FF00}"/>
          </ac:spMkLst>
        </pc:spChg>
        <pc:spChg chg="del">
          <ac:chgData name="Scoggin, Jake" userId="5ad58cec-b21c-486a-b6f0-9ede36b8ce4c" providerId="ADAL" clId="{9081849F-C43F-4481-A6E2-FE9EA2656C73}" dt="2024-10-11T14:24:10.286" v="2876" actId="21"/>
          <ac:spMkLst>
            <pc:docMk/>
            <pc:sldMk cId="1146765482" sldId="690"/>
            <ac:spMk id="24" creationId="{CFF4D652-0ABE-C3D4-0072-C5C2C8D9CDDD}"/>
          </ac:spMkLst>
        </pc:spChg>
        <pc:spChg chg="del">
          <ac:chgData name="Scoggin, Jake" userId="5ad58cec-b21c-486a-b6f0-9ede36b8ce4c" providerId="ADAL" clId="{9081849F-C43F-4481-A6E2-FE9EA2656C73}" dt="2024-10-11T14:24:10.286" v="2876" actId="21"/>
          <ac:spMkLst>
            <pc:docMk/>
            <pc:sldMk cId="1146765482" sldId="690"/>
            <ac:spMk id="25" creationId="{EB76EE07-BC56-074E-18B6-FD7068DBD503}"/>
          </ac:spMkLst>
        </pc:spChg>
        <pc:spChg chg="del">
          <ac:chgData name="Scoggin, Jake" userId="5ad58cec-b21c-486a-b6f0-9ede36b8ce4c" providerId="ADAL" clId="{9081849F-C43F-4481-A6E2-FE9EA2656C73}" dt="2024-10-11T14:24:03.856" v="2874" actId="478"/>
          <ac:spMkLst>
            <pc:docMk/>
            <pc:sldMk cId="1146765482" sldId="690"/>
            <ac:spMk id="26" creationId="{587F3DF8-4562-D0FE-397C-780EB1F4D77E}"/>
          </ac:spMkLst>
        </pc:spChg>
        <pc:spChg chg="del">
          <ac:chgData name="Scoggin, Jake" userId="5ad58cec-b21c-486a-b6f0-9ede36b8ce4c" providerId="ADAL" clId="{9081849F-C43F-4481-A6E2-FE9EA2656C73}" dt="2024-10-11T14:24:13.916" v="2877" actId="478"/>
          <ac:spMkLst>
            <pc:docMk/>
            <pc:sldMk cId="1146765482" sldId="690"/>
            <ac:spMk id="27" creationId="{A40631CC-1D25-6961-8F5A-065B4C2B48DE}"/>
          </ac:spMkLst>
        </pc:spChg>
        <pc:spChg chg="add mod">
          <ac:chgData name="Scoggin, Jake" userId="5ad58cec-b21c-486a-b6f0-9ede36b8ce4c" providerId="ADAL" clId="{9081849F-C43F-4481-A6E2-FE9EA2656C73}" dt="2024-10-11T14:24:04.161" v="2875"/>
          <ac:spMkLst>
            <pc:docMk/>
            <pc:sldMk cId="1146765482" sldId="690"/>
            <ac:spMk id="28" creationId="{412F5E31-FDB3-E2B0-DF12-A7D4AF9DB7D2}"/>
          </ac:spMkLst>
        </pc:spChg>
        <pc:spChg chg="add mod">
          <ac:chgData name="Scoggin, Jake" userId="5ad58cec-b21c-486a-b6f0-9ede36b8ce4c" providerId="ADAL" clId="{9081849F-C43F-4481-A6E2-FE9EA2656C73}" dt="2024-10-11T14:24:14.499" v="2878"/>
          <ac:spMkLst>
            <pc:docMk/>
            <pc:sldMk cId="1146765482" sldId="690"/>
            <ac:spMk id="29" creationId="{B3330B15-7B5B-78A0-E598-F64368C90255}"/>
          </ac:spMkLst>
        </pc:spChg>
        <pc:spChg chg="add mod">
          <ac:chgData name="Scoggin, Jake" userId="5ad58cec-b21c-486a-b6f0-9ede36b8ce4c" providerId="ADAL" clId="{9081849F-C43F-4481-A6E2-FE9EA2656C73}" dt="2024-10-11T14:24:14.499" v="2878"/>
          <ac:spMkLst>
            <pc:docMk/>
            <pc:sldMk cId="1146765482" sldId="690"/>
            <ac:spMk id="30" creationId="{9223A399-9594-6E13-C830-BF6DB53FAB72}"/>
          </ac:spMkLst>
        </pc:spChg>
        <pc:spChg chg="add mod">
          <ac:chgData name="Scoggin, Jake" userId="5ad58cec-b21c-486a-b6f0-9ede36b8ce4c" providerId="ADAL" clId="{9081849F-C43F-4481-A6E2-FE9EA2656C73}" dt="2024-10-11T14:24:14.499" v="2878"/>
          <ac:spMkLst>
            <pc:docMk/>
            <pc:sldMk cId="1146765482" sldId="690"/>
            <ac:spMk id="31" creationId="{D57E9F58-D4A1-650F-DCB8-934D47E12C17}"/>
          </ac:spMkLst>
        </pc:spChg>
        <pc:spChg chg="add mod">
          <ac:chgData name="Scoggin, Jake" userId="5ad58cec-b21c-486a-b6f0-9ede36b8ce4c" providerId="ADAL" clId="{9081849F-C43F-4481-A6E2-FE9EA2656C73}" dt="2024-10-11T14:24:14.499" v="2878"/>
          <ac:spMkLst>
            <pc:docMk/>
            <pc:sldMk cId="1146765482" sldId="690"/>
            <ac:spMk id="32" creationId="{55C300C1-BB9C-26A4-AC14-18BAE55CA150}"/>
          </ac:spMkLst>
        </pc:spChg>
        <pc:spChg chg="add mod">
          <ac:chgData name="Scoggin, Jake" userId="5ad58cec-b21c-486a-b6f0-9ede36b8ce4c" providerId="ADAL" clId="{9081849F-C43F-4481-A6E2-FE9EA2656C73}" dt="2024-10-11T14:24:14.499" v="2878"/>
          <ac:spMkLst>
            <pc:docMk/>
            <pc:sldMk cId="1146765482" sldId="690"/>
            <ac:spMk id="33" creationId="{CF01354C-43A2-0922-2C9B-87BA49EB7E48}"/>
          </ac:spMkLst>
        </pc:spChg>
        <pc:spChg chg="add mod">
          <ac:chgData name="Scoggin, Jake" userId="5ad58cec-b21c-486a-b6f0-9ede36b8ce4c" providerId="ADAL" clId="{9081849F-C43F-4481-A6E2-FE9EA2656C73}" dt="2024-10-11T14:24:14.499" v="2878"/>
          <ac:spMkLst>
            <pc:docMk/>
            <pc:sldMk cId="1146765482" sldId="690"/>
            <ac:spMk id="34" creationId="{CFF4D652-0ABE-C3D4-0072-C5C2C8D9CDDD}"/>
          </ac:spMkLst>
        </pc:spChg>
        <pc:spChg chg="add mod">
          <ac:chgData name="Scoggin, Jake" userId="5ad58cec-b21c-486a-b6f0-9ede36b8ce4c" providerId="ADAL" clId="{9081849F-C43F-4481-A6E2-FE9EA2656C73}" dt="2024-10-11T14:24:14.499" v="2878"/>
          <ac:spMkLst>
            <pc:docMk/>
            <pc:sldMk cId="1146765482" sldId="690"/>
            <ac:spMk id="35" creationId="{EB76EE07-BC56-074E-18B6-FD7068DBD503}"/>
          </ac:spMkLst>
        </pc:spChg>
        <pc:spChg chg="add mod">
          <ac:chgData name="Scoggin, Jake" userId="5ad58cec-b21c-486a-b6f0-9ede36b8ce4c" providerId="ADAL" clId="{9081849F-C43F-4481-A6E2-FE9EA2656C73}" dt="2024-10-11T14:24:46.843" v="2885" actId="1076"/>
          <ac:spMkLst>
            <pc:docMk/>
            <pc:sldMk cId="1146765482" sldId="690"/>
            <ac:spMk id="38" creationId="{590D0FFB-59CC-55E7-3DCA-7ACBE94D1550}"/>
          </ac:spMkLst>
        </pc:spChg>
        <pc:grpChg chg="mod">
          <ac:chgData name="Scoggin, Jake" userId="5ad58cec-b21c-486a-b6f0-9ede36b8ce4c" providerId="ADAL" clId="{9081849F-C43F-4481-A6E2-FE9EA2656C73}" dt="2024-10-11T14:24:34.375" v="2882" actId="1076"/>
          <ac:grpSpMkLst>
            <pc:docMk/>
            <pc:sldMk cId="1146765482" sldId="690"/>
            <ac:grpSpMk id="18" creationId="{1C26D3F9-688E-B1A0-82B4-7E3281D3FF2F}"/>
          </ac:grpSpMkLst>
        </pc:grpChg>
        <pc:cxnChg chg="mod">
          <ac:chgData name="Scoggin, Jake" userId="5ad58cec-b21c-486a-b6f0-9ede36b8ce4c" providerId="ADAL" clId="{9081849F-C43F-4481-A6E2-FE9EA2656C73}" dt="2024-10-11T14:24:38.642" v="2883" actId="14100"/>
          <ac:cxnSpMkLst>
            <pc:docMk/>
            <pc:sldMk cId="1146765482" sldId="690"/>
            <ac:cxnSpMk id="6" creationId="{8072F8CF-BA84-F0B0-672D-600D283486AC}"/>
          </ac:cxnSpMkLst>
        </pc:cxnChg>
        <pc:cxnChg chg="mod">
          <ac:chgData name="Scoggin, Jake" userId="5ad58cec-b21c-486a-b6f0-9ede36b8ce4c" providerId="ADAL" clId="{9081849F-C43F-4481-A6E2-FE9EA2656C73}" dt="2024-10-11T14:24:30.506" v="2881" actId="14100"/>
          <ac:cxnSpMkLst>
            <pc:docMk/>
            <pc:sldMk cId="1146765482" sldId="690"/>
            <ac:cxnSpMk id="17" creationId="{F8F217FB-2DB1-46BD-BC59-88F23FD28D89}"/>
          </ac:cxnSpMkLst>
        </pc:cxnChg>
      </pc:sldChg>
      <pc:sldChg chg="modSp add mod">
        <pc:chgData name="Scoggin, Jake" userId="5ad58cec-b21c-486a-b6f0-9ede36b8ce4c" providerId="ADAL" clId="{9081849F-C43F-4481-A6E2-FE9EA2656C73}" dt="2024-10-11T14:24:52.094" v="2887" actId="1076"/>
        <pc:sldMkLst>
          <pc:docMk/>
          <pc:sldMk cId="4263978060" sldId="691"/>
        </pc:sldMkLst>
        <pc:spChg chg="mod">
          <ac:chgData name="Scoggin, Jake" userId="5ad58cec-b21c-486a-b6f0-9ede36b8ce4c" providerId="ADAL" clId="{9081849F-C43F-4481-A6E2-FE9EA2656C73}" dt="2024-10-11T14:24:52.094" v="2887" actId="1076"/>
          <ac:spMkLst>
            <pc:docMk/>
            <pc:sldMk cId="4263978060" sldId="691"/>
            <ac:spMk id="38" creationId="{590D0FFB-59CC-55E7-3DCA-7ACBE94D1550}"/>
          </ac:spMkLst>
        </pc:spChg>
      </pc:sldChg>
      <pc:sldChg chg="modSp add mod">
        <pc:chgData name="Scoggin, Jake" userId="5ad58cec-b21c-486a-b6f0-9ede36b8ce4c" providerId="ADAL" clId="{9081849F-C43F-4481-A6E2-FE9EA2656C73}" dt="2024-10-11T14:25:01.092" v="2889" actId="1076"/>
        <pc:sldMkLst>
          <pc:docMk/>
          <pc:sldMk cId="290384119" sldId="692"/>
        </pc:sldMkLst>
        <pc:spChg chg="mod">
          <ac:chgData name="Scoggin, Jake" userId="5ad58cec-b21c-486a-b6f0-9ede36b8ce4c" providerId="ADAL" clId="{9081849F-C43F-4481-A6E2-FE9EA2656C73}" dt="2024-10-11T14:25:01.092" v="2889" actId="1076"/>
          <ac:spMkLst>
            <pc:docMk/>
            <pc:sldMk cId="290384119" sldId="692"/>
            <ac:spMk id="38" creationId="{590D0FFB-59CC-55E7-3DCA-7ACBE94D1550}"/>
          </ac:spMkLst>
        </pc:spChg>
      </pc:sldChg>
      <pc:sldChg chg="addSp modSp add mod modAnim">
        <pc:chgData name="Scoggin, Jake" userId="5ad58cec-b21c-486a-b6f0-9ede36b8ce4c" providerId="ADAL" clId="{9081849F-C43F-4481-A6E2-FE9EA2656C73}" dt="2024-10-11T14:25:18.836" v="2900"/>
        <pc:sldMkLst>
          <pc:docMk/>
          <pc:sldMk cId="2079333898" sldId="693"/>
        </pc:sldMkLst>
        <pc:spChg chg="add mod">
          <ac:chgData name="Scoggin, Jake" userId="5ad58cec-b21c-486a-b6f0-9ede36b8ce4c" providerId="ADAL" clId="{9081849F-C43F-4481-A6E2-FE9EA2656C73}" dt="2024-10-11T14:25:16.637" v="2899" actId="1076"/>
          <ac:spMkLst>
            <pc:docMk/>
            <pc:sldMk cId="2079333898" sldId="693"/>
            <ac:spMk id="2" creationId="{F5D8B16D-57EA-96EC-D80E-056B938B96DA}"/>
          </ac:spMkLst>
        </pc:spChg>
        <pc:spChg chg="mod">
          <ac:chgData name="Scoggin, Jake" userId="5ad58cec-b21c-486a-b6f0-9ede36b8ce4c" providerId="ADAL" clId="{9081849F-C43F-4481-A6E2-FE9EA2656C73}" dt="2024-10-11T14:25:08.636" v="2891" actId="20577"/>
          <ac:spMkLst>
            <pc:docMk/>
            <pc:sldMk cId="2079333898" sldId="693"/>
            <ac:spMk id="16" creationId="{55CEE613-0BE5-764C-D878-B52760F3710A}"/>
          </ac:spMkLst>
        </pc:spChg>
      </pc:sldChg>
      <pc:sldMasterChg chg="addSp modSp new mod addSldLayout modSldLayout">
        <pc:chgData name="Scoggin, Jake" userId="5ad58cec-b21c-486a-b6f0-9ede36b8ce4c" providerId="ADAL" clId="{9081849F-C43F-4481-A6E2-FE9EA2656C73}" dt="2024-10-09T19:13:37.354" v="353" actId="14100"/>
        <pc:sldMasterMkLst>
          <pc:docMk/>
          <pc:sldMasterMk cId="1316577445" sldId="2147483660"/>
        </pc:sldMasterMkLst>
        <pc:spChg chg="add mod">
          <ac:chgData name="Scoggin, Jake" userId="5ad58cec-b21c-486a-b6f0-9ede36b8ce4c" providerId="ADAL" clId="{9081849F-C43F-4481-A6E2-FE9EA2656C73}" dt="2024-10-09T19:13:37.354" v="353" actId="14100"/>
          <ac:spMkLst>
            <pc:docMk/>
            <pc:sldMasterMk cId="1316577445" sldId="2147483660"/>
            <ac:spMk id="7" creationId="{0A1521AC-1D6C-E44E-0E00-7344A72649C4}"/>
          </ac:spMkLst>
        </pc:spChg>
        <pc:sldLayoutChg chg="addSp delSp modSp new mod replId">
          <pc:chgData name="Scoggin, Jake" userId="5ad58cec-b21c-486a-b6f0-9ede36b8ce4c" providerId="ADAL" clId="{9081849F-C43F-4481-A6E2-FE9EA2656C73}" dt="2024-10-09T19:08:31.493" v="329" actId="478"/>
          <pc:sldLayoutMkLst>
            <pc:docMk/>
            <pc:sldMasterMk cId="1316577445" sldId="2147483660"/>
            <pc:sldLayoutMk cId="3878897526" sldId="2147483661"/>
          </pc:sldLayoutMkLst>
          <pc:spChg chg="add del mod">
            <ac:chgData name="Scoggin, Jake" userId="5ad58cec-b21c-486a-b6f0-9ede36b8ce4c" providerId="ADAL" clId="{9081849F-C43F-4481-A6E2-FE9EA2656C73}" dt="2024-10-09T19:08:31.493" v="329" actId="478"/>
            <ac:spMkLst>
              <pc:docMk/>
              <pc:sldMasterMk cId="1316577445" sldId="2147483660"/>
              <pc:sldLayoutMk cId="3878897526" sldId="2147483661"/>
              <ac:spMk id="7" creationId="{F5C8D521-6407-8D8D-CE7F-A65585A2137A}"/>
            </ac:spMkLst>
          </pc:spChg>
        </pc:sldLayoutChg>
        <pc:sldLayoutChg chg="addSp modSp new replId">
          <pc:chgData name="Scoggin, Jake" userId="5ad58cec-b21c-486a-b6f0-9ede36b8ce4c" providerId="ADAL" clId="{9081849F-C43F-4481-A6E2-FE9EA2656C73}" dt="2024-10-09T19:08:26.203" v="327"/>
          <pc:sldLayoutMkLst>
            <pc:docMk/>
            <pc:sldMasterMk cId="1316577445" sldId="2147483660"/>
            <pc:sldLayoutMk cId="112242676" sldId="2147483662"/>
          </pc:sldLayoutMkLst>
          <pc:spChg chg="add mod">
            <ac:chgData name="Scoggin, Jake" userId="5ad58cec-b21c-486a-b6f0-9ede36b8ce4c" providerId="ADAL" clId="{9081849F-C43F-4481-A6E2-FE9EA2656C73}" dt="2024-10-09T19:08:26.203" v="327"/>
            <ac:spMkLst>
              <pc:docMk/>
              <pc:sldMasterMk cId="1316577445" sldId="2147483660"/>
              <pc:sldLayoutMk cId="112242676" sldId="2147483662"/>
              <ac:spMk id="7" creationId="{6595AF49-77C1-A485-7A75-342DF32CAC12}"/>
            </ac:spMkLst>
          </pc:spChg>
        </pc:sldLayoutChg>
        <pc:sldLayoutChg chg="new replId">
          <pc:chgData name="Scoggin, Jake" userId="5ad58cec-b21c-486a-b6f0-9ede36b8ce4c" providerId="ADAL" clId="{9081849F-C43F-4481-A6E2-FE9EA2656C73}" dt="2024-10-09T19:08:09.622" v="325" actId="6938"/>
          <pc:sldLayoutMkLst>
            <pc:docMk/>
            <pc:sldMasterMk cId="1316577445" sldId="2147483660"/>
            <pc:sldLayoutMk cId="48830149" sldId="2147483663"/>
          </pc:sldLayoutMkLst>
        </pc:sldLayoutChg>
        <pc:sldLayoutChg chg="new replId">
          <pc:chgData name="Scoggin, Jake" userId="5ad58cec-b21c-486a-b6f0-9ede36b8ce4c" providerId="ADAL" clId="{9081849F-C43F-4481-A6E2-FE9EA2656C73}" dt="2024-10-09T19:08:09.622" v="325" actId="6938"/>
          <pc:sldLayoutMkLst>
            <pc:docMk/>
            <pc:sldMasterMk cId="1316577445" sldId="2147483660"/>
            <pc:sldLayoutMk cId="3308877372" sldId="2147483664"/>
          </pc:sldLayoutMkLst>
        </pc:sldLayoutChg>
        <pc:sldLayoutChg chg="new replId">
          <pc:chgData name="Scoggin, Jake" userId="5ad58cec-b21c-486a-b6f0-9ede36b8ce4c" providerId="ADAL" clId="{9081849F-C43F-4481-A6E2-FE9EA2656C73}" dt="2024-10-09T19:08:09.622" v="325" actId="6938"/>
          <pc:sldLayoutMkLst>
            <pc:docMk/>
            <pc:sldMasterMk cId="1316577445" sldId="2147483660"/>
            <pc:sldLayoutMk cId="1793965122" sldId="2147483665"/>
          </pc:sldLayoutMkLst>
        </pc:sldLayoutChg>
        <pc:sldLayoutChg chg="new replId">
          <pc:chgData name="Scoggin, Jake" userId="5ad58cec-b21c-486a-b6f0-9ede36b8ce4c" providerId="ADAL" clId="{9081849F-C43F-4481-A6E2-FE9EA2656C73}" dt="2024-10-09T19:08:09.622" v="325" actId="6938"/>
          <pc:sldLayoutMkLst>
            <pc:docMk/>
            <pc:sldMasterMk cId="1316577445" sldId="2147483660"/>
            <pc:sldLayoutMk cId="525399096" sldId="2147483666"/>
          </pc:sldLayoutMkLst>
        </pc:sldLayoutChg>
        <pc:sldLayoutChg chg="new replId">
          <pc:chgData name="Scoggin, Jake" userId="5ad58cec-b21c-486a-b6f0-9ede36b8ce4c" providerId="ADAL" clId="{9081849F-C43F-4481-A6E2-FE9EA2656C73}" dt="2024-10-09T19:08:09.622" v="325" actId="6938"/>
          <pc:sldLayoutMkLst>
            <pc:docMk/>
            <pc:sldMasterMk cId="1316577445" sldId="2147483660"/>
            <pc:sldLayoutMk cId="2705381393" sldId="2147483667"/>
          </pc:sldLayoutMkLst>
        </pc:sldLayoutChg>
        <pc:sldLayoutChg chg="new replId">
          <pc:chgData name="Scoggin, Jake" userId="5ad58cec-b21c-486a-b6f0-9ede36b8ce4c" providerId="ADAL" clId="{9081849F-C43F-4481-A6E2-FE9EA2656C73}" dt="2024-10-09T19:08:09.622" v="325" actId="6938"/>
          <pc:sldLayoutMkLst>
            <pc:docMk/>
            <pc:sldMasterMk cId="1316577445" sldId="2147483660"/>
            <pc:sldLayoutMk cId="2929568834" sldId="2147483668"/>
          </pc:sldLayoutMkLst>
        </pc:sldLayoutChg>
        <pc:sldLayoutChg chg="new replId">
          <pc:chgData name="Scoggin, Jake" userId="5ad58cec-b21c-486a-b6f0-9ede36b8ce4c" providerId="ADAL" clId="{9081849F-C43F-4481-A6E2-FE9EA2656C73}" dt="2024-10-09T19:08:09.622" v="325" actId="6938"/>
          <pc:sldLayoutMkLst>
            <pc:docMk/>
            <pc:sldMasterMk cId="1316577445" sldId="2147483660"/>
            <pc:sldLayoutMk cId="349567964" sldId="2147483669"/>
          </pc:sldLayoutMkLst>
        </pc:sldLayoutChg>
        <pc:sldLayoutChg chg="new replId">
          <pc:chgData name="Scoggin, Jake" userId="5ad58cec-b21c-486a-b6f0-9ede36b8ce4c" providerId="ADAL" clId="{9081849F-C43F-4481-A6E2-FE9EA2656C73}" dt="2024-10-09T19:08:09.622" v="325" actId="6938"/>
          <pc:sldLayoutMkLst>
            <pc:docMk/>
            <pc:sldMasterMk cId="1316577445" sldId="2147483660"/>
            <pc:sldLayoutMk cId="2163920940" sldId="2147483670"/>
          </pc:sldLayoutMkLst>
        </pc:sldLayoutChg>
        <pc:sldLayoutChg chg="new replId">
          <pc:chgData name="Scoggin, Jake" userId="5ad58cec-b21c-486a-b6f0-9ede36b8ce4c" providerId="ADAL" clId="{9081849F-C43F-4481-A6E2-FE9EA2656C73}" dt="2024-10-09T19:08:09.622" v="325" actId="6938"/>
          <pc:sldLayoutMkLst>
            <pc:docMk/>
            <pc:sldMasterMk cId="1316577445" sldId="2147483660"/>
            <pc:sldLayoutMk cId="350819285" sldId="2147483671"/>
          </pc:sldLayoutMkLst>
        </pc:sldLayoutChg>
      </pc:sldMasterChg>
      <pc:sldMasterChg chg="addSp delSp modSp new mod addSldLayout modSldLayout">
        <pc:chgData name="Scoggin, Jake" userId="5ad58cec-b21c-486a-b6f0-9ede36b8ce4c" providerId="ADAL" clId="{9081849F-C43F-4481-A6E2-FE9EA2656C73}" dt="2024-10-11T13:17:27.787" v="954"/>
        <pc:sldMasterMkLst>
          <pc:docMk/>
          <pc:sldMasterMk cId="2395371162" sldId="2147483672"/>
        </pc:sldMasterMkLst>
        <pc:spChg chg="del">
          <ac:chgData name="Scoggin, Jake" userId="5ad58cec-b21c-486a-b6f0-9ede36b8ce4c" providerId="ADAL" clId="{9081849F-C43F-4481-A6E2-FE9EA2656C73}" dt="2024-10-11T12:31:44.556" v="542" actId="478"/>
          <ac:spMkLst>
            <pc:docMk/>
            <pc:sldMasterMk cId="2395371162" sldId="2147483672"/>
            <ac:spMk id="2" creationId="{7BFFBEB7-F2D2-A3D4-01CF-6546BD3E11F7}"/>
          </ac:spMkLst>
        </pc:spChg>
        <pc:spChg chg="del">
          <ac:chgData name="Scoggin, Jake" userId="5ad58cec-b21c-486a-b6f0-9ede36b8ce4c" providerId="ADAL" clId="{9081849F-C43F-4481-A6E2-FE9EA2656C73}" dt="2024-10-11T12:31:44.556" v="542" actId="478"/>
          <ac:spMkLst>
            <pc:docMk/>
            <pc:sldMasterMk cId="2395371162" sldId="2147483672"/>
            <ac:spMk id="3" creationId="{EEE9F5B8-7DD8-B641-82D4-ECA48A406F1D}"/>
          </ac:spMkLst>
        </pc:spChg>
        <pc:spChg chg="del">
          <ac:chgData name="Scoggin, Jake" userId="5ad58cec-b21c-486a-b6f0-9ede36b8ce4c" providerId="ADAL" clId="{9081849F-C43F-4481-A6E2-FE9EA2656C73}" dt="2024-10-11T12:31:44.556" v="542" actId="478"/>
          <ac:spMkLst>
            <pc:docMk/>
            <pc:sldMasterMk cId="2395371162" sldId="2147483672"/>
            <ac:spMk id="4" creationId="{A20E4BBF-8F9D-E9A7-D7BE-EC9AB3E4B08E}"/>
          </ac:spMkLst>
        </pc:spChg>
        <pc:spChg chg="del">
          <ac:chgData name="Scoggin, Jake" userId="5ad58cec-b21c-486a-b6f0-9ede36b8ce4c" providerId="ADAL" clId="{9081849F-C43F-4481-A6E2-FE9EA2656C73}" dt="2024-10-11T12:31:44.556" v="542" actId="478"/>
          <ac:spMkLst>
            <pc:docMk/>
            <pc:sldMasterMk cId="2395371162" sldId="2147483672"/>
            <ac:spMk id="5" creationId="{7B374650-F036-9546-8D69-D3F25BDAD014}"/>
          </ac:spMkLst>
        </pc:spChg>
        <pc:spChg chg="del">
          <ac:chgData name="Scoggin, Jake" userId="5ad58cec-b21c-486a-b6f0-9ede36b8ce4c" providerId="ADAL" clId="{9081849F-C43F-4481-A6E2-FE9EA2656C73}" dt="2024-10-11T12:31:44.556" v="542" actId="478"/>
          <ac:spMkLst>
            <pc:docMk/>
            <pc:sldMasterMk cId="2395371162" sldId="2147483672"/>
            <ac:spMk id="6" creationId="{CAC105B2-38ED-2AFD-3729-0B78C963BA1A}"/>
          </ac:spMkLst>
        </pc:spChg>
        <pc:spChg chg="add mod">
          <ac:chgData name="Scoggin, Jake" userId="5ad58cec-b21c-486a-b6f0-9ede36b8ce4c" providerId="ADAL" clId="{9081849F-C43F-4481-A6E2-FE9EA2656C73}" dt="2024-10-11T12:31:45.500" v="543"/>
          <ac:spMkLst>
            <pc:docMk/>
            <pc:sldMasterMk cId="2395371162" sldId="2147483672"/>
            <ac:spMk id="7" creationId="{A2B0BDA6-68C5-9708-E293-F7D21B17A89C}"/>
          </ac:spMkLst>
        </pc:spChg>
        <pc:spChg chg="add mod">
          <ac:chgData name="Scoggin, Jake" userId="5ad58cec-b21c-486a-b6f0-9ede36b8ce4c" providerId="ADAL" clId="{9081849F-C43F-4481-A6E2-FE9EA2656C73}" dt="2024-10-11T12:31:45.500" v="543"/>
          <ac:spMkLst>
            <pc:docMk/>
            <pc:sldMasterMk cId="2395371162" sldId="2147483672"/>
            <ac:spMk id="8" creationId="{B2C8B751-F753-D263-D325-558F94522DEE}"/>
          </ac:spMkLst>
        </pc:spChg>
        <pc:spChg chg="add mod">
          <ac:chgData name="Scoggin, Jake" userId="5ad58cec-b21c-486a-b6f0-9ede36b8ce4c" providerId="ADAL" clId="{9081849F-C43F-4481-A6E2-FE9EA2656C73}" dt="2024-10-11T12:31:45.500" v="543"/>
          <ac:spMkLst>
            <pc:docMk/>
            <pc:sldMasterMk cId="2395371162" sldId="2147483672"/>
            <ac:spMk id="9" creationId="{DCDDE6AB-168F-3593-ACF8-7BAEE2079FA5}"/>
          </ac:spMkLst>
        </pc:spChg>
        <pc:spChg chg="add mod">
          <ac:chgData name="Scoggin, Jake" userId="5ad58cec-b21c-486a-b6f0-9ede36b8ce4c" providerId="ADAL" clId="{9081849F-C43F-4481-A6E2-FE9EA2656C73}" dt="2024-10-11T12:31:45.500" v="543"/>
          <ac:spMkLst>
            <pc:docMk/>
            <pc:sldMasterMk cId="2395371162" sldId="2147483672"/>
            <ac:spMk id="10" creationId="{05BDD236-1280-85D7-C5CB-734600297600}"/>
          </ac:spMkLst>
        </pc:spChg>
        <pc:spChg chg="add mod">
          <ac:chgData name="Scoggin, Jake" userId="5ad58cec-b21c-486a-b6f0-9ede36b8ce4c" providerId="ADAL" clId="{9081849F-C43F-4481-A6E2-FE9EA2656C73}" dt="2024-10-11T12:31:45.500" v="543"/>
          <ac:spMkLst>
            <pc:docMk/>
            <pc:sldMasterMk cId="2395371162" sldId="2147483672"/>
            <ac:spMk id="11" creationId="{DC820C76-BF09-597C-2F85-E40602B89ACD}"/>
          </ac:spMkLst>
        </pc:spChg>
        <pc:spChg chg="add mod">
          <ac:chgData name="Scoggin, Jake" userId="5ad58cec-b21c-486a-b6f0-9ede36b8ce4c" providerId="ADAL" clId="{9081849F-C43F-4481-A6E2-FE9EA2656C73}" dt="2024-10-11T12:31:45.500" v="543"/>
          <ac:spMkLst>
            <pc:docMk/>
            <pc:sldMasterMk cId="2395371162" sldId="2147483672"/>
            <ac:spMk id="12" creationId="{8F0A9D77-0929-1EB6-A8E3-EF8748DB526E}"/>
          </ac:spMkLst>
        </pc:spChg>
        <pc:spChg chg="add mod">
          <ac:chgData name="Scoggin, Jake" userId="5ad58cec-b21c-486a-b6f0-9ede36b8ce4c" providerId="ADAL" clId="{9081849F-C43F-4481-A6E2-FE9EA2656C73}" dt="2024-10-11T12:31:45.500" v="543"/>
          <ac:spMkLst>
            <pc:docMk/>
            <pc:sldMasterMk cId="2395371162" sldId="2147483672"/>
            <ac:spMk id="13" creationId="{60A87F13-152C-39EB-07CF-DD9B20442969}"/>
          </ac:spMkLst>
        </pc:spChg>
        <pc:spChg chg="add mod">
          <ac:chgData name="Scoggin, Jake" userId="5ad58cec-b21c-486a-b6f0-9ede36b8ce4c" providerId="ADAL" clId="{9081849F-C43F-4481-A6E2-FE9EA2656C73}" dt="2024-10-11T12:31:45.500" v="543"/>
          <ac:spMkLst>
            <pc:docMk/>
            <pc:sldMasterMk cId="2395371162" sldId="2147483672"/>
            <ac:spMk id="14" creationId="{FA37A698-8416-974D-8EE2-A9618AE72E8D}"/>
          </ac:spMkLst>
        </pc:spChg>
        <pc:spChg chg="add del mod">
          <ac:chgData name="Scoggin, Jake" userId="5ad58cec-b21c-486a-b6f0-9ede36b8ce4c" providerId="ADAL" clId="{9081849F-C43F-4481-A6E2-FE9EA2656C73}" dt="2024-10-11T13:17:22.888" v="953" actId="21"/>
          <ac:spMkLst>
            <pc:docMk/>
            <pc:sldMasterMk cId="2395371162" sldId="2147483672"/>
            <ac:spMk id="15" creationId="{D04C6AE9-9DE1-24AD-560A-F652838EFB9C}"/>
          </ac:spMkLst>
        </pc:spChg>
        <pc:spChg chg="add del mod">
          <ac:chgData name="Scoggin, Jake" userId="5ad58cec-b21c-486a-b6f0-9ede36b8ce4c" providerId="ADAL" clId="{9081849F-C43F-4481-A6E2-FE9EA2656C73}" dt="2024-10-11T13:17:22.888" v="953" actId="21"/>
          <ac:spMkLst>
            <pc:docMk/>
            <pc:sldMasterMk cId="2395371162" sldId="2147483672"/>
            <ac:spMk id="16" creationId="{3036EB41-8468-22D2-5D8C-F73D2DB043E8}"/>
          </ac:spMkLst>
        </pc:spChg>
        <pc:sldLayoutChg chg="new replId">
          <pc:chgData name="Scoggin, Jake" userId="5ad58cec-b21c-486a-b6f0-9ede36b8ce4c" providerId="ADAL" clId="{9081849F-C43F-4481-A6E2-FE9EA2656C73}" dt="2024-10-11T12:31:41.657" v="541" actId="6938"/>
          <pc:sldLayoutMkLst>
            <pc:docMk/>
            <pc:sldMasterMk cId="2395371162" sldId="2147483672"/>
            <pc:sldLayoutMk cId="1216098333" sldId="2147483673"/>
          </pc:sldLayoutMkLst>
        </pc:sldLayoutChg>
        <pc:sldLayoutChg chg="new replId">
          <pc:chgData name="Scoggin, Jake" userId="5ad58cec-b21c-486a-b6f0-9ede36b8ce4c" providerId="ADAL" clId="{9081849F-C43F-4481-A6E2-FE9EA2656C73}" dt="2024-10-11T12:31:41.657" v="541" actId="6938"/>
          <pc:sldLayoutMkLst>
            <pc:docMk/>
            <pc:sldMasterMk cId="2395371162" sldId="2147483672"/>
            <pc:sldLayoutMk cId="2677975887" sldId="2147483674"/>
          </pc:sldLayoutMkLst>
        </pc:sldLayoutChg>
        <pc:sldLayoutChg chg="new replId">
          <pc:chgData name="Scoggin, Jake" userId="5ad58cec-b21c-486a-b6f0-9ede36b8ce4c" providerId="ADAL" clId="{9081849F-C43F-4481-A6E2-FE9EA2656C73}" dt="2024-10-11T12:31:41.657" v="541" actId="6938"/>
          <pc:sldLayoutMkLst>
            <pc:docMk/>
            <pc:sldMasterMk cId="2395371162" sldId="2147483672"/>
            <pc:sldLayoutMk cId="1652567729" sldId="2147483675"/>
          </pc:sldLayoutMkLst>
        </pc:sldLayoutChg>
        <pc:sldLayoutChg chg="new replId">
          <pc:chgData name="Scoggin, Jake" userId="5ad58cec-b21c-486a-b6f0-9ede36b8ce4c" providerId="ADAL" clId="{9081849F-C43F-4481-A6E2-FE9EA2656C73}" dt="2024-10-11T12:31:41.657" v="541" actId="6938"/>
          <pc:sldLayoutMkLst>
            <pc:docMk/>
            <pc:sldMasterMk cId="2395371162" sldId="2147483672"/>
            <pc:sldLayoutMk cId="892160206" sldId="2147483676"/>
          </pc:sldLayoutMkLst>
        </pc:sldLayoutChg>
        <pc:sldLayoutChg chg="new replId">
          <pc:chgData name="Scoggin, Jake" userId="5ad58cec-b21c-486a-b6f0-9ede36b8ce4c" providerId="ADAL" clId="{9081849F-C43F-4481-A6E2-FE9EA2656C73}" dt="2024-10-11T12:31:41.657" v="541" actId="6938"/>
          <pc:sldLayoutMkLst>
            <pc:docMk/>
            <pc:sldMasterMk cId="2395371162" sldId="2147483672"/>
            <pc:sldLayoutMk cId="3965493073" sldId="2147483677"/>
          </pc:sldLayoutMkLst>
        </pc:sldLayoutChg>
        <pc:sldLayoutChg chg="new replId">
          <pc:chgData name="Scoggin, Jake" userId="5ad58cec-b21c-486a-b6f0-9ede36b8ce4c" providerId="ADAL" clId="{9081849F-C43F-4481-A6E2-FE9EA2656C73}" dt="2024-10-11T12:31:41.657" v="541" actId="6938"/>
          <pc:sldLayoutMkLst>
            <pc:docMk/>
            <pc:sldMasterMk cId="2395371162" sldId="2147483672"/>
            <pc:sldLayoutMk cId="1210469334" sldId="2147483678"/>
          </pc:sldLayoutMkLst>
        </pc:sldLayoutChg>
        <pc:sldLayoutChg chg="addSp delSp modSp new mod replId">
          <pc:chgData name="Scoggin, Jake" userId="5ad58cec-b21c-486a-b6f0-9ede36b8ce4c" providerId="ADAL" clId="{9081849F-C43F-4481-A6E2-FE9EA2656C73}" dt="2024-10-11T13:17:27.787" v="954"/>
          <pc:sldLayoutMkLst>
            <pc:docMk/>
            <pc:sldMasterMk cId="2395371162" sldId="2147483672"/>
            <pc:sldLayoutMk cId="2421373763" sldId="2147483679"/>
          </pc:sldLayoutMkLst>
          <pc:spChg chg="del">
            <ac:chgData name="Scoggin, Jake" userId="5ad58cec-b21c-486a-b6f0-9ede36b8ce4c" providerId="ADAL" clId="{9081849F-C43F-4481-A6E2-FE9EA2656C73}" dt="2024-10-11T13:16:58.382" v="949" actId="478"/>
            <ac:spMkLst>
              <pc:docMk/>
              <pc:sldMasterMk cId="2395371162" sldId="2147483672"/>
              <pc:sldLayoutMk cId="2421373763" sldId="2147483679"/>
              <ac:spMk id="2" creationId="{26942287-3E6F-0ACD-DA9E-1A0228AE1896}"/>
            </ac:spMkLst>
          </pc:spChg>
          <pc:spChg chg="del">
            <ac:chgData name="Scoggin, Jake" userId="5ad58cec-b21c-486a-b6f0-9ede36b8ce4c" providerId="ADAL" clId="{9081849F-C43F-4481-A6E2-FE9EA2656C73}" dt="2024-10-11T13:16:59.604" v="950" actId="478"/>
            <ac:spMkLst>
              <pc:docMk/>
              <pc:sldMasterMk cId="2395371162" sldId="2147483672"/>
              <pc:sldLayoutMk cId="2421373763" sldId="2147483679"/>
              <ac:spMk id="3" creationId="{67021C38-96D0-8386-10DB-7FD18E631A04}"/>
            </ac:spMkLst>
          </pc:spChg>
          <pc:spChg chg="del">
            <ac:chgData name="Scoggin, Jake" userId="5ad58cec-b21c-486a-b6f0-9ede36b8ce4c" providerId="ADAL" clId="{9081849F-C43F-4481-A6E2-FE9EA2656C73}" dt="2024-10-11T13:17:00.812" v="951" actId="478"/>
            <ac:spMkLst>
              <pc:docMk/>
              <pc:sldMasterMk cId="2395371162" sldId="2147483672"/>
              <pc:sldLayoutMk cId="2421373763" sldId="2147483679"/>
              <ac:spMk id="4" creationId="{8623894D-AAC9-0738-75A7-70C1BC2D0571}"/>
            </ac:spMkLst>
          </pc:spChg>
          <pc:spChg chg="add mod">
            <ac:chgData name="Scoggin, Jake" userId="5ad58cec-b21c-486a-b6f0-9ede36b8ce4c" providerId="ADAL" clId="{9081849F-C43F-4481-A6E2-FE9EA2656C73}" dt="2024-10-11T13:17:27.787" v="954"/>
            <ac:spMkLst>
              <pc:docMk/>
              <pc:sldMasterMk cId="2395371162" sldId="2147483672"/>
              <pc:sldLayoutMk cId="2421373763" sldId="2147483679"/>
              <ac:spMk id="15" creationId="{D04C6AE9-9DE1-24AD-560A-F652838EFB9C}"/>
            </ac:spMkLst>
          </pc:spChg>
          <pc:spChg chg="add mod">
            <ac:chgData name="Scoggin, Jake" userId="5ad58cec-b21c-486a-b6f0-9ede36b8ce4c" providerId="ADAL" clId="{9081849F-C43F-4481-A6E2-FE9EA2656C73}" dt="2024-10-11T13:17:27.787" v="954"/>
            <ac:spMkLst>
              <pc:docMk/>
              <pc:sldMasterMk cId="2395371162" sldId="2147483672"/>
              <pc:sldLayoutMk cId="2421373763" sldId="2147483679"/>
              <ac:spMk id="16" creationId="{3036EB41-8468-22D2-5D8C-F73D2DB043E8}"/>
            </ac:spMkLst>
          </pc:spChg>
        </pc:sldLayoutChg>
        <pc:sldLayoutChg chg="new replId">
          <pc:chgData name="Scoggin, Jake" userId="5ad58cec-b21c-486a-b6f0-9ede36b8ce4c" providerId="ADAL" clId="{9081849F-C43F-4481-A6E2-FE9EA2656C73}" dt="2024-10-11T12:31:41.657" v="541" actId="6938"/>
          <pc:sldLayoutMkLst>
            <pc:docMk/>
            <pc:sldMasterMk cId="2395371162" sldId="2147483672"/>
            <pc:sldLayoutMk cId="368389761" sldId="2147483680"/>
          </pc:sldLayoutMkLst>
        </pc:sldLayoutChg>
        <pc:sldLayoutChg chg="new replId">
          <pc:chgData name="Scoggin, Jake" userId="5ad58cec-b21c-486a-b6f0-9ede36b8ce4c" providerId="ADAL" clId="{9081849F-C43F-4481-A6E2-FE9EA2656C73}" dt="2024-10-11T12:31:41.657" v="541" actId="6938"/>
          <pc:sldLayoutMkLst>
            <pc:docMk/>
            <pc:sldMasterMk cId="2395371162" sldId="2147483672"/>
            <pc:sldLayoutMk cId="2951542236" sldId="2147483681"/>
          </pc:sldLayoutMkLst>
        </pc:sldLayoutChg>
        <pc:sldLayoutChg chg="new replId">
          <pc:chgData name="Scoggin, Jake" userId="5ad58cec-b21c-486a-b6f0-9ede36b8ce4c" providerId="ADAL" clId="{9081849F-C43F-4481-A6E2-FE9EA2656C73}" dt="2024-10-11T12:31:41.657" v="541" actId="6938"/>
          <pc:sldLayoutMkLst>
            <pc:docMk/>
            <pc:sldMasterMk cId="2395371162" sldId="2147483672"/>
            <pc:sldLayoutMk cId="3522291462" sldId="2147483682"/>
          </pc:sldLayoutMkLst>
        </pc:sldLayoutChg>
        <pc:sldLayoutChg chg="new replId">
          <pc:chgData name="Scoggin, Jake" userId="5ad58cec-b21c-486a-b6f0-9ede36b8ce4c" providerId="ADAL" clId="{9081849F-C43F-4481-A6E2-FE9EA2656C73}" dt="2024-10-11T12:31:41.657" v="541" actId="6938"/>
          <pc:sldLayoutMkLst>
            <pc:docMk/>
            <pc:sldMasterMk cId="2395371162" sldId="2147483672"/>
            <pc:sldLayoutMk cId="1387992146" sldId="2147483683"/>
          </pc:sldLayoutMkLst>
        </pc:sldLayoutChg>
        <pc:sldLayoutChg chg="add mod replId modTransition">
          <pc:chgData name="Scoggin, Jake" userId="5ad58cec-b21c-486a-b6f0-9ede36b8ce4c" providerId="ADAL" clId="{9081849F-C43F-4481-A6E2-FE9EA2656C73}" dt="2024-10-11T13:17:10.186" v="952" actId="2890"/>
          <pc:sldLayoutMkLst>
            <pc:docMk/>
            <pc:sldMasterMk cId="2395371162" sldId="2147483672"/>
            <pc:sldLayoutMk cId="3003746429" sldId="2147483696"/>
          </pc:sldLayoutMkLst>
        </pc:sldLayoutChg>
      </pc:sldMasterChg>
      <pc:sldMasterChg chg="delSp new mod addSldLayout">
        <pc:chgData name="Scoggin, Jake" userId="5ad58cec-b21c-486a-b6f0-9ede36b8ce4c" providerId="ADAL" clId="{9081849F-C43F-4481-A6E2-FE9EA2656C73}" dt="2024-10-11T13:00:12.831" v="944" actId="478"/>
        <pc:sldMasterMkLst>
          <pc:docMk/>
          <pc:sldMasterMk cId="1603698502" sldId="2147483684"/>
        </pc:sldMasterMkLst>
        <pc:spChg chg="del">
          <ac:chgData name="Scoggin, Jake" userId="5ad58cec-b21c-486a-b6f0-9ede36b8ce4c" providerId="ADAL" clId="{9081849F-C43F-4481-A6E2-FE9EA2656C73}" dt="2024-10-11T13:00:10.816" v="943" actId="478"/>
          <ac:spMkLst>
            <pc:docMk/>
            <pc:sldMasterMk cId="1603698502" sldId="2147483684"/>
            <ac:spMk id="2" creationId="{66C833C9-ADE9-B3F9-8649-8D7CC40EE937}"/>
          </ac:spMkLst>
        </pc:spChg>
        <pc:spChg chg="del">
          <ac:chgData name="Scoggin, Jake" userId="5ad58cec-b21c-486a-b6f0-9ede36b8ce4c" providerId="ADAL" clId="{9081849F-C43F-4481-A6E2-FE9EA2656C73}" dt="2024-10-11T13:00:09.814" v="942" actId="478"/>
          <ac:spMkLst>
            <pc:docMk/>
            <pc:sldMasterMk cId="1603698502" sldId="2147483684"/>
            <ac:spMk id="3" creationId="{79BF0806-23E8-33B8-F56A-F5A15D483AB7}"/>
          </ac:spMkLst>
        </pc:spChg>
        <pc:spChg chg="del">
          <ac:chgData name="Scoggin, Jake" userId="5ad58cec-b21c-486a-b6f0-9ede36b8ce4c" providerId="ADAL" clId="{9081849F-C43F-4481-A6E2-FE9EA2656C73}" dt="2024-10-11T13:00:12.831" v="944" actId="478"/>
          <ac:spMkLst>
            <pc:docMk/>
            <pc:sldMasterMk cId="1603698502" sldId="2147483684"/>
            <ac:spMk id="4" creationId="{FC35973F-F81F-E710-20E2-6A0D2BB4B67B}"/>
          </ac:spMkLst>
        </pc:spChg>
        <pc:spChg chg="del">
          <ac:chgData name="Scoggin, Jake" userId="5ad58cec-b21c-486a-b6f0-9ede36b8ce4c" providerId="ADAL" clId="{9081849F-C43F-4481-A6E2-FE9EA2656C73}" dt="2024-10-11T13:00:12.831" v="944" actId="478"/>
          <ac:spMkLst>
            <pc:docMk/>
            <pc:sldMasterMk cId="1603698502" sldId="2147483684"/>
            <ac:spMk id="5" creationId="{5A857F5B-AE0E-4794-5D4B-7D38EDD14956}"/>
          </ac:spMkLst>
        </pc:spChg>
        <pc:spChg chg="del">
          <ac:chgData name="Scoggin, Jake" userId="5ad58cec-b21c-486a-b6f0-9ede36b8ce4c" providerId="ADAL" clId="{9081849F-C43F-4481-A6E2-FE9EA2656C73}" dt="2024-10-11T13:00:12.831" v="944" actId="478"/>
          <ac:spMkLst>
            <pc:docMk/>
            <pc:sldMasterMk cId="1603698502" sldId="2147483684"/>
            <ac:spMk id="6" creationId="{C732F9A1-D994-F091-4605-25DB83360563}"/>
          </ac:spMkLst>
        </pc:spChg>
        <pc:sldLayoutChg chg="new replId">
          <pc:chgData name="Scoggin, Jake" userId="5ad58cec-b21c-486a-b6f0-9ede36b8ce4c" providerId="ADAL" clId="{9081849F-C43F-4481-A6E2-FE9EA2656C73}" dt="2024-10-11T13:00:04.111" v="941" actId="6938"/>
          <pc:sldLayoutMkLst>
            <pc:docMk/>
            <pc:sldMasterMk cId="1603698502" sldId="2147483684"/>
            <pc:sldLayoutMk cId="3926139548" sldId="2147483685"/>
          </pc:sldLayoutMkLst>
        </pc:sldLayoutChg>
        <pc:sldLayoutChg chg="new replId">
          <pc:chgData name="Scoggin, Jake" userId="5ad58cec-b21c-486a-b6f0-9ede36b8ce4c" providerId="ADAL" clId="{9081849F-C43F-4481-A6E2-FE9EA2656C73}" dt="2024-10-11T13:00:04.111" v="941" actId="6938"/>
          <pc:sldLayoutMkLst>
            <pc:docMk/>
            <pc:sldMasterMk cId="1603698502" sldId="2147483684"/>
            <pc:sldLayoutMk cId="816339111" sldId="2147483686"/>
          </pc:sldLayoutMkLst>
        </pc:sldLayoutChg>
        <pc:sldLayoutChg chg="new replId">
          <pc:chgData name="Scoggin, Jake" userId="5ad58cec-b21c-486a-b6f0-9ede36b8ce4c" providerId="ADAL" clId="{9081849F-C43F-4481-A6E2-FE9EA2656C73}" dt="2024-10-11T13:00:04.111" v="941" actId="6938"/>
          <pc:sldLayoutMkLst>
            <pc:docMk/>
            <pc:sldMasterMk cId="1603698502" sldId="2147483684"/>
            <pc:sldLayoutMk cId="920618803" sldId="2147483687"/>
          </pc:sldLayoutMkLst>
        </pc:sldLayoutChg>
        <pc:sldLayoutChg chg="new replId">
          <pc:chgData name="Scoggin, Jake" userId="5ad58cec-b21c-486a-b6f0-9ede36b8ce4c" providerId="ADAL" clId="{9081849F-C43F-4481-A6E2-FE9EA2656C73}" dt="2024-10-11T13:00:04.111" v="941" actId="6938"/>
          <pc:sldLayoutMkLst>
            <pc:docMk/>
            <pc:sldMasterMk cId="1603698502" sldId="2147483684"/>
            <pc:sldLayoutMk cId="3359551129" sldId="2147483688"/>
          </pc:sldLayoutMkLst>
        </pc:sldLayoutChg>
        <pc:sldLayoutChg chg="new replId">
          <pc:chgData name="Scoggin, Jake" userId="5ad58cec-b21c-486a-b6f0-9ede36b8ce4c" providerId="ADAL" clId="{9081849F-C43F-4481-A6E2-FE9EA2656C73}" dt="2024-10-11T13:00:04.111" v="941" actId="6938"/>
          <pc:sldLayoutMkLst>
            <pc:docMk/>
            <pc:sldMasterMk cId="1603698502" sldId="2147483684"/>
            <pc:sldLayoutMk cId="42579548" sldId="2147483689"/>
          </pc:sldLayoutMkLst>
        </pc:sldLayoutChg>
        <pc:sldLayoutChg chg="new replId">
          <pc:chgData name="Scoggin, Jake" userId="5ad58cec-b21c-486a-b6f0-9ede36b8ce4c" providerId="ADAL" clId="{9081849F-C43F-4481-A6E2-FE9EA2656C73}" dt="2024-10-11T13:00:04.111" v="941" actId="6938"/>
          <pc:sldLayoutMkLst>
            <pc:docMk/>
            <pc:sldMasterMk cId="1603698502" sldId="2147483684"/>
            <pc:sldLayoutMk cId="2462804249" sldId="2147483690"/>
          </pc:sldLayoutMkLst>
        </pc:sldLayoutChg>
        <pc:sldLayoutChg chg="new replId">
          <pc:chgData name="Scoggin, Jake" userId="5ad58cec-b21c-486a-b6f0-9ede36b8ce4c" providerId="ADAL" clId="{9081849F-C43F-4481-A6E2-FE9EA2656C73}" dt="2024-10-11T13:00:04.111" v="941" actId="6938"/>
          <pc:sldLayoutMkLst>
            <pc:docMk/>
            <pc:sldMasterMk cId="1603698502" sldId="2147483684"/>
            <pc:sldLayoutMk cId="1498922907" sldId="2147483691"/>
          </pc:sldLayoutMkLst>
        </pc:sldLayoutChg>
        <pc:sldLayoutChg chg="new replId">
          <pc:chgData name="Scoggin, Jake" userId="5ad58cec-b21c-486a-b6f0-9ede36b8ce4c" providerId="ADAL" clId="{9081849F-C43F-4481-A6E2-FE9EA2656C73}" dt="2024-10-11T13:00:04.111" v="941" actId="6938"/>
          <pc:sldLayoutMkLst>
            <pc:docMk/>
            <pc:sldMasterMk cId="1603698502" sldId="2147483684"/>
            <pc:sldLayoutMk cId="3387303375" sldId="2147483692"/>
          </pc:sldLayoutMkLst>
        </pc:sldLayoutChg>
        <pc:sldLayoutChg chg="new replId">
          <pc:chgData name="Scoggin, Jake" userId="5ad58cec-b21c-486a-b6f0-9ede36b8ce4c" providerId="ADAL" clId="{9081849F-C43F-4481-A6E2-FE9EA2656C73}" dt="2024-10-11T13:00:04.111" v="941" actId="6938"/>
          <pc:sldLayoutMkLst>
            <pc:docMk/>
            <pc:sldMasterMk cId="1603698502" sldId="2147483684"/>
            <pc:sldLayoutMk cId="466218232" sldId="2147483693"/>
          </pc:sldLayoutMkLst>
        </pc:sldLayoutChg>
        <pc:sldLayoutChg chg="new replId">
          <pc:chgData name="Scoggin, Jake" userId="5ad58cec-b21c-486a-b6f0-9ede36b8ce4c" providerId="ADAL" clId="{9081849F-C43F-4481-A6E2-FE9EA2656C73}" dt="2024-10-11T13:00:04.111" v="941" actId="6938"/>
          <pc:sldLayoutMkLst>
            <pc:docMk/>
            <pc:sldMasterMk cId="1603698502" sldId="2147483684"/>
            <pc:sldLayoutMk cId="1541085505" sldId="2147483694"/>
          </pc:sldLayoutMkLst>
        </pc:sldLayoutChg>
        <pc:sldLayoutChg chg="new replId">
          <pc:chgData name="Scoggin, Jake" userId="5ad58cec-b21c-486a-b6f0-9ede36b8ce4c" providerId="ADAL" clId="{9081849F-C43F-4481-A6E2-FE9EA2656C73}" dt="2024-10-11T13:00:04.111" v="941" actId="6938"/>
          <pc:sldLayoutMkLst>
            <pc:docMk/>
            <pc:sldMasterMk cId="1603698502" sldId="2147483684"/>
            <pc:sldLayoutMk cId="3181328496" sldId="2147483695"/>
          </pc:sldLayoutMkLst>
        </pc:sldLayoutChg>
      </pc:sldMasterChg>
    </pc:docChg>
  </pc:docChgLst>
  <pc:docChgLst>
    <pc:chgData name="Scoggin, Jake" userId="5ad58cec-b21c-486a-b6f0-9ede36b8ce4c" providerId="ADAL" clId="{18CAFCB2-252B-4254-8B59-A65B19458C4C}"/>
    <pc:docChg chg="modSld">
      <pc:chgData name="Scoggin, Jake" userId="5ad58cec-b21c-486a-b6f0-9ede36b8ce4c" providerId="ADAL" clId="{18CAFCB2-252B-4254-8B59-A65B19458C4C}" dt="2024-02-29T18:09:38.385" v="16" actId="20577"/>
      <pc:docMkLst>
        <pc:docMk/>
      </pc:docMkLst>
      <pc:sldChg chg="modSp">
        <pc:chgData name="Scoggin, Jake" userId="5ad58cec-b21c-486a-b6f0-9ede36b8ce4c" providerId="ADAL" clId="{18CAFCB2-252B-4254-8B59-A65B19458C4C}" dt="2024-02-29T17:45:22.237" v="12" actId="6549"/>
        <pc:sldMkLst>
          <pc:docMk/>
          <pc:sldMk cId="714363705" sldId="268"/>
        </pc:sldMkLst>
        <pc:spChg chg="mod">
          <ac:chgData name="Scoggin, Jake" userId="5ad58cec-b21c-486a-b6f0-9ede36b8ce4c" providerId="ADAL" clId="{18CAFCB2-252B-4254-8B59-A65B19458C4C}" dt="2024-02-29T17:45:22.237" v="12" actId="6549"/>
          <ac:spMkLst>
            <pc:docMk/>
            <pc:sldMk cId="714363705" sldId="268"/>
            <ac:spMk id="9" creationId="{5BB470C4-662C-EA4E-8017-CC16996E7AED}"/>
          </ac:spMkLst>
        </pc:spChg>
      </pc:sldChg>
      <pc:sldChg chg="modSp">
        <pc:chgData name="Scoggin, Jake" userId="5ad58cec-b21c-486a-b6f0-9ede36b8ce4c" providerId="ADAL" clId="{18CAFCB2-252B-4254-8B59-A65B19458C4C}" dt="2024-02-29T18:09:38.385" v="16" actId="20577"/>
        <pc:sldMkLst>
          <pc:docMk/>
          <pc:sldMk cId="1907982146" sldId="281"/>
        </pc:sldMkLst>
        <pc:spChg chg="mod">
          <ac:chgData name="Scoggin, Jake" userId="5ad58cec-b21c-486a-b6f0-9ede36b8ce4c" providerId="ADAL" clId="{18CAFCB2-252B-4254-8B59-A65B19458C4C}" dt="2024-02-29T18:09:38.385" v="16" actId="20577"/>
          <ac:spMkLst>
            <pc:docMk/>
            <pc:sldMk cId="1907982146" sldId="281"/>
            <ac:spMk id="5" creationId="{B8706CCA-DF6A-9992-DC62-2F7202BF6E6E}"/>
          </ac:spMkLst>
        </pc:spChg>
      </pc:sldChg>
    </pc:docChg>
  </pc:docChgLst>
  <pc:docChgLst>
    <pc:chgData name="Scoggin, Jake" userId="S::jake.scoggin@uconn.edu::5ad58cec-b21c-486a-b6f0-9ede36b8ce4c" providerId="AD" clId="Web-{90135DEF-8702-BEE8-B7B5-50EAF1A5496A}"/>
    <pc:docChg chg="modSld">
      <pc:chgData name="Scoggin, Jake" userId="S::jake.scoggin@uconn.edu::5ad58cec-b21c-486a-b6f0-9ede36b8ce4c" providerId="AD" clId="Web-{90135DEF-8702-BEE8-B7B5-50EAF1A5496A}" dt="2024-02-28T17:01:16.200" v="3" actId="1076"/>
      <pc:docMkLst>
        <pc:docMk/>
      </pc:docMkLst>
      <pc:sldChg chg="modSp">
        <pc:chgData name="Scoggin, Jake" userId="S::jake.scoggin@uconn.edu::5ad58cec-b21c-486a-b6f0-9ede36b8ce4c" providerId="AD" clId="Web-{90135DEF-8702-BEE8-B7B5-50EAF1A5496A}" dt="2024-02-28T17:01:16.200" v="3" actId="1076"/>
        <pc:sldMkLst>
          <pc:docMk/>
          <pc:sldMk cId="490106033" sldId="262"/>
        </pc:sldMkLst>
        <pc:graphicFrameChg chg="mod">
          <ac:chgData name="Scoggin, Jake" userId="S::jake.scoggin@uconn.edu::5ad58cec-b21c-486a-b6f0-9ede36b8ce4c" providerId="AD" clId="Web-{90135DEF-8702-BEE8-B7B5-50EAF1A5496A}" dt="2024-02-28T17:01:16.200" v="3" actId="1076"/>
          <ac:graphicFrameMkLst>
            <pc:docMk/>
            <pc:sldMk cId="490106033" sldId="262"/>
            <ac:graphicFrameMk id="2" creationId="{3E986C13-D18E-4192-6DF2-2BA21DE47F65}"/>
          </ac:graphicFrameMkLst>
        </pc:graphicFrameChg>
      </pc:sldChg>
    </pc:docChg>
  </pc:docChgLst>
  <pc:docChgLst>
    <pc:chgData name="Scoggin, Jake" userId="5ad58cec-b21c-486a-b6f0-9ede36b8ce4c" providerId="ADAL" clId="{BBB4861D-D491-47AB-B4D0-89CAED28AB65}"/>
    <pc:docChg chg="undo redo custSel addSld delSld modSld sldOrd addSection delSection modSection">
      <pc:chgData name="Scoggin, Jake" userId="5ad58cec-b21c-486a-b6f0-9ede36b8ce4c" providerId="ADAL" clId="{BBB4861D-D491-47AB-B4D0-89CAED28AB65}" dt="2024-02-29T00:58:23.736" v="7846" actId="14100"/>
      <pc:docMkLst>
        <pc:docMk/>
      </pc:docMkLst>
      <pc:sldChg chg="add del">
        <pc:chgData name="Scoggin, Jake" userId="5ad58cec-b21c-486a-b6f0-9ede36b8ce4c" providerId="ADAL" clId="{BBB4861D-D491-47AB-B4D0-89CAED28AB65}" dt="2024-02-29T00:04:53.248" v="5572" actId="47"/>
        <pc:sldMkLst>
          <pc:docMk/>
          <pc:sldMk cId="3540517190" sldId="256"/>
        </pc:sldMkLst>
      </pc:sldChg>
      <pc:sldChg chg="add del">
        <pc:chgData name="Scoggin, Jake" userId="5ad58cec-b21c-486a-b6f0-9ede36b8ce4c" providerId="ADAL" clId="{BBB4861D-D491-47AB-B4D0-89CAED28AB65}" dt="2024-02-29T00:04:53.248" v="5572" actId="47"/>
        <pc:sldMkLst>
          <pc:docMk/>
          <pc:sldMk cId="2311499616" sldId="258"/>
        </pc:sldMkLst>
      </pc:sldChg>
      <pc:sldChg chg="add del">
        <pc:chgData name="Scoggin, Jake" userId="5ad58cec-b21c-486a-b6f0-9ede36b8ce4c" providerId="ADAL" clId="{BBB4861D-D491-47AB-B4D0-89CAED28AB65}" dt="2024-02-29T00:04:53.248" v="5572" actId="47"/>
        <pc:sldMkLst>
          <pc:docMk/>
          <pc:sldMk cId="2112198632" sldId="260"/>
        </pc:sldMkLst>
      </pc:sldChg>
      <pc:sldChg chg="addSp delSp modSp del mod delAnim modAnim">
        <pc:chgData name="Scoggin, Jake" userId="5ad58cec-b21c-486a-b6f0-9ede36b8ce4c" providerId="ADAL" clId="{BBB4861D-D491-47AB-B4D0-89CAED28AB65}" dt="2024-02-28T17:36:46.443" v="910" actId="47"/>
        <pc:sldMkLst>
          <pc:docMk/>
          <pc:sldMk cId="3595718011" sldId="261"/>
        </pc:sldMkLst>
        <pc:spChg chg="add del mod">
          <ac:chgData name="Scoggin, Jake" userId="5ad58cec-b21c-486a-b6f0-9ede36b8ce4c" providerId="ADAL" clId="{BBB4861D-D491-47AB-B4D0-89CAED28AB65}" dt="2024-02-28T17:33:17.921" v="682" actId="478"/>
          <ac:spMkLst>
            <pc:docMk/>
            <pc:sldMk cId="3595718011" sldId="261"/>
            <ac:spMk id="4" creationId="{24CD1B5A-0629-6390-7C9E-7883C2F3311C}"/>
          </ac:spMkLst>
        </pc:spChg>
        <pc:spChg chg="del">
          <ac:chgData name="Scoggin, Jake" userId="5ad58cec-b21c-486a-b6f0-9ede36b8ce4c" providerId="ADAL" clId="{BBB4861D-D491-47AB-B4D0-89CAED28AB65}" dt="2024-02-28T17:33:15.597" v="681" actId="478"/>
          <ac:spMkLst>
            <pc:docMk/>
            <pc:sldMk cId="3595718011" sldId="261"/>
            <ac:spMk id="14" creationId="{576CEC18-4F55-9AA0-B79D-E811704D4779}"/>
          </ac:spMkLst>
        </pc:spChg>
        <pc:spChg chg="del">
          <ac:chgData name="Scoggin, Jake" userId="5ad58cec-b21c-486a-b6f0-9ede36b8ce4c" providerId="ADAL" clId="{BBB4861D-D491-47AB-B4D0-89CAED28AB65}" dt="2024-02-28T17:33:20.206" v="683" actId="478"/>
          <ac:spMkLst>
            <pc:docMk/>
            <pc:sldMk cId="3595718011" sldId="261"/>
            <ac:spMk id="15" creationId="{D069C4B5-E678-5709-9496-A7F27413F4AB}"/>
          </ac:spMkLst>
        </pc:spChg>
        <pc:spChg chg="mod">
          <ac:chgData name="Scoggin, Jake" userId="5ad58cec-b21c-486a-b6f0-9ede36b8ce4c" providerId="ADAL" clId="{BBB4861D-D491-47AB-B4D0-89CAED28AB65}" dt="2024-02-28T17:35:57.837" v="898" actId="14100"/>
          <ac:spMkLst>
            <pc:docMk/>
            <pc:sldMk cId="3595718011" sldId="261"/>
            <ac:spMk id="16" creationId="{EFEB2177-80DD-E330-0DFD-A00232931859}"/>
          </ac:spMkLst>
        </pc:spChg>
      </pc:sldChg>
      <pc:sldChg chg="addSp delSp modSp add del mod modAnim">
        <pc:chgData name="Scoggin, Jake" userId="5ad58cec-b21c-486a-b6f0-9ede36b8ce4c" providerId="ADAL" clId="{BBB4861D-D491-47AB-B4D0-89CAED28AB65}" dt="2024-02-29T00:04:53.248" v="5572" actId="47"/>
        <pc:sldMkLst>
          <pc:docMk/>
          <pc:sldMk cId="490106033" sldId="262"/>
        </pc:sldMkLst>
        <pc:spChg chg="add mod">
          <ac:chgData name="Scoggin, Jake" userId="5ad58cec-b21c-486a-b6f0-9ede36b8ce4c" providerId="ADAL" clId="{BBB4861D-D491-47AB-B4D0-89CAED28AB65}" dt="2024-02-28T17:36:23.768" v="903" actId="14100"/>
          <ac:spMkLst>
            <pc:docMk/>
            <pc:sldMk cId="490106033" sldId="262"/>
            <ac:spMk id="4" creationId="{46C585BE-4F0A-0D3F-C618-1B182A18A278}"/>
          </ac:spMkLst>
        </pc:spChg>
        <pc:spChg chg="add mod">
          <ac:chgData name="Scoggin, Jake" userId="5ad58cec-b21c-486a-b6f0-9ede36b8ce4c" providerId="ADAL" clId="{BBB4861D-D491-47AB-B4D0-89CAED28AB65}" dt="2024-02-28T17:36:34.582" v="908" actId="1076"/>
          <ac:spMkLst>
            <pc:docMk/>
            <pc:sldMk cId="490106033" sldId="262"/>
            <ac:spMk id="5" creationId="{0091D311-1712-8FBD-79C5-5870B8D15BA4}"/>
          </ac:spMkLst>
        </pc:spChg>
        <pc:graphicFrameChg chg="mod">
          <ac:chgData name="Scoggin, Jake" userId="5ad58cec-b21c-486a-b6f0-9ede36b8ce4c" providerId="ADAL" clId="{BBB4861D-D491-47AB-B4D0-89CAED28AB65}" dt="2024-02-28T17:36:18.758" v="902" actId="14100"/>
          <ac:graphicFrameMkLst>
            <pc:docMk/>
            <pc:sldMk cId="490106033" sldId="262"/>
            <ac:graphicFrameMk id="2" creationId="{3E986C13-D18E-4192-6DF2-2BA21DE47F65}"/>
          </ac:graphicFrameMkLst>
        </pc:graphicFrameChg>
        <pc:graphicFrameChg chg="add del">
          <ac:chgData name="Scoggin, Jake" userId="5ad58cec-b21c-486a-b6f0-9ede36b8ce4c" providerId="ADAL" clId="{BBB4861D-D491-47AB-B4D0-89CAED28AB65}" dt="2024-02-28T17:02:24.081" v="1" actId="478"/>
          <ac:graphicFrameMkLst>
            <pc:docMk/>
            <pc:sldMk cId="490106033" sldId="262"/>
            <ac:graphicFrameMk id="3" creationId="{7DB78601-1F2F-A50A-F945-61359B1788DD}"/>
          </ac:graphicFrameMkLst>
        </pc:graphicFrameChg>
      </pc:sldChg>
      <pc:sldChg chg="addSp modSp add del mod ord">
        <pc:chgData name="Scoggin, Jake" userId="5ad58cec-b21c-486a-b6f0-9ede36b8ce4c" providerId="ADAL" clId="{BBB4861D-D491-47AB-B4D0-89CAED28AB65}" dt="2024-02-28T17:36:54.407" v="911" actId="47"/>
        <pc:sldMkLst>
          <pc:docMk/>
          <pc:sldMk cId="1801287785" sldId="263"/>
        </pc:sldMkLst>
        <pc:spChg chg="add mod">
          <ac:chgData name="Scoggin, Jake" userId="5ad58cec-b21c-486a-b6f0-9ede36b8ce4c" providerId="ADAL" clId="{BBB4861D-D491-47AB-B4D0-89CAED28AB65}" dt="2024-02-28T17:04:48.547" v="66" actId="14100"/>
          <ac:spMkLst>
            <pc:docMk/>
            <pc:sldMk cId="1801287785" sldId="263"/>
            <ac:spMk id="3" creationId="{522D0CCE-6E75-CE75-3A9C-4950082D4960}"/>
          </ac:spMkLst>
        </pc:spChg>
      </pc:sldChg>
      <pc:sldChg chg="addSp delSp modSp add del mod delAnim modAnim">
        <pc:chgData name="Scoggin, Jake" userId="5ad58cec-b21c-486a-b6f0-9ede36b8ce4c" providerId="ADAL" clId="{BBB4861D-D491-47AB-B4D0-89CAED28AB65}" dt="2024-02-29T00:04:53.248" v="5572" actId="47"/>
        <pc:sldMkLst>
          <pc:docMk/>
          <pc:sldMk cId="2707630596" sldId="264"/>
        </pc:sldMkLst>
        <pc:spChg chg="mod">
          <ac:chgData name="Scoggin, Jake" userId="5ad58cec-b21c-486a-b6f0-9ede36b8ce4c" providerId="ADAL" clId="{BBB4861D-D491-47AB-B4D0-89CAED28AB65}" dt="2024-02-28T17:06:04.504" v="84" actId="20577"/>
          <ac:spMkLst>
            <pc:docMk/>
            <pc:sldMk cId="2707630596" sldId="264"/>
            <ac:spMk id="2" creationId="{E42C0629-857D-23FE-4D3A-805AB3D391B0}"/>
          </ac:spMkLst>
        </pc:spChg>
        <pc:spChg chg="mod">
          <ac:chgData name="Scoggin, Jake" userId="5ad58cec-b21c-486a-b6f0-9ede36b8ce4c" providerId="ADAL" clId="{BBB4861D-D491-47AB-B4D0-89CAED28AB65}" dt="2024-02-28T17:19:50.220" v="506" actId="20577"/>
          <ac:spMkLst>
            <pc:docMk/>
            <pc:sldMk cId="2707630596" sldId="264"/>
            <ac:spMk id="3" creationId="{47F4CE41-98B7-99DC-27F1-9E2AD8AA4A20}"/>
          </ac:spMkLst>
        </pc:spChg>
        <pc:spChg chg="add mod">
          <ac:chgData name="Scoggin, Jake" userId="5ad58cec-b21c-486a-b6f0-9ede36b8ce4c" providerId="ADAL" clId="{BBB4861D-D491-47AB-B4D0-89CAED28AB65}" dt="2024-02-28T17:14:54.362" v="474" actId="164"/>
          <ac:spMkLst>
            <pc:docMk/>
            <pc:sldMk cId="2707630596" sldId="264"/>
            <ac:spMk id="5" creationId="{2D1F8C9F-1C57-5988-A0AC-8C80479AE2C0}"/>
          </ac:spMkLst>
        </pc:spChg>
        <pc:spChg chg="mod">
          <ac:chgData name="Scoggin, Jake" userId="5ad58cec-b21c-486a-b6f0-9ede36b8ce4c" providerId="ADAL" clId="{BBB4861D-D491-47AB-B4D0-89CAED28AB65}" dt="2024-02-28T17:14:54.362" v="474" actId="164"/>
          <ac:spMkLst>
            <pc:docMk/>
            <pc:sldMk cId="2707630596" sldId="264"/>
            <ac:spMk id="8" creationId="{CEE97CD4-8897-C925-504E-733660313788}"/>
          </ac:spMkLst>
        </pc:spChg>
        <pc:spChg chg="del mod topLvl">
          <ac:chgData name="Scoggin, Jake" userId="5ad58cec-b21c-486a-b6f0-9ede36b8ce4c" providerId="ADAL" clId="{BBB4861D-D491-47AB-B4D0-89CAED28AB65}" dt="2024-02-28T17:07:29.514" v="299" actId="478"/>
          <ac:spMkLst>
            <pc:docMk/>
            <pc:sldMk cId="2707630596" sldId="264"/>
            <ac:spMk id="11" creationId="{B888DE3A-E5CF-6BAA-5B3E-F7B8797B2D6A}"/>
          </ac:spMkLst>
        </pc:spChg>
        <pc:spChg chg="del mod topLvl">
          <ac:chgData name="Scoggin, Jake" userId="5ad58cec-b21c-486a-b6f0-9ede36b8ce4c" providerId="ADAL" clId="{BBB4861D-D491-47AB-B4D0-89CAED28AB65}" dt="2024-02-28T17:12:37.956" v="399" actId="478"/>
          <ac:spMkLst>
            <pc:docMk/>
            <pc:sldMk cId="2707630596" sldId="264"/>
            <ac:spMk id="12" creationId="{FD2289EC-E65C-5FB2-C3EA-0C0B53461F4E}"/>
          </ac:spMkLst>
        </pc:spChg>
        <pc:spChg chg="add del mod">
          <ac:chgData name="Scoggin, Jake" userId="5ad58cec-b21c-486a-b6f0-9ede36b8ce4c" providerId="ADAL" clId="{BBB4861D-D491-47AB-B4D0-89CAED28AB65}" dt="2024-02-28T17:12:42.764" v="400" actId="478"/>
          <ac:spMkLst>
            <pc:docMk/>
            <pc:sldMk cId="2707630596" sldId="264"/>
            <ac:spMk id="13" creationId="{5D86C095-303C-7796-B03A-186BF7E8C8FC}"/>
          </ac:spMkLst>
        </pc:spChg>
        <pc:spChg chg="mod">
          <ac:chgData name="Scoggin, Jake" userId="5ad58cec-b21c-486a-b6f0-9ede36b8ce4c" providerId="ADAL" clId="{BBB4861D-D491-47AB-B4D0-89CAED28AB65}" dt="2024-02-28T17:15:01.609" v="476" actId="164"/>
          <ac:spMkLst>
            <pc:docMk/>
            <pc:sldMk cId="2707630596" sldId="264"/>
            <ac:spMk id="14" creationId="{78300B89-37DD-6AE0-555C-6F641D3001AE}"/>
          </ac:spMkLst>
        </pc:spChg>
        <pc:spChg chg="add mod">
          <ac:chgData name="Scoggin, Jake" userId="5ad58cec-b21c-486a-b6f0-9ede36b8ce4c" providerId="ADAL" clId="{BBB4861D-D491-47AB-B4D0-89CAED28AB65}" dt="2024-02-28T17:11:14.501" v="382"/>
          <ac:spMkLst>
            <pc:docMk/>
            <pc:sldMk cId="2707630596" sldId="264"/>
            <ac:spMk id="15" creationId="{D38DD6AD-B3B2-4C2F-54BF-3D5BFD24AC26}"/>
          </ac:spMkLst>
        </pc:spChg>
        <pc:spChg chg="del mod topLvl">
          <ac:chgData name="Scoggin, Jake" userId="5ad58cec-b21c-486a-b6f0-9ede36b8ce4c" providerId="ADAL" clId="{BBB4861D-D491-47AB-B4D0-89CAED28AB65}" dt="2024-02-28T17:12:34.250" v="398" actId="478"/>
          <ac:spMkLst>
            <pc:docMk/>
            <pc:sldMk cId="2707630596" sldId="264"/>
            <ac:spMk id="17" creationId="{B177B965-0002-504E-EA06-C1F802968A03}"/>
          </ac:spMkLst>
        </pc:spChg>
        <pc:spChg chg="mod">
          <ac:chgData name="Scoggin, Jake" userId="5ad58cec-b21c-486a-b6f0-9ede36b8ce4c" providerId="ADAL" clId="{BBB4861D-D491-47AB-B4D0-89CAED28AB65}" dt="2024-02-28T17:15:07.990" v="478" actId="164"/>
          <ac:spMkLst>
            <pc:docMk/>
            <pc:sldMk cId="2707630596" sldId="264"/>
            <ac:spMk id="18" creationId="{7F46C835-8358-BA38-C3DC-6D259B9B01E6}"/>
          </ac:spMkLst>
        </pc:spChg>
        <pc:spChg chg="del">
          <ac:chgData name="Scoggin, Jake" userId="5ad58cec-b21c-486a-b6f0-9ede36b8ce4c" providerId="ADAL" clId="{BBB4861D-D491-47AB-B4D0-89CAED28AB65}" dt="2024-02-28T17:13:03.540" v="408" actId="478"/>
          <ac:spMkLst>
            <pc:docMk/>
            <pc:sldMk cId="2707630596" sldId="264"/>
            <ac:spMk id="19" creationId="{05F589D5-E90B-2897-2D20-CC5C6FEAF0D0}"/>
          </ac:spMkLst>
        </pc:spChg>
        <pc:spChg chg="del">
          <ac:chgData name="Scoggin, Jake" userId="5ad58cec-b21c-486a-b6f0-9ede36b8ce4c" providerId="ADAL" clId="{BBB4861D-D491-47AB-B4D0-89CAED28AB65}" dt="2024-02-28T17:13:04.534" v="409" actId="478"/>
          <ac:spMkLst>
            <pc:docMk/>
            <pc:sldMk cId="2707630596" sldId="264"/>
            <ac:spMk id="20" creationId="{596950E6-84EC-0E96-F25F-D822B78ED0ED}"/>
          </ac:spMkLst>
        </pc:spChg>
        <pc:spChg chg="del">
          <ac:chgData name="Scoggin, Jake" userId="5ad58cec-b21c-486a-b6f0-9ede36b8ce4c" providerId="ADAL" clId="{BBB4861D-D491-47AB-B4D0-89CAED28AB65}" dt="2024-02-28T17:14:29.016" v="439" actId="478"/>
          <ac:spMkLst>
            <pc:docMk/>
            <pc:sldMk cId="2707630596" sldId="264"/>
            <ac:spMk id="21" creationId="{1D0A0CA2-8A73-EF88-FE79-C5C3F14DB4A7}"/>
          </ac:spMkLst>
        </pc:spChg>
        <pc:spChg chg="del mod topLvl">
          <ac:chgData name="Scoggin, Jake" userId="5ad58cec-b21c-486a-b6f0-9ede36b8ce4c" providerId="ADAL" clId="{BBB4861D-D491-47AB-B4D0-89CAED28AB65}" dt="2024-02-28T17:11:27.606" v="386" actId="478"/>
          <ac:spMkLst>
            <pc:docMk/>
            <pc:sldMk cId="2707630596" sldId="264"/>
            <ac:spMk id="22" creationId="{90923F9B-1A39-2101-3092-9223C27A6B95}"/>
          </ac:spMkLst>
        </pc:spChg>
        <pc:spChg chg="add mod">
          <ac:chgData name="Scoggin, Jake" userId="5ad58cec-b21c-486a-b6f0-9ede36b8ce4c" providerId="ADAL" clId="{BBB4861D-D491-47AB-B4D0-89CAED28AB65}" dt="2024-02-28T17:14:54.362" v="474" actId="164"/>
          <ac:spMkLst>
            <pc:docMk/>
            <pc:sldMk cId="2707630596" sldId="264"/>
            <ac:spMk id="23" creationId="{818840AB-ADB5-9288-B2D0-9DBB8C7AD33D}"/>
          </ac:spMkLst>
        </pc:spChg>
        <pc:spChg chg="add del mod">
          <ac:chgData name="Scoggin, Jake" userId="5ad58cec-b21c-486a-b6f0-9ede36b8ce4c" providerId="ADAL" clId="{BBB4861D-D491-47AB-B4D0-89CAED28AB65}" dt="2024-02-28T17:13:22.733" v="416" actId="478"/>
          <ac:spMkLst>
            <pc:docMk/>
            <pc:sldMk cId="2707630596" sldId="264"/>
            <ac:spMk id="24" creationId="{0F418C21-9E82-FF3F-44A0-7A643F25A412}"/>
          </ac:spMkLst>
        </pc:spChg>
        <pc:spChg chg="add mod">
          <ac:chgData name="Scoggin, Jake" userId="5ad58cec-b21c-486a-b6f0-9ede36b8ce4c" providerId="ADAL" clId="{BBB4861D-D491-47AB-B4D0-89CAED28AB65}" dt="2024-02-28T17:15:01.609" v="476" actId="164"/>
          <ac:spMkLst>
            <pc:docMk/>
            <pc:sldMk cId="2707630596" sldId="264"/>
            <ac:spMk id="25" creationId="{9DC76BD2-DFFE-BB8E-40C4-63E1A0D9AFDD}"/>
          </ac:spMkLst>
        </pc:spChg>
        <pc:spChg chg="add del mod">
          <ac:chgData name="Scoggin, Jake" userId="5ad58cec-b21c-486a-b6f0-9ede36b8ce4c" providerId="ADAL" clId="{BBB4861D-D491-47AB-B4D0-89CAED28AB65}" dt="2024-02-28T17:13:38.294" v="422" actId="478"/>
          <ac:spMkLst>
            <pc:docMk/>
            <pc:sldMk cId="2707630596" sldId="264"/>
            <ac:spMk id="28" creationId="{08805035-4707-834F-9FE8-46CAD8478710}"/>
          </ac:spMkLst>
        </pc:spChg>
        <pc:spChg chg="add mod">
          <ac:chgData name="Scoggin, Jake" userId="5ad58cec-b21c-486a-b6f0-9ede36b8ce4c" providerId="ADAL" clId="{BBB4861D-D491-47AB-B4D0-89CAED28AB65}" dt="2024-02-28T17:15:01.609" v="476" actId="164"/>
          <ac:spMkLst>
            <pc:docMk/>
            <pc:sldMk cId="2707630596" sldId="264"/>
            <ac:spMk id="38" creationId="{9F61B560-403C-1F29-C619-1F4080B83569}"/>
          </ac:spMkLst>
        </pc:spChg>
        <pc:spChg chg="add mod">
          <ac:chgData name="Scoggin, Jake" userId="5ad58cec-b21c-486a-b6f0-9ede36b8ce4c" providerId="ADAL" clId="{BBB4861D-D491-47AB-B4D0-89CAED28AB65}" dt="2024-02-28T17:15:07.990" v="478" actId="164"/>
          <ac:spMkLst>
            <pc:docMk/>
            <pc:sldMk cId="2707630596" sldId="264"/>
            <ac:spMk id="40" creationId="{2C18C695-63A5-C31D-F8D1-2939D00070AE}"/>
          </ac:spMkLst>
        </pc:spChg>
        <pc:spChg chg="add mod">
          <ac:chgData name="Scoggin, Jake" userId="5ad58cec-b21c-486a-b6f0-9ede36b8ce4c" providerId="ADAL" clId="{BBB4861D-D491-47AB-B4D0-89CAED28AB65}" dt="2024-02-28T17:15:07.990" v="478" actId="164"/>
          <ac:spMkLst>
            <pc:docMk/>
            <pc:sldMk cId="2707630596" sldId="264"/>
            <ac:spMk id="45" creationId="{BACDEED8-EE70-CF3A-45F8-764AE4BE6B87}"/>
          </ac:spMkLst>
        </pc:spChg>
        <pc:grpChg chg="del mod">
          <ac:chgData name="Scoggin, Jake" userId="5ad58cec-b21c-486a-b6f0-9ede36b8ce4c" providerId="ADAL" clId="{BBB4861D-D491-47AB-B4D0-89CAED28AB65}" dt="2024-02-28T17:07:25.970" v="297" actId="165"/>
          <ac:grpSpMkLst>
            <pc:docMk/>
            <pc:sldMk cId="2707630596" sldId="264"/>
            <ac:grpSpMk id="4" creationId="{A41C435F-B9E0-C9AB-2181-E373B374ECA4}"/>
          </ac:grpSpMkLst>
        </pc:grpChg>
        <pc:grpChg chg="add del mod">
          <ac:chgData name="Scoggin, Jake" userId="5ad58cec-b21c-486a-b6f0-9ede36b8ce4c" providerId="ADAL" clId="{BBB4861D-D491-47AB-B4D0-89CAED28AB65}" dt="2024-02-28T17:11:27.606" v="386" actId="478"/>
          <ac:grpSpMkLst>
            <pc:docMk/>
            <pc:sldMk cId="2707630596" sldId="264"/>
            <ac:grpSpMk id="16" creationId="{7446442F-942F-7B86-7AB0-1C36D0A71B4E}"/>
          </ac:grpSpMkLst>
        </pc:grpChg>
        <pc:grpChg chg="add mod">
          <ac:chgData name="Scoggin, Jake" userId="5ad58cec-b21c-486a-b6f0-9ede36b8ce4c" providerId="ADAL" clId="{BBB4861D-D491-47AB-B4D0-89CAED28AB65}" dt="2024-02-28T17:14:54.362" v="474" actId="164"/>
          <ac:grpSpMkLst>
            <pc:docMk/>
            <pc:sldMk cId="2707630596" sldId="264"/>
            <ac:grpSpMk id="47" creationId="{60B0E09A-411F-BC49-129B-F26764F5E9F5}"/>
          </ac:grpSpMkLst>
        </pc:grpChg>
        <pc:grpChg chg="add mod">
          <ac:chgData name="Scoggin, Jake" userId="5ad58cec-b21c-486a-b6f0-9ede36b8ce4c" providerId="ADAL" clId="{BBB4861D-D491-47AB-B4D0-89CAED28AB65}" dt="2024-02-28T17:16:22.936" v="480" actId="465"/>
          <ac:grpSpMkLst>
            <pc:docMk/>
            <pc:sldMk cId="2707630596" sldId="264"/>
            <ac:grpSpMk id="48" creationId="{32B0B088-5119-25B3-25B3-7DAE7EEAEB6F}"/>
          </ac:grpSpMkLst>
        </pc:grpChg>
        <pc:grpChg chg="add mod">
          <ac:chgData name="Scoggin, Jake" userId="5ad58cec-b21c-486a-b6f0-9ede36b8ce4c" providerId="ADAL" clId="{BBB4861D-D491-47AB-B4D0-89CAED28AB65}" dt="2024-02-28T17:15:07.990" v="478" actId="164"/>
          <ac:grpSpMkLst>
            <pc:docMk/>
            <pc:sldMk cId="2707630596" sldId="264"/>
            <ac:grpSpMk id="49" creationId="{E5704033-1713-C40C-C3B2-5C8CBA867D70}"/>
          </ac:grpSpMkLst>
        </pc:grpChg>
        <pc:cxnChg chg="add mod">
          <ac:chgData name="Scoggin, Jake" userId="5ad58cec-b21c-486a-b6f0-9ede36b8ce4c" providerId="ADAL" clId="{BBB4861D-D491-47AB-B4D0-89CAED28AB65}" dt="2024-02-28T17:14:54.362" v="474" actId="164"/>
          <ac:cxnSpMkLst>
            <pc:docMk/>
            <pc:sldMk cId="2707630596" sldId="264"/>
            <ac:cxnSpMk id="7" creationId="{9E16CF9F-529C-B8D0-052F-9F4907121027}"/>
          </ac:cxnSpMkLst>
        </pc:cxnChg>
        <pc:cxnChg chg="add mod">
          <ac:chgData name="Scoggin, Jake" userId="5ad58cec-b21c-486a-b6f0-9ede36b8ce4c" providerId="ADAL" clId="{BBB4861D-D491-47AB-B4D0-89CAED28AB65}" dt="2024-02-28T17:14:54.362" v="474" actId="164"/>
          <ac:cxnSpMkLst>
            <pc:docMk/>
            <pc:sldMk cId="2707630596" sldId="264"/>
            <ac:cxnSpMk id="9" creationId="{283D9232-DE7C-DD2A-9FF0-734ADB9C9A83}"/>
          </ac:cxnSpMkLst>
        </pc:cxnChg>
        <pc:cxnChg chg="add mod">
          <ac:chgData name="Scoggin, Jake" userId="5ad58cec-b21c-486a-b6f0-9ede36b8ce4c" providerId="ADAL" clId="{BBB4861D-D491-47AB-B4D0-89CAED28AB65}" dt="2024-02-28T17:15:01.609" v="476" actId="164"/>
          <ac:cxnSpMkLst>
            <pc:docMk/>
            <pc:sldMk cId="2707630596" sldId="264"/>
            <ac:cxnSpMk id="26" creationId="{5879303C-6733-26C6-A67B-D6B7D917B6FB}"/>
          </ac:cxnSpMkLst>
        </pc:cxnChg>
        <pc:cxnChg chg="add mod">
          <ac:chgData name="Scoggin, Jake" userId="5ad58cec-b21c-486a-b6f0-9ede36b8ce4c" providerId="ADAL" clId="{BBB4861D-D491-47AB-B4D0-89CAED28AB65}" dt="2024-02-28T17:15:01.609" v="476" actId="164"/>
          <ac:cxnSpMkLst>
            <pc:docMk/>
            <pc:sldMk cId="2707630596" sldId="264"/>
            <ac:cxnSpMk id="27" creationId="{7E7765E2-9268-BCEA-B0E4-16541AE961AE}"/>
          </ac:cxnSpMkLst>
        </pc:cxnChg>
        <pc:cxnChg chg="add mod">
          <ac:chgData name="Scoggin, Jake" userId="5ad58cec-b21c-486a-b6f0-9ede36b8ce4c" providerId="ADAL" clId="{BBB4861D-D491-47AB-B4D0-89CAED28AB65}" dt="2024-02-28T17:15:07.990" v="478" actId="164"/>
          <ac:cxnSpMkLst>
            <pc:docMk/>
            <pc:sldMk cId="2707630596" sldId="264"/>
            <ac:cxnSpMk id="41" creationId="{4B8D4BCF-B7A4-A867-8F9C-B54DE94472EB}"/>
          </ac:cxnSpMkLst>
        </pc:cxnChg>
        <pc:cxnChg chg="add mod">
          <ac:chgData name="Scoggin, Jake" userId="5ad58cec-b21c-486a-b6f0-9ede36b8ce4c" providerId="ADAL" clId="{BBB4861D-D491-47AB-B4D0-89CAED28AB65}" dt="2024-02-28T17:15:07.990" v="478" actId="164"/>
          <ac:cxnSpMkLst>
            <pc:docMk/>
            <pc:sldMk cId="2707630596" sldId="264"/>
            <ac:cxnSpMk id="42" creationId="{080F7482-C855-B024-E9CA-4C13EA919C41}"/>
          </ac:cxnSpMkLst>
        </pc:cxnChg>
      </pc:sldChg>
      <pc:sldChg chg="addSp delSp modSp add del mod modAnim">
        <pc:chgData name="Scoggin, Jake" userId="5ad58cec-b21c-486a-b6f0-9ede36b8ce4c" providerId="ADAL" clId="{BBB4861D-D491-47AB-B4D0-89CAED28AB65}" dt="2024-02-29T00:04:53.248" v="5572" actId="47"/>
        <pc:sldMkLst>
          <pc:docMk/>
          <pc:sldMk cId="3319061651" sldId="265"/>
        </pc:sldMkLst>
        <pc:spChg chg="del">
          <ac:chgData name="Scoggin, Jake" userId="5ad58cec-b21c-486a-b6f0-9ede36b8ce4c" providerId="ADAL" clId="{BBB4861D-D491-47AB-B4D0-89CAED28AB65}" dt="2024-02-28T17:19:06.732" v="494" actId="478"/>
          <ac:spMkLst>
            <pc:docMk/>
            <pc:sldMk cId="3319061651" sldId="265"/>
            <ac:spMk id="3" creationId="{E91E16FB-08A4-DC32-77B2-FFFD3770CFDC}"/>
          </ac:spMkLst>
        </pc:spChg>
        <pc:spChg chg="add del mod">
          <ac:chgData name="Scoggin, Jake" userId="5ad58cec-b21c-486a-b6f0-9ede36b8ce4c" providerId="ADAL" clId="{BBB4861D-D491-47AB-B4D0-89CAED28AB65}" dt="2024-02-28T17:19:08.153" v="495" actId="478"/>
          <ac:spMkLst>
            <pc:docMk/>
            <pc:sldMk cId="3319061651" sldId="265"/>
            <ac:spMk id="8" creationId="{C0740E07-8279-4DAD-8463-7B3DC6716735}"/>
          </ac:spMkLst>
        </pc:spChg>
        <pc:spChg chg="mod topLvl">
          <ac:chgData name="Scoggin, Jake" userId="5ad58cec-b21c-486a-b6f0-9ede36b8ce4c" providerId="ADAL" clId="{BBB4861D-D491-47AB-B4D0-89CAED28AB65}" dt="2024-02-28T17:18:56.758" v="493" actId="1076"/>
          <ac:spMkLst>
            <pc:docMk/>
            <pc:sldMk cId="3319061651" sldId="265"/>
            <ac:spMk id="9" creationId="{B2A33F3F-122A-6CB9-6C4D-38AC127C5A7C}"/>
          </ac:spMkLst>
        </pc:spChg>
        <pc:spChg chg="del mod topLvl">
          <ac:chgData name="Scoggin, Jake" userId="5ad58cec-b21c-486a-b6f0-9ede36b8ce4c" providerId="ADAL" clId="{BBB4861D-D491-47AB-B4D0-89CAED28AB65}" dt="2024-02-28T17:18:38.177" v="488" actId="478"/>
          <ac:spMkLst>
            <pc:docMk/>
            <pc:sldMk cId="3319061651" sldId="265"/>
            <ac:spMk id="10" creationId="{7FC3CD77-93CA-B241-DFDC-0EF707A15636}"/>
          </ac:spMkLst>
        </pc:spChg>
        <pc:spChg chg="add del">
          <ac:chgData name="Scoggin, Jake" userId="5ad58cec-b21c-486a-b6f0-9ede36b8ce4c" providerId="ADAL" clId="{BBB4861D-D491-47AB-B4D0-89CAED28AB65}" dt="2024-02-28T17:19:12.564" v="498" actId="22"/>
          <ac:spMkLst>
            <pc:docMk/>
            <pc:sldMk cId="3319061651" sldId="265"/>
            <ac:spMk id="15" creationId="{8BCB6FD5-CAA9-CDFE-7130-0321F10106A3}"/>
          </ac:spMkLst>
        </pc:spChg>
        <pc:spChg chg="add mod">
          <ac:chgData name="Scoggin, Jake" userId="5ad58cec-b21c-486a-b6f0-9ede36b8ce4c" providerId="ADAL" clId="{BBB4861D-D491-47AB-B4D0-89CAED28AB65}" dt="2024-02-28T17:20:06.528" v="511" actId="14100"/>
          <ac:spMkLst>
            <pc:docMk/>
            <pc:sldMk cId="3319061651" sldId="265"/>
            <ac:spMk id="16" creationId="{5849232B-8AE3-E23F-BB3B-CDA6A22485AD}"/>
          </ac:spMkLst>
        </pc:spChg>
        <pc:spChg chg="add mod">
          <ac:chgData name="Scoggin, Jake" userId="5ad58cec-b21c-486a-b6f0-9ede36b8ce4c" providerId="ADAL" clId="{BBB4861D-D491-47AB-B4D0-89CAED28AB65}" dt="2024-02-28T17:19:47.155" v="504" actId="20577"/>
          <ac:spMkLst>
            <pc:docMk/>
            <pc:sldMk cId="3319061651" sldId="265"/>
            <ac:spMk id="17" creationId="{E4E19E18-F9F0-49C0-F151-420F94FD38D0}"/>
          </ac:spMkLst>
        </pc:spChg>
        <pc:spChg chg="add mod">
          <ac:chgData name="Scoggin, Jake" userId="5ad58cec-b21c-486a-b6f0-9ede36b8ce4c" providerId="ADAL" clId="{BBB4861D-D491-47AB-B4D0-89CAED28AB65}" dt="2024-02-28T17:22:51.858" v="603" actId="207"/>
          <ac:spMkLst>
            <pc:docMk/>
            <pc:sldMk cId="3319061651" sldId="265"/>
            <ac:spMk id="18" creationId="{B0519A2A-B8C5-C8D0-0BC9-9368FB058C79}"/>
          </ac:spMkLst>
        </pc:spChg>
        <pc:grpChg chg="del">
          <ac:chgData name="Scoggin, Jake" userId="5ad58cec-b21c-486a-b6f0-9ede36b8ce4c" providerId="ADAL" clId="{BBB4861D-D491-47AB-B4D0-89CAED28AB65}" dt="2024-02-28T17:19:09.283" v="496" actId="478"/>
          <ac:grpSpMkLst>
            <pc:docMk/>
            <pc:sldMk cId="3319061651" sldId="265"/>
            <ac:grpSpMk id="4" creationId="{F311A05E-9986-BDB8-D609-D46C1C80C757}"/>
          </ac:grpSpMkLst>
        </pc:grpChg>
        <pc:grpChg chg="del">
          <ac:chgData name="Scoggin, Jake" userId="5ad58cec-b21c-486a-b6f0-9ede36b8ce4c" providerId="ADAL" clId="{BBB4861D-D491-47AB-B4D0-89CAED28AB65}" dt="2024-02-28T17:18:34.611" v="486" actId="165"/>
          <ac:grpSpMkLst>
            <pc:docMk/>
            <pc:sldMk cId="3319061651" sldId="265"/>
            <ac:grpSpMk id="13" creationId="{54316629-14C1-2D79-C103-D4E4F4FCFFFB}"/>
          </ac:grpSpMkLst>
        </pc:grpChg>
      </pc:sldChg>
      <pc:sldChg chg="addSp delSp modSp new add del mod">
        <pc:chgData name="Scoggin, Jake" userId="5ad58cec-b21c-486a-b6f0-9ede36b8ce4c" providerId="ADAL" clId="{BBB4861D-D491-47AB-B4D0-89CAED28AB65}" dt="2024-02-29T00:04:53.248" v="5572" actId="47"/>
        <pc:sldMkLst>
          <pc:docMk/>
          <pc:sldMk cId="269819175" sldId="266"/>
        </pc:sldMkLst>
        <pc:spChg chg="del">
          <ac:chgData name="Scoggin, Jake" userId="5ad58cec-b21c-486a-b6f0-9ede36b8ce4c" providerId="ADAL" clId="{BBB4861D-D491-47AB-B4D0-89CAED28AB65}" dt="2024-02-28T17:23:35.948" v="605" actId="478"/>
          <ac:spMkLst>
            <pc:docMk/>
            <pc:sldMk cId="269819175" sldId="266"/>
            <ac:spMk id="2" creationId="{8BB655BF-89D8-CB2C-25B6-D9DDB4C8CB33}"/>
          </ac:spMkLst>
        </pc:spChg>
        <pc:spChg chg="del">
          <ac:chgData name="Scoggin, Jake" userId="5ad58cec-b21c-486a-b6f0-9ede36b8ce4c" providerId="ADAL" clId="{BBB4861D-D491-47AB-B4D0-89CAED28AB65}" dt="2024-02-28T17:23:35.948" v="605" actId="478"/>
          <ac:spMkLst>
            <pc:docMk/>
            <pc:sldMk cId="269819175" sldId="266"/>
            <ac:spMk id="3" creationId="{E436F218-54F4-288D-5872-82D45F039181}"/>
          </ac:spMkLst>
        </pc:spChg>
        <pc:graphicFrameChg chg="add mod">
          <ac:chgData name="Scoggin, Jake" userId="5ad58cec-b21c-486a-b6f0-9ede36b8ce4c" providerId="ADAL" clId="{BBB4861D-D491-47AB-B4D0-89CAED28AB65}" dt="2024-02-28T17:26:13.181" v="608" actId="14100"/>
          <ac:graphicFrameMkLst>
            <pc:docMk/>
            <pc:sldMk cId="269819175" sldId="266"/>
            <ac:graphicFrameMk id="4" creationId="{F7F16FFF-1992-C60E-CF0C-DC8C61882E9D}"/>
          </ac:graphicFrameMkLst>
        </pc:graphicFrameChg>
      </pc:sldChg>
      <pc:sldChg chg="addSp delSp modSp add del mod ord delAnim modAnim">
        <pc:chgData name="Scoggin, Jake" userId="5ad58cec-b21c-486a-b6f0-9ede36b8ce4c" providerId="ADAL" clId="{BBB4861D-D491-47AB-B4D0-89CAED28AB65}" dt="2024-02-29T00:04:53.248" v="5572" actId="47"/>
        <pc:sldMkLst>
          <pc:docMk/>
          <pc:sldMk cId="611491475" sldId="267"/>
        </pc:sldMkLst>
        <pc:spChg chg="add mod">
          <ac:chgData name="Scoggin, Jake" userId="5ad58cec-b21c-486a-b6f0-9ede36b8ce4c" providerId="ADAL" clId="{BBB4861D-D491-47AB-B4D0-89CAED28AB65}" dt="2024-02-28T17:28:18.419" v="626" actId="1076"/>
          <ac:spMkLst>
            <pc:docMk/>
            <pc:sldMk cId="611491475" sldId="267"/>
            <ac:spMk id="3" creationId="{D6556015-242E-9473-4D73-8F127BAE0725}"/>
          </ac:spMkLst>
        </pc:spChg>
        <pc:spChg chg="add del mod">
          <ac:chgData name="Scoggin, Jake" userId="5ad58cec-b21c-486a-b6f0-9ede36b8ce4c" providerId="ADAL" clId="{BBB4861D-D491-47AB-B4D0-89CAED28AB65}" dt="2024-02-28T17:27:52.205" v="618" actId="478"/>
          <ac:spMkLst>
            <pc:docMk/>
            <pc:sldMk cId="611491475" sldId="267"/>
            <ac:spMk id="4" creationId="{9C642892-C9F3-3C97-A61F-7473B3507E8A}"/>
          </ac:spMkLst>
        </pc:spChg>
        <pc:spChg chg="add mod">
          <ac:chgData name="Scoggin, Jake" userId="5ad58cec-b21c-486a-b6f0-9ede36b8ce4c" providerId="ADAL" clId="{BBB4861D-D491-47AB-B4D0-89CAED28AB65}" dt="2024-02-28T17:28:44.240" v="632" actId="1582"/>
          <ac:spMkLst>
            <pc:docMk/>
            <pc:sldMk cId="611491475" sldId="267"/>
            <ac:spMk id="6" creationId="{1CA0C2F4-91F2-F43E-B7C3-C6244FFF154B}"/>
          </ac:spMkLst>
        </pc:spChg>
        <pc:spChg chg="add mod">
          <ac:chgData name="Scoggin, Jake" userId="5ad58cec-b21c-486a-b6f0-9ede36b8ce4c" providerId="ADAL" clId="{BBB4861D-D491-47AB-B4D0-89CAED28AB65}" dt="2024-02-28T17:30:19.667" v="668" actId="1076"/>
          <ac:spMkLst>
            <pc:docMk/>
            <pc:sldMk cId="611491475" sldId="267"/>
            <ac:spMk id="8" creationId="{F54575F9-8F93-294D-EC91-BD220D128157}"/>
          </ac:spMkLst>
        </pc:spChg>
        <pc:spChg chg="del">
          <ac:chgData name="Scoggin, Jake" userId="5ad58cec-b21c-486a-b6f0-9ede36b8ce4c" providerId="ADAL" clId="{BBB4861D-D491-47AB-B4D0-89CAED28AB65}" dt="2024-02-28T17:26:46.720" v="614" actId="478"/>
          <ac:spMkLst>
            <pc:docMk/>
            <pc:sldMk cId="611491475" sldId="267"/>
            <ac:spMk id="18" creationId="{343C8B19-DF2B-1934-A156-19EA93A85A8C}"/>
          </ac:spMkLst>
        </pc:spChg>
      </pc:sldChg>
      <pc:sldChg chg="addSp delSp modSp add del mod delAnim modAnim">
        <pc:chgData name="Scoggin, Jake" userId="5ad58cec-b21c-486a-b6f0-9ede36b8ce4c" providerId="ADAL" clId="{BBB4861D-D491-47AB-B4D0-89CAED28AB65}" dt="2024-02-29T00:04:53.248" v="5572" actId="47"/>
        <pc:sldMkLst>
          <pc:docMk/>
          <pc:sldMk cId="714363705" sldId="268"/>
        </pc:sldMkLst>
        <pc:spChg chg="del">
          <ac:chgData name="Scoggin, Jake" userId="5ad58cec-b21c-486a-b6f0-9ede36b8ce4c" providerId="ADAL" clId="{BBB4861D-D491-47AB-B4D0-89CAED28AB65}" dt="2024-02-28T17:30:32.466" v="670" actId="478"/>
          <ac:spMkLst>
            <pc:docMk/>
            <pc:sldMk cId="714363705" sldId="268"/>
            <ac:spMk id="3" creationId="{39C67869-7C55-263A-90E4-66A753C01127}"/>
          </ac:spMkLst>
        </pc:spChg>
        <pc:spChg chg="add mod">
          <ac:chgData name="Scoggin, Jake" userId="5ad58cec-b21c-486a-b6f0-9ede36b8ce4c" providerId="ADAL" clId="{BBB4861D-D491-47AB-B4D0-89CAED28AB65}" dt="2024-02-28T17:34:57.797" v="854" actId="255"/>
          <ac:spMkLst>
            <pc:docMk/>
            <pc:sldMk cId="714363705" sldId="268"/>
            <ac:spMk id="4" creationId="{3FDC0158-87D3-AA95-48E2-F6A6220499D9}"/>
          </ac:spMkLst>
        </pc:spChg>
        <pc:spChg chg="mod">
          <ac:chgData name="Scoggin, Jake" userId="5ad58cec-b21c-486a-b6f0-9ede36b8ce4c" providerId="ADAL" clId="{BBB4861D-D491-47AB-B4D0-89CAED28AB65}" dt="2024-02-28T17:31:53.120" v="677" actId="14100"/>
          <ac:spMkLst>
            <pc:docMk/>
            <pc:sldMk cId="714363705" sldId="268"/>
            <ac:spMk id="9" creationId="{5BB470C4-662C-EA4E-8017-CC16996E7AED}"/>
          </ac:spMkLst>
        </pc:spChg>
      </pc:sldChg>
      <pc:sldChg chg="addSp delSp modSp new add del mod modAnim">
        <pc:chgData name="Scoggin, Jake" userId="5ad58cec-b21c-486a-b6f0-9ede36b8ce4c" providerId="ADAL" clId="{BBB4861D-D491-47AB-B4D0-89CAED28AB65}" dt="2024-02-29T00:04:53.248" v="5572" actId="47"/>
        <pc:sldMkLst>
          <pc:docMk/>
          <pc:sldMk cId="1880679697" sldId="269"/>
        </pc:sldMkLst>
        <pc:spChg chg="del">
          <ac:chgData name="Scoggin, Jake" userId="5ad58cec-b21c-486a-b6f0-9ede36b8ce4c" providerId="ADAL" clId="{BBB4861D-D491-47AB-B4D0-89CAED28AB65}" dt="2024-02-28T17:37:06.507" v="914" actId="478"/>
          <ac:spMkLst>
            <pc:docMk/>
            <pc:sldMk cId="1880679697" sldId="269"/>
            <ac:spMk id="2" creationId="{68E2A062-9BD9-86A6-EF48-E8B0F0D50918}"/>
          </ac:spMkLst>
        </pc:spChg>
        <pc:spChg chg="del">
          <ac:chgData name="Scoggin, Jake" userId="5ad58cec-b21c-486a-b6f0-9ede36b8ce4c" providerId="ADAL" clId="{BBB4861D-D491-47AB-B4D0-89CAED28AB65}" dt="2024-02-28T17:37:07.576" v="915" actId="478"/>
          <ac:spMkLst>
            <pc:docMk/>
            <pc:sldMk cId="1880679697" sldId="269"/>
            <ac:spMk id="3" creationId="{D54FE47F-2EE7-A8AC-B569-38EE5545A0A9}"/>
          </ac:spMkLst>
        </pc:spChg>
        <pc:spChg chg="add mod">
          <ac:chgData name="Scoggin, Jake" userId="5ad58cec-b21c-486a-b6f0-9ede36b8ce4c" providerId="ADAL" clId="{BBB4861D-D491-47AB-B4D0-89CAED28AB65}" dt="2024-02-28T17:37:03.154" v="913"/>
          <ac:spMkLst>
            <pc:docMk/>
            <pc:sldMk cId="1880679697" sldId="269"/>
            <ac:spMk id="4" creationId="{A623B479-A1D0-7565-87A7-6C490CFB217E}"/>
          </ac:spMkLst>
        </pc:spChg>
        <pc:spChg chg="add del mod">
          <ac:chgData name="Scoggin, Jake" userId="5ad58cec-b21c-486a-b6f0-9ede36b8ce4c" providerId="ADAL" clId="{BBB4861D-D491-47AB-B4D0-89CAED28AB65}" dt="2024-02-28T17:41:53.974" v="920" actId="478"/>
          <ac:spMkLst>
            <pc:docMk/>
            <pc:sldMk cId="1880679697" sldId="269"/>
            <ac:spMk id="6" creationId="{6A566A50-F937-5227-3982-D79BAC1914F3}"/>
          </ac:spMkLst>
        </pc:spChg>
        <pc:spChg chg="add mod">
          <ac:chgData name="Scoggin, Jake" userId="5ad58cec-b21c-486a-b6f0-9ede36b8ce4c" providerId="ADAL" clId="{BBB4861D-D491-47AB-B4D0-89CAED28AB65}" dt="2024-02-28T17:45:01.110" v="992" actId="14100"/>
          <ac:spMkLst>
            <pc:docMk/>
            <pc:sldMk cId="1880679697" sldId="269"/>
            <ac:spMk id="7" creationId="{642B0901-D48F-A803-3EEF-46C31DD0159E}"/>
          </ac:spMkLst>
        </pc:spChg>
        <pc:spChg chg="add del mod">
          <ac:chgData name="Scoggin, Jake" userId="5ad58cec-b21c-486a-b6f0-9ede36b8ce4c" providerId="ADAL" clId="{BBB4861D-D491-47AB-B4D0-89CAED28AB65}" dt="2024-02-28T17:43:00.891" v="950" actId="478"/>
          <ac:spMkLst>
            <pc:docMk/>
            <pc:sldMk cId="1880679697" sldId="269"/>
            <ac:spMk id="8" creationId="{AA4F100A-4D45-BA7E-15E5-5D8B5FB4E797}"/>
          </ac:spMkLst>
        </pc:spChg>
        <pc:spChg chg="add mod">
          <ac:chgData name="Scoggin, Jake" userId="5ad58cec-b21c-486a-b6f0-9ede36b8ce4c" providerId="ADAL" clId="{BBB4861D-D491-47AB-B4D0-89CAED28AB65}" dt="2024-02-28T17:45:35.790" v="1025" actId="14100"/>
          <ac:spMkLst>
            <pc:docMk/>
            <pc:sldMk cId="1880679697" sldId="269"/>
            <ac:spMk id="9" creationId="{778E217C-C571-D75E-D5BC-63F5D52B4CD4}"/>
          </ac:spMkLst>
        </pc:spChg>
      </pc:sldChg>
      <pc:sldChg chg="addSp delSp modSp new add del mod delAnim modAnim">
        <pc:chgData name="Scoggin, Jake" userId="5ad58cec-b21c-486a-b6f0-9ede36b8ce4c" providerId="ADAL" clId="{BBB4861D-D491-47AB-B4D0-89CAED28AB65}" dt="2024-02-29T00:04:53.248" v="5572" actId="47"/>
        <pc:sldMkLst>
          <pc:docMk/>
          <pc:sldMk cId="2125886707" sldId="270"/>
        </pc:sldMkLst>
        <pc:spChg chg="mod">
          <ac:chgData name="Scoggin, Jake" userId="5ad58cec-b21c-486a-b6f0-9ede36b8ce4c" providerId="ADAL" clId="{BBB4861D-D491-47AB-B4D0-89CAED28AB65}" dt="2024-02-28T17:48:46.838" v="1061" actId="1076"/>
          <ac:spMkLst>
            <pc:docMk/>
            <pc:sldMk cId="2125886707" sldId="270"/>
            <ac:spMk id="2" creationId="{AAE167D6-6D3A-1965-07DC-569AEE93ADB6}"/>
          </ac:spMkLst>
        </pc:spChg>
        <pc:spChg chg="del">
          <ac:chgData name="Scoggin, Jake" userId="5ad58cec-b21c-486a-b6f0-9ede36b8ce4c" providerId="ADAL" clId="{BBB4861D-D491-47AB-B4D0-89CAED28AB65}" dt="2024-02-28T17:48:12.151" v="1044" actId="478"/>
          <ac:spMkLst>
            <pc:docMk/>
            <pc:sldMk cId="2125886707" sldId="270"/>
            <ac:spMk id="3" creationId="{141AAF35-B0D1-3CFD-807B-CC0C19855199}"/>
          </ac:spMkLst>
        </pc:spChg>
        <pc:spChg chg="add mod">
          <ac:chgData name="Scoggin, Jake" userId="5ad58cec-b21c-486a-b6f0-9ede36b8ce4c" providerId="ADAL" clId="{BBB4861D-D491-47AB-B4D0-89CAED28AB65}" dt="2024-02-28T17:50:54.625" v="1162" actId="552"/>
          <ac:spMkLst>
            <pc:docMk/>
            <pc:sldMk cId="2125886707" sldId="270"/>
            <ac:spMk id="4" creationId="{D7B5BBA1-7A56-7CBD-32C9-0756CE690D53}"/>
          </ac:spMkLst>
        </pc:spChg>
        <pc:spChg chg="add del mod">
          <ac:chgData name="Scoggin, Jake" userId="5ad58cec-b21c-486a-b6f0-9ede36b8ce4c" providerId="ADAL" clId="{BBB4861D-D491-47AB-B4D0-89CAED28AB65}" dt="2024-02-28T17:48:19.191" v="1046" actId="478"/>
          <ac:spMkLst>
            <pc:docMk/>
            <pc:sldMk cId="2125886707" sldId="270"/>
            <ac:spMk id="5" creationId="{FE576658-F028-A0C0-6CF1-07C9A856D9D7}"/>
          </ac:spMkLst>
        </pc:spChg>
        <pc:spChg chg="add mod">
          <ac:chgData name="Scoggin, Jake" userId="5ad58cec-b21c-486a-b6f0-9ede36b8ce4c" providerId="ADAL" clId="{BBB4861D-D491-47AB-B4D0-89CAED28AB65}" dt="2024-02-28T17:50:54.625" v="1162" actId="552"/>
          <ac:spMkLst>
            <pc:docMk/>
            <pc:sldMk cId="2125886707" sldId="270"/>
            <ac:spMk id="6" creationId="{40B30802-D778-39E2-1774-FCD2F09DAD44}"/>
          </ac:spMkLst>
        </pc:spChg>
        <pc:spChg chg="add mod">
          <ac:chgData name="Scoggin, Jake" userId="5ad58cec-b21c-486a-b6f0-9ede36b8ce4c" providerId="ADAL" clId="{BBB4861D-D491-47AB-B4D0-89CAED28AB65}" dt="2024-02-28T18:58:56.691" v="3227" actId="20577"/>
          <ac:spMkLst>
            <pc:docMk/>
            <pc:sldMk cId="2125886707" sldId="270"/>
            <ac:spMk id="7" creationId="{53A6660A-0935-2599-4DD0-E8BFBCA54443}"/>
          </ac:spMkLst>
        </pc:spChg>
        <pc:spChg chg="add del">
          <ac:chgData name="Scoggin, Jake" userId="5ad58cec-b21c-486a-b6f0-9ede36b8ce4c" providerId="ADAL" clId="{BBB4861D-D491-47AB-B4D0-89CAED28AB65}" dt="2024-02-28T17:51:18.706" v="1164" actId="22"/>
          <ac:spMkLst>
            <pc:docMk/>
            <pc:sldMk cId="2125886707" sldId="270"/>
            <ac:spMk id="9" creationId="{6D34BD4D-0FFE-21B3-34C6-6FC6459B2E7D}"/>
          </ac:spMkLst>
        </pc:spChg>
        <pc:spChg chg="add mod">
          <ac:chgData name="Scoggin, Jake" userId="5ad58cec-b21c-486a-b6f0-9ede36b8ce4c" providerId="ADAL" clId="{BBB4861D-D491-47AB-B4D0-89CAED28AB65}" dt="2024-02-28T17:58:35.024" v="1242" actId="1036"/>
          <ac:spMkLst>
            <pc:docMk/>
            <pc:sldMk cId="2125886707" sldId="270"/>
            <ac:spMk id="10" creationId="{FC11B85C-7871-344E-1238-7D7AC268561C}"/>
          </ac:spMkLst>
        </pc:spChg>
        <pc:spChg chg="add mod">
          <ac:chgData name="Scoggin, Jake" userId="5ad58cec-b21c-486a-b6f0-9ede36b8ce4c" providerId="ADAL" clId="{BBB4861D-D491-47AB-B4D0-89CAED28AB65}" dt="2024-02-28T18:00:54.155" v="1269" actId="1076"/>
          <ac:spMkLst>
            <pc:docMk/>
            <pc:sldMk cId="2125886707" sldId="270"/>
            <ac:spMk id="11" creationId="{ED137669-91CE-1135-E7FE-66DDFCCD7A72}"/>
          </ac:spMkLst>
        </pc:spChg>
        <pc:spChg chg="add mod">
          <ac:chgData name="Scoggin, Jake" userId="5ad58cec-b21c-486a-b6f0-9ede36b8ce4c" providerId="ADAL" clId="{BBB4861D-D491-47AB-B4D0-89CAED28AB65}" dt="2024-02-28T18:00:45.041" v="1267" actId="1076"/>
          <ac:spMkLst>
            <pc:docMk/>
            <pc:sldMk cId="2125886707" sldId="270"/>
            <ac:spMk id="12" creationId="{DF4C2E24-AA60-326A-7499-F40DF91AC9EA}"/>
          </ac:spMkLst>
        </pc:spChg>
        <pc:spChg chg="add mod">
          <ac:chgData name="Scoggin, Jake" userId="5ad58cec-b21c-486a-b6f0-9ede36b8ce4c" providerId="ADAL" clId="{BBB4861D-D491-47AB-B4D0-89CAED28AB65}" dt="2024-02-28T18:00:50.484" v="1268" actId="408"/>
          <ac:spMkLst>
            <pc:docMk/>
            <pc:sldMk cId="2125886707" sldId="270"/>
            <ac:spMk id="13" creationId="{877C3811-6AB6-08E2-EA4A-769728815790}"/>
          </ac:spMkLst>
        </pc:spChg>
        <pc:spChg chg="add mod">
          <ac:chgData name="Scoggin, Jake" userId="5ad58cec-b21c-486a-b6f0-9ede36b8ce4c" providerId="ADAL" clId="{BBB4861D-D491-47AB-B4D0-89CAED28AB65}" dt="2024-02-28T18:00:45.041" v="1267" actId="1076"/>
          <ac:spMkLst>
            <pc:docMk/>
            <pc:sldMk cId="2125886707" sldId="270"/>
            <ac:spMk id="14" creationId="{1904AFBF-0AFC-2ADA-A490-FB89AFF63134}"/>
          </ac:spMkLst>
        </pc:spChg>
        <pc:spChg chg="add del mod">
          <ac:chgData name="Scoggin, Jake" userId="5ad58cec-b21c-486a-b6f0-9ede36b8ce4c" providerId="ADAL" clId="{BBB4861D-D491-47AB-B4D0-89CAED28AB65}" dt="2024-02-28T18:00:39.305" v="1266" actId="478"/>
          <ac:spMkLst>
            <pc:docMk/>
            <pc:sldMk cId="2125886707" sldId="270"/>
            <ac:spMk id="15" creationId="{65AAC6ED-26D8-1D83-BC02-5DCB62DF4286}"/>
          </ac:spMkLst>
        </pc:spChg>
        <pc:spChg chg="add mod">
          <ac:chgData name="Scoggin, Jake" userId="5ad58cec-b21c-486a-b6f0-9ede36b8ce4c" providerId="ADAL" clId="{BBB4861D-D491-47AB-B4D0-89CAED28AB65}" dt="2024-02-28T18:03:22.183" v="1318" actId="20577"/>
          <ac:spMkLst>
            <pc:docMk/>
            <pc:sldMk cId="2125886707" sldId="270"/>
            <ac:spMk id="16" creationId="{1ED02979-59CC-60A6-3246-A6158CE03A06}"/>
          </ac:spMkLst>
        </pc:spChg>
      </pc:sldChg>
      <pc:sldChg chg="addSp delSp modSp add del mod delAnim modAnim">
        <pc:chgData name="Scoggin, Jake" userId="5ad58cec-b21c-486a-b6f0-9ede36b8ce4c" providerId="ADAL" clId="{BBB4861D-D491-47AB-B4D0-89CAED28AB65}" dt="2024-02-29T00:04:53.248" v="5572" actId="47"/>
        <pc:sldMkLst>
          <pc:docMk/>
          <pc:sldMk cId="569047514" sldId="271"/>
        </pc:sldMkLst>
        <pc:spChg chg="del">
          <ac:chgData name="Scoggin, Jake" userId="5ad58cec-b21c-486a-b6f0-9ede36b8ce4c" providerId="ADAL" clId="{BBB4861D-D491-47AB-B4D0-89CAED28AB65}" dt="2024-02-28T18:07:45.568" v="1348" actId="478"/>
          <ac:spMkLst>
            <pc:docMk/>
            <pc:sldMk cId="569047514" sldId="271"/>
            <ac:spMk id="2" creationId="{C623D3A3-9EB7-390A-CF28-EE65484753CD}"/>
          </ac:spMkLst>
        </pc:spChg>
        <pc:spChg chg="add mod">
          <ac:chgData name="Scoggin, Jake" userId="5ad58cec-b21c-486a-b6f0-9ede36b8ce4c" providerId="ADAL" clId="{BBB4861D-D491-47AB-B4D0-89CAED28AB65}" dt="2024-02-28T18:09:02.560" v="1370"/>
          <ac:spMkLst>
            <pc:docMk/>
            <pc:sldMk cId="569047514" sldId="271"/>
            <ac:spMk id="3" creationId="{E58BE90D-7326-57A0-B9A8-55C6475CA592}"/>
          </ac:spMkLst>
        </pc:spChg>
        <pc:spChg chg="del">
          <ac:chgData name="Scoggin, Jake" userId="5ad58cec-b21c-486a-b6f0-9ede36b8ce4c" providerId="ADAL" clId="{BBB4861D-D491-47AB-B4D0-89CAED28AB65}" dt="2024-02-28T18:03:41.615" v="1327" actId="478"/>
          <ac:spMkLst>
            <pc:docMk/>
            <pc:sldMk cId="569047514" sldId="271"/>
            <ac:spMk id="4" creationId="{52A48756-BF2A-6906-92C6-A7D1D66907C7}"/>
          </ac:spMkLst>
        </pc:spChg>
        <pc:spChg chg="del">
          <ac:chgData name="Scoggin, Jake" userId="5ad58cec-b21c-486a-b6f0-9ede36b8ce4c" providerId="ADAL" clId="{BBB4861D-D491-47AB-B4D0-89CAED28AB65}" dt="2024-02-28T18:03:40.702" v="1326" actId="478"/>
          <ac:spMkLst>
            <pc:docMk/>
            <pc:sldMk cId="569047514" sldId="271"/>
            <ac:spMk id="6" creationId="{D51DAB2A-7107-A19F-60CE-943A09C25965}"/>
          </ac:spMkLst>
        </pc:spChg>
        <pc:spChg chg="mod">
          <ac:chgData name="Scoggin, Jake" userId="5ad58cec-b21c-486a-b6f0-9ede36b8ce4c" providerId="ADAL" clId="{BBB4861D-D491-47AB-B4D0-89CAED28AB65}" dt="2024-02-28T18:08:35.698" v="1365" actId="14100"/>
          <ac:spMkLst>
            <pc:docMk/>
            <pc:sldMk cId="569047514" sldId="271"/>
            <ac:spMk id="7" creationId="{A25675EC-6EA8-294D-D97E-B3D539C3FECC}"/>
          </ac:spMkLst>
        </pc:spChg>
        <pc:spChg chg="add del mod">
          <ac:chgData name="Scoggin, Jake" userId="5ad58cec-b21c-486a-b6f0-9ede36b8ce4c" providerId="ADAL" clId="{BBB4861D-D491-47AB-B4D0-89CAED28AB65}" dt="2024-02-28T18:07:48.298" v="1349" actId="478"/>
          <ac:spMkLst>
            <pc:docMk/>
            <pc:sldMk cId="569047514" sldId="271"/>
            <ac:spMk id="8" creationId="{B2FE7132-3570-814A-3CE4-0E4DE22EBE11}"/>
          </ac:spMkLst>
        </pc:spChg>
        <pc:spChg chg="add mod">
          <ac:chgData name="Scoggin, Jake" userId="5ad58cec-b21c-486a-b6f0-9ede36b8ce4c" providerId="ADAL" clId="{BBB4861D-D491-47AB-B4D0-89CAED28AB65}" dt="2024-02-28T18:09:02.560" v="1370"/>
          <ac:spMkLst>
            <pc:docMk/>
            <pc:sldMk cId="569047514" sldId="271"/>
            <ac:spMk id="9" creationId="{509F96C7-DC05-8C76-CAB8-CA53DAC08DE3}"/>
          </ac:spMkLst>
        </pc:spChg>
        <pc:spChg chg="del">
          <ac:chgData name="Scoggin, Jake" userId="5ad58cec-b21c-486a-b6f0-9ede36b8ce4c" providerId="ADAL" clId="{BBB4861D-D491-47AB-B4D0-89CAED28AB65}" dt="2024-02-28T18:03:38.902" v="1325" actId="478"/>
          <ac:spMkLst>
            <pc:docMk/>
            <pc:sldMk cId="569047514" sldId="271"/>
            <ac:spMk id="10" creationId="{FA4791AF-982B-0710-7BD0-E3F8FD14096A}"/>
          </ac:spMkLst>
        </pc:spChg>
        <pc:spChg chg="del">
          <ac:chgData name="Scoggin, Jake" userId="5ad58cec-b21c-486a-b6f0-9ede36b8ce4c" providerId="ADAL" clId="{BBB4861D-D491-47AB-B4D0-89CAED28AB65}" dt="2024-02-28T18:03:35.484" v="1323" actId="478"/>
          <ac:spMkLst>
            <pc:docMk/>
            <pc:sldMk cId="569047514" sldId="271"/>
            <ac:spMk id="11" creationId="{71E734CA-0352-EA2A-328C-8D3DA87B2B6B}"/>
          </ac:spMkLst>
        </pc:spChg>
        <pc:spChg chg="del">
          <ac:chgData name="Scoggin, Jake" userId="5ad58cec-b21c-486a-b6f0-9ede36b8ce4c" providerId="ADAL" clId="{BBB4861D-D491-47AB-B4D0-89CAED28AB65}" dt="2024-02-28T18:03:32.208" v="1322" actId="478"/>
          <ac:spMkLst>
            <pc:docMk/>
            <pc:sldMk cId="569047514" sldId="271"/>
            <ac:spMk id="12" creationId="{4CB26904-6C8E-F43E-EFAD-B2908B445C0B}"/>
          </ac:spMkLst>
        </pc:spChg>
        <pc:spChg chg="del">
          <ac:chgData name="Scoggin, Jake" userId="5ad58cec-b21c-486a-b6f0-9ede36b8ce4c" providerId="ADAL" clId="{BBB4861D-D491-47AB-B4D0-89CAED28AB65}" dt="2024-02-28T18:03:31.129" v="1321" actId="478"/>
          <ac:spMkLst>
            <pc:docMk/>
            <pc:sldMk cId="569047514" sldId="271"/>
            <ac:spMk id="13" creationId="{143ACBA1-7969-1C87-A841-D7AC2A70F2AD}"/>
          </ac:spMkLst>
        </pc:spChg>
        <pc:spChg chg="del">
          <ac:chgData name="Scoggin, Jake" userId="5ad58cec-b21c-486a-b6f0-9ede36b8ce4c" providerId="ADAL" clId="{BBB4861D-D491-47AB-B4D0-89CAED28AB65}" dt="2024-02-28T18:03:29.206" v="1320" actId="478"/>
          <ac:spMkLst>
            <pc:docMk/>
            <pc:sldMk cId="569047514" sldId="271"/>
            <ac:spMk id="14" creationId="{1FC753F6-4D17-5C5D-4734-74479A8F8160}"/>
          </ac:spMkLst>
        </pc:spChg>
        <pc:spChg chg="add mod">
          <ac:chgData name="Scoggin, Jake" userId="5ad58cec-b21c-486a-b6f0-9ede36b8ce4c" providerId="ADAL" clId="{BBB4861D-D491-47AB-B4D0-89CAED28AB65}" dt="2024-02-28T18:09:02.560" v="1370"/>
          <ac:spMkLst>
            <pc:docMk/>
            <pc:sldMk cId="569047514" sldId="271"/>
            <ac:spMk id="15" creationId="{58BA4FD3-9EEB-2ADE-6699-742C37FDB177}"/>
          </ac:spMkLst>
        </pc:spChg>
        <pc:spChg chg="del">
          <ac:chgData name="Scoggin, Jake" userId="5ad58cec-b21c-486a-b6f0-9ede36b8ce4c" providerId="ADAL" clId="{BBB4861D-D491-47AB-B4D0-89CAED28AB65}" dt="2024-02-28T18:03:37.533" v="1324" actId="478"/>
          <ac:spMkLst>
            <pc:docMk/>
            <pc:sldMk cId="569047514" sldId="271"/>
            <ac:spMk id="16" creationId="{94B58299-C729-73F2-6973-3575380C5626}"/>
          </ac:spMkLst>
        </pc:spChg>
        <pc:spChg chg="add mod">
          <ac:chgData name="Scoggin, Jake" userId="5ad58cec-b21c-486a-b6f0-9ede36b8ce4c" providerId="ADAL" clId="{BBB4861D-D491-47AB-B4D0-89CAED28AB65}" dt="2024-02-28T18:14:14.322" v="1575" actId="20577"/>
          <ac:spMkLst>
            <pc:docMk/>
            <pc:sldMk cId="569047514" sldId="271"/>
            <ac:spMk id="17" creationId="{31E8D850-13CD-9E9A-895D-EFC8619CEA02}"/>
          </ac:spMkLst>
        </pc:spChg>
        <pc:spChg chg="add mod">
          <ac:chgData name="Scoggin, Jake" userId="5ad58cec-b21c-486a-b6f0-9ede36b8ce4c" providerId="ADAL" clId="{BBB4861D-D491-47AB-B4D0-89CAED28AB65}" dt="2024-02-28T18:13:28.661" v="1567"/>
          <ac:spMkLst>
            <pc:docMk/>
            <pc:sldMk cId="569047514" sldId="271"/>
            <ac:spMk id="18" creationId="{747128AF-121C-EC24-9282-C9D3DD347021}"/>
          </ac:spMkLst>
        </pc:spChg>
        <pc:spChg chg="add del mod">
          <ac:chgData name="Scoggin, Jake" userId="5ad58cec-b21c-486a-b6f0-9ede36b8ce4c" providerId="ADAL" clId="{BBB4861D-D491-47AB-B4D0-89CAED28AB65}" dt="2024-02-28T18:15:01.790" v="1590" actId="478"/>
          <ac:spMkLst>
            <pc:docMk/>
            <pc:sldMk cId="569047514" sldId="271"/>
            <ac:spMk id="19" creationId="{B2FD187B-DC7E-6055-E57C-27B8935E000D}"/>
          </ac:spMkLst>
        </pc:spChg>
        <pc:spChg chg="add del mod">
          <ac:chgData name="Scoggin, Jake" userId="5ad58cec-b21c-486a-b6f0-9ede36b8ce4c" providerId="ADAL" clId="{BBB4861D-D491-47AB-B4D0-89CAED28AB65}" dt="2024-02-28T18:15:03.269" v="1591" actId="478"/>
          <ac:spMkLst>
            <pc:docMk/>
            <pc:sldMk cId="569047514" sldId="271"/>
            <ac:spMk id="20" creationId="{E999F263-6008-755E-DB9F-FEE1F0EF1DB7}"/>
          </ac:spMkLst>
        </pc:spChg>
        <pc:spChg chg="add del mod">
          <ac:chgData name="Scoggin, Jake" userId="5ad58cec-b21c-486a-b6f0-9ede36b8ce4c" providerId="ADAL" clId="{BBB4861D-D491-47AB-B4D0-89CAED28AB65}" dt="2024-02-28T18:15:04.365" v="1592" actId="478"/>
          <ac:spMkLst>
            <pc:docMk/>
            <pc:sldMk cId="569047514" sldId="271"/>
            <ac:spMk id="21" creationId="{4638DB63-FB33-5370-EC45-DFF815D6C008}"/>
          </ac:spMkLst>
        </pc:spChg>
        <pc:spChg chg="add mod">
          <ac:chgData name="Scoggin, Jake" userId="5ad58cec-b21c-486a-b6f0-9ede36b8ce4c" providerId="ADAL" clId="{BBB4861D-D491-47AB-B4D0-89CAED28AB65}" dt="2024-02-28T18:15:16.973" v="1604" actId="1035"/>
          <ac:spMkLst>
            <pc:docMk/>
            <pc:sldMk cId="569047514" sldId="271"/>
            <ac:spMk id="22" creationId="{BD53CD71-C106-DB22-4E07-00041DEA8AD4}"/>
          </ac:spMkLst>
        </pc:spChg>
        <pc:spChg chg="add mod">
          <ac:chgData name="Scoggin, Jake" userId="5ad58cec-b21c-486a-b6f0-9ede36b8ce4c" providerId="ADAL" clId="{BBB4861D-D491-47AB-B4D0-89CAED28AB65}" dt="2024-02-28T18:15:23.744" v="1606" actId="14100"/>
          <ac:spMkLst>
            <pc:docMk/>
            <pc:sldMk cId="569047514" sldId="271"/>
            <ac:spMk id="23" creationId="{CF61EC5A-0754-1100-DFAD-45040C9A487B}"/>
          </ac:spMkLst>
        </pc:spChg>
        <pc:spChg chg="add mod">
          <ac:chgData name="Scoggin, Jake" userId="5ad58cec-b21c-486a-b6f0-9ede36b8ce4c" providerId="ADAL" clId="{BBB4861D-D491-47AB-B4D0-89CAED28AB65}" dt="2024-02-28T18:15:30.742" v="1608" actId="14100"/>
          <ac:spMkLst>
            <pc:docMk/>
            <pc:sldMk cId="569047514" sldId="271"/>
            <ac:spMk id="24" creationId="{0799E142-5789-6684-E7B7-A81D5B2226CA}"/>
          </ac:spMkLst>
        </pc:spChg>
      </pc:sldChg>
      <pc:sldChg chg="addSp modSp add del mod modAnim">
        <pc:chgData name="Scoggin, Jake" userId="5ad58cec-b21c-486a-b6f0-9ede36b8ce4c" providerId="ADAL" clId="{BBB4861D-D491-47AB-B4D0-89CAED28AB65}" dt="2024-02-28T18:17:16.462" v="1616" actId="47"/>
        <pc:sldMkLst>
          <pc:docMk/>
          <pc:sldMk cId="2130183225" sldId="272"/>
        </pc:sldMkLst>
        <pc:spChg chg="add mod">
          <ac:chgData name="Scoggin, Jake" userId="5ad58cec-b21c-486a-b6f0-9ede36b8ce4c" providerId="ADAL" clId="{BBB4861D-D491-47AB-B4D0-89CAED28AB65}" dt="2024-02-28T18:12:03.097" v="1477" actId="113"/>
          <ac:spMkLst>
            <pc:docMk/>
            <pc:sldMk cId="2130183225" sldId="272"/>
            <ac:spMk id="2" creationId="{8C51BED4-922C-C8C7-43B2-DAEF4CF6F44E}"/>
          </ac:spMkLst>
        </pc:spChg>
        <pc:spChg chg="add mod">
          <ac:chgData name="Scoggin, Jake" userId="5ad58cec-b21c-486a-b6f0-9ede36b8ce4c" providerId="ADAL" clId="{BBB4861D-D491-47AB-B4D0-89CAED28AB65}" dt="2024-02-28T18:12:39.906" v="1565" actId="1076"/>
          <ac:spMkLst>
            <pc:docMk/>
            <pc:sldMk cId="2130183225" sldId="272"/>
            <ac:spMk id="4" creationId="{BF84A88A-668D-B1D0-FDE0-B5FFCC062828}"/>
          </ac:spMkLst>
        </pc:spChg>
      </pc:sldChg>
      <pc:sldChg chg="delSp add del mod delAnim modAnim">
        <pc:chgData name="Scoggin, Jake" userId="5ad58cec-b21c-486a-b6f0-9ede36b8ce4c" providerId="ADAL" clId="{BBB4861D-D491-47AB-B4D0-89CAED28AB65}" dt="2024-02-29T00:04:53.248" v="5572" actId="47"/>
        <pc:sldMkLst>
          <pc:docMk/>
          <pc:sldMk cId="3433423401" sldId="273"/>
        </pc:sldMkLst>
        <pc:spChg chg="del">
          <ac:chgData name="Scoggin, Jake" userId="5ad58cec-b21c-486a-b6f0-9ede36b8ce4c" providerId="ADAL" clId="{BBB4861D-D491-47AB-B4D0-89CAED28AB65}" dt="2024-02-28T18:16:21.300" v="1614" actId="478"/>
          <ac:spMkLst>
            <pc:docMk/>
            <pc:sldMk cId="3433423401" sldId="273"/>
            <ac:spMk id="18" creationId="{8582631D-7A8F-4180-10B9-12DE64283D91}"/>
          </ac:spMkLst>
        </pc:spChg>
      </pc:sldChg>
      <pc:sldChg chg="addSp delSp modSp add del mod">
        <pc:chgData name="Scoggin, Jake" userId="5ad58cec-b21c-486a-b6f0-9ede36b8ce4c" providerId="ADAL" clId="{BBB4861D-D491-47AB-B4D0-89CAED28AB65}" dt="2024-02-29T00:04:53.248" v="5572" actId="47"/>
        <pc:sldMkLst>
          <pc:docMk/>
          <pc:sldMk cId="3647077773" sldId="274"/>
        </pc:sldMkLst>
        <pc:spChg chg="mod">
          <ac:chgData name="Scoggin, Jake" userId="5ad58cec-b21c-486a-b6f0-9ede36b8ce4c" providerId="ADAL" clId="{BBB4861D-D491-47AB-B4D0-89CAED28AB65}" dt="2024-02-28T18:17:23.551" v="1638" actId="20577"/>
          <ac:spMkLst>
            <pc:docMk/>
            <pc:sldMk cId="3647077773" sldId="274"/>
            <ac:spMk id="17" creationId="{C95AB64F-0B01-C9AA-24EC-00E88B1F7878}"/>
          </ac:spMkLst>
        </pc:spChg>
        <pc:spChg chg="del">
          <ac:chgData name="Scoggin, Jake" userId="5ad58cec-b21c-486a-b6f0-9ede36b8ce4c" providerId="ADAL" clId="{BBB4861D-D491-47AB-B4D0-89CAED28AB65}" dt="2024-02-28T18:17:27.060" v="1639" actId="478"/>
          <ac:spMkLst>
            <pc:docMk/>
            <pc:sldMk cId="3647077773" sldId="274"/>
            <ac:spMk id="22" creationId="{12ABA0BD-849D-1A28-A523-5E73B8B2CF5A}"/>
          </ac:spMkLst>
        </pc:spChg>
        <pc:spChg chg="del">
          <ac:chgData name="Scoggin, Jake" userId="5ad58cec-b21c-486a-b6f0-9ede36b8ce4c" providerId="ADAL" clId="{BBB4861D-D491-47AB-B4D0-89CAED28AB65}" dt="2024-02-28T18:17:29.513" v="1640" actId="478"/>
          <ac:spMkLst>
            <pc:docMk/>
            <pc:sldMk cId="3647077773" sldId="274"/>
            <ac:spMk id="23" creationId="{F8F826D6-8431-7511-F41A-FE5A1065F8A4}"/>
          </ac:spMkLst>
        </pc:spChg>
        <pc:spChg chg="del">
          <ac:chgData name="Scoggin, Jake" userId="5ad58cec-b21c-486a-b6f0-9ede36b8ce4c" providerId="ADAL" clId="{BBB4861D-D491-47AB-B4D0-89CAED28AB65}" dt="2024-02-28T18:17:31.934" v="1641" actId="478"/>
          <ac:spMkLst>
            <pc:docMk/>
            <pc:sldMk cId="3647077773" sldId="274"/>
            <ac:spMk id="24" creationId="{9EEB8EFA-D7A4-C12B-66DD-D60C9D00095E}"/>
          </ac:spMkLst>
        </pc:spChg>
        <pc:graphicFrameChg chg="add mod">
          <ac:chgData name="Scoggin, Jake" userId="5ad58cec-b21c-486a-b6f0-9ede36b8ce4c" providerId="ADAL" clId="{BBB4861D-D491-47AB-B4D0-89CAED28AB65}" dt="2024-02-28T18:18:53.993" v="1647" actId="14100"/>
          <ac:graphicFrameMkLst>
            <pc:docMk/>
            <pc:sldMk cId="3647077773" sldId="274"/>
            <ac:graphicFrameMk id="2" creationId="{EE012437-2B7F-8C84-7C48-7A9C7058F0C5}"/>
          </ac:graphicFrameMkLst>
        </pc:graphicFrameChg>
      </pc:sldChg>
      <pc:sldChg chg="addSp delSp modSp add del mod modAnim">
        <pc:chgData name="Scoggin, Jake" userId="5ad58cec-b21c-486a-b6f0-9ede36b8ce4c" providerId="ADAL" clId="{BBB4861D-D491-47AB-B4D0-89CAED28AB65}" dt="2024-02-29T00:04:53.248" v="5572" actId="47"/>
        <pc:sldMkLst>
          <pc:docMk/>
          <pc:sldMk cId="758623692" sldId="275"/>
        </pc:sldMkLst>
        <pc:spChg chg="add mod">
          <ac:chgData name="Scoggin, Jake" userId="5ad58cec-b21c-486a-b6f0-9ede36b8ce4c" providerId="ADAL" clId="{BBB4861D-D491-47AB-B4D0-89CAED28AB65}" dt="2024-02-28T18:19:58.002" v="1684" actId="1076"/>
          <ac:spMkLst>
            <pc:docMk/>
            <pc:sldMk cId="758623692" sldId="275"/>
            <ac:spMk id="4" creationId="{A3782BAA-99CB-2CB0-C1C0-125A86D99B6C}"/>
          </ac:spMkLst>
        </pc:spChg>
        <pc:spChg chg="add mod">
          <ac:chgData name="Scoggin, Jake" userId="5ad58cec-b21c-486a-b6f0-9ede36b8ce4c" providerId="ADAL" clId="{BBB4861D-D491-47AB-B4D0-89CAED28AB65}" dt="2024-02-28T18:20:05.550" v="1687" actId="20577"/>
          <ac:spMkLst>
            <pc:docMk/>
            <pc:sldMk cId="758623692" sldId="275"/>
            <ac:spMk id="5" creationId="{6D37B250-5871-F65E-E491-671F0E4BA2D0}"/>
          </ac:spMkLst>
        </pc:spChg>
        <pc:spChg chg="add mod">
          <ac:chgData name="Scoggin, Jake" userId="5ad58cec-b21c-486a-b6f0-9ede36b8ce4c" providerId="ADAL" clId="{BBB4861D-D491-47AB-B4D0-89CAED28AB65}" dt="2024-02-28T18:20:13.592" v="1690" actId="20577"/>
          <ac:spMkLst>
            <pc:docMk/>
            <pc:sldMk cId="758623692" sldId="275"/>
            <ac:spMk id="6" creationId="{40DE43ED-56ED-53F0-E837-F17869DFC838}"/>
          </ac:spMkLst>
        </pc:spChg>
        <pc:graphicFrameChg chg="del">
          <ac:chgData name="Scoggin, Jake" userId="5ad58cec-b21c-486a-b6f0-9ede36b8ce4c" providerId="ADAL" clId="{BBB4861D-D491-47AB-B4D0-89CAED28AB65}" dt="2024-02-28T18:19:17.897" v="1649" actId="478"/>
          <ac:graphicFrameMkLst>
            <pc:docMk/>
            <pc:sldMk cId="758623692" sldId="275"/>
            <ac:graphicFrameMk id="2" creationId="{948AB470-669D-587F-8F3C-7F845FDB0628}"/>
          </ac:graphicFrameMkLst>
        </pc:graphicFrameChg>
      </pc:sldChg>
      <pc:sldChg chg="delSp modSp add del mod delAnim modAnim">
        <pc:chgData name="Scoggin, Jake" userId="5ad58cec-b21c-486a-b6f0-9ede36b8ce4c" providerId="ADAL" clId="{BBB4861D-D491-47AB-B4D0-89CAED28AB65}" dt="2024-02-29T00:04:53.248" v="5572" actId="47"/>
        <pc:sldMkLst>
          <pc:docMk/>
          <pc:sldMk cId="2496293092" sldId="276"/>
        </pc:sldMkLst>
        <pc:spChg chg="del">
          <ac:chgData name="Scoggin, Jake" userId="5ad58cec-b21c-486a-b6f0-9ede36b8ce4c" providerId="ADAL" clId="{BBB4861D-D491-47AB-B4D0-89CAED28AB65}" dt="2024-02-28T18:20:22.915" v="1693" actId="478"/>
          <ac:spMkLst>
            <pc:docMk/>
            <pc:sldMk cId="2496293092" sldId="276"/>
            <ac:spMk id="3" creationId="{102FD616-44BD-6AE5-84DE-DA338734609C}"/>
          </ac:spMkLst>
        </pc:spChg>
        <pc:spChg chg="del">
          <ac:chgData name="Scoggin, Jake" userId="5ad58cec-b21c-486a-b6f0-9ede36b8ce4c" providerId="ADAL" clId="{BBB4861D-D491-47AB-B4D0-89CAED28AB65}" dt="2024-02-28T18:20:22.134" v="1692" actId="478"/>
          <ac:spMkLst>
            <pc:docMk/>
            <pc:sldMk cId="2496293092" sldId="276"/>
            <ac:spMk id="4" creationId="{42BF4275-D4AC-1C7D-77A5-0D998598564B}"/>
          </ac:spMkLst>
        </pc:spChg>
        <pc:spChg chg="del">
          <ac:chgData name="Scoggin, Jake" userId="5ad58cec-b21c-486a-b6f0-9ede36b8ce4c" providerId="ADAL" clId="{BBB4861D-D491-47AB-B4D0-89CAED28AB65}" dt="2024-02-28T18:20:24.154" v="1694" actId="478"/>
          <ac:spMkLst>
            <pc:docMk/>
            <pc:sldMk cId="2496293092" sldId="276"/>
            <ac:spMk id="5" creationId="{3DD2EE96-E416-F1B5-870D-E27E48DB7CB2}"/>
          </ac:spMkLst>
        </pc:spChg>
        <pc:spChg chg="mod">
          <ac:chgData name="Scoggin, Jake" userId="5ad58cec-b21c-486a-b6f0-9ede36b8ce4c" providerId="ADAL" clId="{BBB4861D-D491-47AB-B4D0-89CAED28AB65}" dt="2024-02-28T18:31:41.969" v="2071" actId="20577"/>
          <ac:spMkLst>
            <pc:docMk/>
            <pc:sldMk cId="2496293092" sldId="276"/>
            <ac:spMk id="6" creationId="{221A3F84-2E5B-988A-EF0A-B15A370781BA}"/>
          </ac:spMkLst>
        </pc:spChg>
        <pc:spChg chg="mod">
          <ac:chgData name="Scoggin, Jake" userId="5ad58cec-b21c-486a-b6f0-9ede36b8ce4c" providerId="ADAL" clId="{BBB4861D-D491-47AB-B4D0-89CAED28AB65}" dt="2024-02-28T18:27:40.209" v="2011" actId="1038"/>
          <ac:spMkLst>
            <pc:docMk/>
            <pc:sldMk cId="2496293092" sldId="276"/>
            <ac:spMk id="7" creationId="{918140F8-7B7B-BA99-9AF1-C0B334C8709B}"/>
          </ac:spMkLst>
        </pc:spChg>
        <pc:spChg chg="del">
          <ac:chgData name="Scoggin, Jake" userId="5ad58cec-b21c-486a-b6f0-9ede36b8ce4c" providerId="ADAL" clId="{BBB4861D-D491-47AB-B4D0-89CAED28AB65}" dt="2024-02-28T18:20:25.221" v="1695" actId="478"/>
          <ac:spMkLst>
            <pc:docMk/>
            <pc:sldMk cId="2496293092" sldId="276"/>
            <ac:spMk id="9" creationId="{5D29B9B9-5548-7F4F-A0F9-D94BE0094CF2}"/>
          </ac:spMkLst>
        </pc:spChg>
        <pc:spChg chg="del">
          <ac:chgData name="Scoggin, Jake" userId="5ad58cec-b21c-486a-b6f0-9ede36b8ce4c" providerId="ADAL" clId="{BBB4861D-D491-47AB-B4D0-89CAED28AB65}" dt="2024-02-28T18:20:26.117" v="1696" actId="478"/>
          <ac:spMkLst>
            <pc:docMk/>
            <pc:sldMk cId="2496293092" sldId="276"/>
            <ac:spMk id="15" creationId="{CC103770-24D9-9375-C814-3D6DC7C1136A}"/>
          </ac:spMkLst>
        </pc:spChg>
      </pc:sldChg>
      <pc:sldChg chg="addSp delSp modSp add del mod delAnim modAnim">
        <pc:chgData name="Scoggin, Jake" userId="5ad58cec-b21c-486a-b6f0-9ede36b8ce4c" providerId="ADAL" clId="{BBB4861D-D491-47AB-B4D0-89CAED28AB65}" dt="2024-02-29T00:04:53.248" v="5572" actId="47"/>
        <pc:sldMkLst>
          <pc:docMk/>
          <pc:sldMk cId="748312496" sldId="277"/>
        </pc:sldMkLst>
        <pc:spChg chg="add del mod">
          <ac:chgData name="Scoggin, Jake" userId="5ad58cec-b21c-486a-b6f0-9ede36b8ce4c" providerId="ADAL" clId="{BBB4861D-D491-47AB-B4D0-89CAED28AB65}" dt="2024-02-28T18:33:17.553" v="2097" actId="478"/>
          <ac:spMkLst>
            <pc:docMk/>
            <pc:sldMk cId="748312496" sldId="277"/>
            <ac:spMk id="2" creationId="{E4D2CF7D-A94F-A0EB-C3F1-D0BC853EFCC8}"/>
          </ac:spMkLst>
        </pc:spChg>
        <pc:spChg chg="add del mod">
          <ac:chgData name="Scoggin, Jake" userId="5ad58cec-b21c-486a-b6f0-9ede36b8ce4c" providerId="ADAL" clId="{BBB4861D-D491-47AB-B4D0-89CAED28AB65}" dt="2024-02-28T18:36:04.867" v="2339" actId="478"/>
          <ac:spMkLst>
            <pc:docMk/>
            <pc:sldMk cId="748312496" sldId="277"/>
            <ac:spMk id="3" creationId="{22F9C99B-F8F8-1991-AC81-8AC66CB6F1EF}"/>
          </ac:spMkLst>
        </pc:spChg>
        <pc:spChg chg="add del mod">
          <ac:chgData name="Scoggin, Jake" userId="5ad58cec-b21c-486a-b6f0-9ede36b8ce4c" providerId="ADAL" clId="{BBB4861D-D491-47AB-B4D0-89CAED28AB65}" dt="2024-02-28T18:36:06.274" v="2340" actId="478"/>
          <ac:spMkLst>
            <pc:docMk/>
            <pc:sldMk cId="748312496" sldId="277"/>
            <ac:spMk id="4" creationId="{1B68445A-7A33-7264-10CF-78F99CDB2590}"/>
          </ac:spMkLst>
        </pc:spChg>
        <pc:spChg chg="add del mod">
          <ac:chgData name="Scoggin, Jake" userId="5ad58cec-b21c-486a-b6f0-9ede36b8ce4c" providerId="ADAL" clId="{BBB4861D-D491-47AB-B4D0-89CAED28AB65}" dt="2024-02-28T18:36:07.745" v="2341" actId="478"/>
          <ac:spMkLst>
            <pc:docMk/>
            <pc:sldMk cId="748312496" sldId="277"/>
            <ac:spMk id="5" creationId="{91DB022C-E9BB-60E4-B72A-29C02819DE8E}"/>
          </ac:spMkLst>
        </pc:spChg>
        <pc:spChg chg="mod">
          <ac:chgData name="Scoggin, Jake" userId="5ad58cec-b21c-486a-b6f0-9ede36b8ce4c" providerId="ADAL" clId="{BBB4861D-D491-47AB-B4D0-89CAED28AB65}" dt="2024-02-28T18:33:13.793" v="2095" actId="1076"/>
          <ac:spMkLst>
            <pc:docMk/>
            <pc:sldMk cId="748312496" sldId="277"/>
            <ac:spMk id="6" creationId="{8135D2F8-4074-6DFE-612F-DD3B3B8C8482}"/>
          </ac:spMkLst>
        </pc:spChg>
        <pc:spChg chg="mod">
          <ac:chgData name="Scoggin, Jake" userId="5ad58cec-b21c-486a-b6f0-9ede36b8ce4c" providerId="ADAL" clId="{BBB4861D-D491-47AB-B4D0-89CAED28AB65}" dt="2024-02-28T18:52:46.219" v="3106" actId="14100"/>
          <ac:spMkLst>
            <pc:docMk/>
            <pc:sldMk cId="748312496" sldId="277"/>
            <ac:spMk id="7" creationId="{930B2ADD-A689-4722-4526-6B58A4EEAE1A}"/>
          </ac:spMkLst>
        </pc:spChg>
        <pc:spChg chg="add mod">
          <ac:chgData name="Scoggin, Jake" userId="5ad58cec-b21c-486a-b6f0-9ede36b8ce4c" providerId="ADAL" clId="{BBB4861D-D491-47AB-B4D0-89CAED28AB65}" dt="2024-02-28T18:36:35.361" v="2422" actId="1076"/>
          <ac:spMkLst>
            <pc:docMk/>
            <pc:sldMk cId="748312496" sldId="277"/>
            <ac:spMk id="8" creationId="{A337496C-09A8-9B79-A35F-69D9BD6C78A9}"/>
          </ac:spMkLst>
        </pc:spChg>
        <pc:spChg chg="add mod">
          <ac:chgData name="Scoggin, Jake" userId="5ad58cec-b21c-486a-b6f0-9ede36b8ce4c" providerId="ADAL" clId="{BBB4861D-D491-47AB-B4D0-89CAED28AB65}" dt="2024-02-28T18:40:08.759" v="2579" actId="1076"/>
          <ac:spMkLst>
            <pc:docMk/>
            <pc:sldMk cId="748312496" sldId="277"/>
            <ac:spMk id="9" creationId="{EE3144D8-6542-0773-86C9-4A0735CF034C}"/>
          </ac:spMkLst>
        </pc:spChg>
        <pc:spChg chg="mod">
          <ac:chgData name="Scoggin, Jake" userId="5ad58cec-b21c-486a-b6f0-9ede36b8ce4c" providerId="ADAL" clId="{BBB4861D-D491-47AB-B4D0-89CAED28AB65}" dt="2024-02-28T18:44:22.352" v="2591" actId="20577"/>
          <ac:spMkLst>
            <pc:docMk/>
            <pc:sldMk cId="748312496" sldId="277"/>
            <ac:spMk id="17" creationId="{37042D5E-9AAB-46AE-135A-3086D86A6B2C}"/>
          </ac:spMkLst>
        </pc:spChg>
      </pc:sldChg>
      <pc:sldChg chg="delSp modSp add del mod modAnim">
        <pc:chgData name="Scoggin, Jake" userId="5ad58cec-b21c-486a-b6f0-9ede36b8ce4c" providerId="ADAL" clId="{BBB4861D-D491-47AB-B4D0-89CAED28AB65}" dt="2024-02-29T00:04:53.248" v="5572" actId="47"/>
        <pc:sldMkLst>
          <pc:docMk/>
          <pc:sldMk cId="1949678145" sldId="278"/>
        </pc:sldMkLst>
        <pc:spChg chg="mod">
          <ac:chgData name="Scoggin, Jake" userId="5ad58cec-b21c-486a-b6f0-9ede36b8ce4c" providerId="ADAL" clId="{BBB4861D-D491-47AB-B4D0-89CAED28AB65}" dt="2024-02-28T18:35:14.073" v="2258" actId="20577"/>
          <ac:spMkLst>
            <pc:docMk/>
            <pc:sldMk cId="1949678145" sldId="278"/>
            <ac:spMk id="2" creationId="{584EE127-D079-37DC-B0C3-325294E53542}"/>
          </ac:spMkLst>
        </pc:spChg>
        <pc:spChg chg="del">
          <ac:chgData name="Scoggin, Jake" userId="5ad58cec-b21c-486a-b6f0-9ede36b8ce4c" providerId="ADAL" clId="{BBB4861D-D491-47AB-B4D0-89CAED28AB65}" dt="2024-02-28T18:35:16.037" v="2259" actId="478"/>
          <ac:spMkLst>
            <pc:docMk/>
            <pc:sldMk cId="1949678145" sldId="278"/>
            <ac:spMk id="4" creationId="{D9D4768E-9B02-CCA6-5F9A-EDB0BB61E186}"/>
          </ac:spMkLst>
        </pc:spChg>
        <pc:spChg chg="mod">
          <ac:chgData name="Scoggin, Jake" userId="5ad58cec-b21c-486a-b6f0-9ede36b8ce4c" providerId="ADAL" clId="{BBB4861D-D491-47AB-B4D0-89CAED28AB65}" dt="2024-02-28T18:35:39.809" v="2325" actId="1076"/>
          <ac:spMkLst>
            <pc:docMk/>
            <pc:sldMk cId="1949678145" sldId="278"/>
            <ac:spMk id="6" creationId="{9FA6417D-2B62-44C8-688B-D306A02CC8AE}"/>
          </ac:spMkLst>
        </pc:spChg>
        <pc:spChg chg="mod">
          <ac:chgData name="Scoggin, Jake" userId="5ad58cec-b21c-486a-b6f0-9ede36b8ce4c" providerId="ADAL" clId="{BBB4861D-D491-47AB-B4D0-89CAED28AB65}" dt="2024-02-28T22:06:48.510" v="3735" actId="14100"/>
          <ac:spMkLst>
            <pc:docMk/>
            <pc:sldMk cId="1949678145" sldId="278"/>
            <ac:spMk id="7" creationId="{7668CA33-0F89-76AC-0B12-1FD951742309}"/>
          </ac:spMkLst>
        </pc:spChg>
        <pc:spChg chg="del">
          <ac:chgData name="Scoggin, Jake" userId="5ad58cec-b21c-486a-b6f0-9ede36b8ce4c" providerId="ADAL" clId="{BBB4861D-D491-47AB-B4D0-89CAED28AB65}" dt="2024-02-28T22:06:58.074" v="3739" actId="478"/>
          <ac:spMkLst>
            <pc:docMk/>
            <pc:sldMk cId="1949678145" sldId="278"/>
            <ac:spMk id="10" creationId="{6F2480C9-C5FB-5BA2-57D5-CFD42D4A1ED1}"/>
          </ac:spMkLst>
        </pc:spChg>
        <pc:spChg chg="del">
          <ac:chgData name="Scoggin, Jake" userId="5ad58cec-b21c-486a-b6f0-9ede36b8ce4c" providerId="ADAL" clId="{BBB4861D-D491-47AB-B4D0-89CAED28AB65}" dt="2024-02-28T22:06:57.058" v="3738" actId="478"/>
          <ac:spMkLst>
            <pc:docMk/>
            <pc:sldMk cId="1949678145" sldId="278"/>
            <ac:spMk id="11" creationId="{E3B8C7AD-5E53-9A46-3F47-E0E9B5E8ED82}"/>
          </ac:spMkLst>
        </pc:spChg>
        <pc:spChg chg="del">
          <ac:chgData name="Scoggin, Jake" userId="5ad58cec-b21c-486a-b6f0-9ede36b8ce4c" providerId="ADAL" clId="{BBB4861D-D491-47AB-B4D0-89CAED28AB65}" dt="2024-02-28T22:06:59.244" v="3740" actId="478"/>
          <ac:spMkLst>
            <pc:docMk/>
            <pc:sldMk cId="1949678145" sldId="278"/>
            <ac:spMk id="12" creationId="{3990B2F2-B464-3C3B-6394-279F8C381F3D}"/>
          </ac:spMkLst>
        </pc:spChg>
        <pc:spChg chg="del">
          <ac:chgData name="Scoggin, Jake" userId="5ad58cec-b21c-486a-b6f0-9ede36b8ce4c" providerId="ADAL" clId="{BBB4861D-D491-47AB-B4D0-89CAED28AB65}" dt="2024-02-28T22:06:59.244" v="3740" actId="478"/>
          <ac:spMkLst>
            <pc:docMk/>
            <pc:sldMk cId="1949678145" sldId="278"/>
            <ac:spMk id="13" creationId="{C735B0B0-6234-6BB5-526B-4B8E9D1415F0}"/>
          </ac:spMkLst>
        </pc:spChg>
        <pc:spChg chg="del">
          <ac:chgData name="Scoggin, Jake" userId="5ad58cec-b21c-486a-b6f0-9ede36b8ce4c" providerId="ADAL" clId="{BBB4861D-D491-47AB-B4D0-89CAED28AB65}" dt="2024-02-28T22:06:59.244" v="3740" actId="478"/>
          <ac:spMkLst>
            <pc:docMk/>
            <pc:sldMk cId="1949678145" sldId="278"/>
            <ac:spMk id="14" creationId="{701904A4-40A3-2C35-7E46-22325CEA2A4F}"/>
          </ac:spMkLst>
        </pc:spChg>
        <pc:spChg chg="del">
          <ac:chgData name="Scoggin, Jake" userId="5ad58cec-b21c-486a-b6f0-9ede36b8ce4c" providerId="ADAL" clId="{BBB4861D-D491-47AB-B4D0-89CAED28AB65}" dt="2024-02-28T22:06:55.312" v="3737" actId="478"/>
          <ac:spMkLst>
            <pc:docMk/>
            <pc:sldMk cId="1949678145" sldId="278"/>
            <ac:spMk id="16" creationId="{8715B3CD-366F-ADD2-715F-D5AD5DB8B000}"/>
          </ac:spMkLst>
        </pc:spChg>
      </pc:sldChg>
      <pc:sldChg chg="add del modAnim">
        <pc:chgData name="Scoggin, Jake" userId="5ad58cec-b21c-486a-b6f0-9ede36b8ce4c" providerId="ADAL" clId="{BBB4861D-D491-47AB-B4D0-89CAED28AB65}" dt="2024-02-29T00:04:53.248" v="5572" actId="47"/>
        <pc:sldMkLst>
          <pc:docMk/>
          <pc:sldMk cId="464444779" sldId="279"/>
        </pc:sldMkLst>
      </pc:sldChg>
      <pc:sldChg chg="add del">
        <pc:chgData name="Scoggin, Jake" userId="5ad58cec-b21c-486a-b6f0-9ede36b8ce4c" providerId="ADAL" clId="{BBB4861D-D491-47AB-B4D0-89CAED28AB65}" dt="2024-02-28T18:35:55.962" v="2337" actId="2890"/>
        <pc:sldMkLst>
          <pc:docMk/>
          <pc:sldMk cId="2878101256" sldId="279"/>
        </pc:sldMkLst>
      </pc:sldChg>
      <pc:sldChg chg="addSp delSp modSp add del mod delAnim modAnim">
        <pc:chgData name="Scoggin, Jake" userId="5ad58cec-b21c-486a-b6f0-9ede36b8ce4c" providerId="ADAL" clId="{BBB4861D-D491-47AB-B4D0-89CAED28AB65}" dt="2024-02-28T18:50:05.486" v="3052" actId="47"/>
        <pc:sldMkLst>
          <pc:docMk/>
          <pc:sldMk cId="444292672" sldId="280"/>
        </pc:sldMkLst>
        <pc:spChg chg="add mod">
          <ac:chgData name="Scoggin, Jake" userId="5ad58cec-b21c-486a-b6f0-9ede36b8ce4c" providerId="ADAL" clId="{BBB4861D-D491-47AB-B4D0-89CAED28AB65}" dt="2024-02-28T18:44:47.539" v="2603" actId="20577"/>
          <ac:spMkLst>
            <pc:docMk/>
            <pc:sldMk cId="444292672" sldId="280"/>
            <ac:spMk id="2" creationId="{62F2C05B-4363-8FB9-0A0C-157BB8C0BE72}"/>
          </ac:spMkLst>
        </pc:spChg>
        <pc:spChg chg="add mod">
          <ac:chgData name="Scoggin, Jake" userId="5ad58cec-b21c-486a-b6f0-9ede36b8ce4c" providerId="ADAL" clId="{BBB4861D-D491-47AB-B4D0-89CAED28AB65}" dt="2024-02-28T18:44:50.302" v="2604"/>
          <ac:spMkLst>
            <pc:docMk/>
            <pc:sldMk cId="444292672" sldId="280"/>
            <ac:spMk id="3" creationId="{CA8AC091-6E12-9B85-D3E7-51F708F6F282}"/>
          </ac:spMkLst>
        </pc:spChg>
        <pc:spChg chg="add del mod">
          <ac:chgData name="Scoggin, Jake" userId="5ad58cec-b21c-486a-b6f0-9ede36b8ce4c" providerId="ADAL" clId="{BBB4861D-D491-47AB-B4D0-89CAED28AB65}" dt="2024-02-28T18:49:06.930" v="3031" actId="478"/>
          <ac:spMkLst>
            <pc:docMk/>
            <pc:sldMk cId="444292672" sldId="280"/>
            <ac:spMk id="4" creationId="{198DB468-D36A-0EB3-5896-45B1C6417BA2}"/>
          </ac:spMkLst>
        </pc:spChg>
        <pc:spChg chg="add mod">
          <ac:chgData name="Scoggin, Jake" userId="5ad58cec-b21c-486a-b6f0-9ede36b8ce4c" providerId="ADAL" clId="{BBB4861D-D491-47AB-B4D0-89CAED28AB65}" dt="2024-02-28T18:45:24.777" v="2606"/>
          <ac:spMkLst>
            <pc:docMk/>
            <pc:sldMk cId="444292672" sldId="280"/>
            <ac:spMk id="5" creationId="{A783E55B-F050-4381-C0FA-E77A3826DA3D}"/>
          </ac:spMkLst>
        </pc:spChg>
        <pc:spChg chg="del">
          <ac:chgData name="Scoggin, Jake" userId="5ad58cec-b21c-486a-b6f0-9ede36b8ce4c" providerId="ADAL" clId="{BBB4861D-D491-47AB-B4D0-89CAED28AB65}" dt="2024-02-28T18:45:08.828" v="2605" actId="478"/>
          <ac:spMkLst>
            <pc:docMk/>
            <pc:sldMk cId="444292672" sldId="280"/>
            <ac:spMk id="6" creationId="{F8C023AA-CEAA-A983-53A2-9989F0D8B81C}"/>
          </ac:spMkLst>
        </pc:spChg>
        <pc:spChg chg="del">
          <ac:chgData name="Scoggin, Jake" userId="5ad58cec-b21c-486a-b6f0-9ede36b8ce4c" providerId="ADAL" clId="{BBB4861D-D491-47AB-B4D0-89CAED28AB65}" dt="2024-02-28T18:44:12.030" v="2583" actId="478"/>
          <ac:spMkLst>
            <pc:docMk/>
            <pc:sldMk cId="444292672" sldId="280"/>
            <ac:spMk id="8" creationId="{DAA7AD03-7D21-7C09-91D8-35E77566E3B3}"/>
          </ac:spMkLst>
        </pc:spChg>
        <pc:spChg chg="del">
          <ac:chgData name="Scoggin, Jake" userId="5ad58cec-b21c-486a-b6f0-9ede36b8ce4c" providerId="ADAL" clId="{BBB4861D-D491-47AB-B4D0-89CAED28AB65}" dt="2024-02-28T18:43:53.936" v="2581" actId="478"/>
          <ac:spMkLst>
            <pc:docMk/>
            <pc:sldMk cId="444292672" sldId="280"/>
            <ac:spMk id="9" creationId="{649F567B-F20C-95E4-CF9F-F22D147C335F}"/>
          </ac:spMkLst>
        </pc:spChg>
        <pc:spChg chg="add mod">
          <ac:chgData name="Scoggin, Jake" userId="5ad58cec-b21c-486a-b6f0-9ede36b8ce4c" providerId="ADAL" clId="{BBB4861D-D491-47AB-B4D0-89CAED28AB65}" dt="2024-02-28T18:48:16.143" v="3028" actId="1076"/>
          <ac:spMkLst>
            <pc:docMk/>
            <pc:sldMk cId="444292672" sldId="280"/>
            <ac:spMk id="10" creationId="{A5D746DE-795B-577B-A11F-9B3A933C45B0}"/>
          </ac:spMkLst>
        </pc:spChg>
        <pc:spChg chg="add mod">
          <ac:chgData name="Scoggin, Jake" userId="5ad58cec-b21c-486a-b6f0-9ede36b8ce4c" providerId="ADAL" clId="{BBB4861D-D491-47AB-B4D0-89CAED28AB65}" dt="2024-02-28T18:48:18.611" v="3029" actId="404"/>
          <ac:spMkLst>
            <pc:docMk/>
            <pc:sldMk cId="444292672" sldId="280"/>
            <ac:spMk id="11" creationId="{5F4CC0A1-758C-253C-92B3-5899F330A49F}"/>
          </ac:spMkLst>
        </pc:spChg>
        <pc:spChg chg="add mod">
          <ac:chgData name="Scoggin, Jake" userId="5ad58cec-b21c-486a-b6f0-9ede36b8ce4c" providerId="ADAL" clId="{BBB4861D-D491-47AB-B4D0-89CAED28AB65}" dt="2024-02-28T18:49:49.565" v="3049" actId="1076"/>
          <ac:spMkLst>
            <pc:docMk/>
            <pc:sldMk cId="444292672" sldId="280"/>
            <ac:spMk id="12" creationId="{CA52BA0E-90BD-4210-04FE-58D6A69865FD}"/>
          </ac:spMkLst>
        </pc:spChg>
        <pc:spChg chg="mod">
          <ac:chgData name="Scoggin, Jake" userId="5ad58cec-b21c-486a-b6f0-9ede36b8ce4c" providerId="ADAL" clId="{BBB4861D-D491-47AB-B4D0-89CAED28AB65}" dt="2024-02-28T18:44:27.787" v="2599" actId="20577"/>
          <ac:spMkLst>
            <pc:docMk/>
            <pc:sldMk cId="444292672" sldId="280"/>
            <ac:spMk id="17" creationId="{0F69FAB3-5CD2-D723-DEC6-CF3DAA244353}"/>
          </ac:spMkLst>
        </pc:spChg>
      </pc:sldChg>
      <pc:sldChg chg="addSp delSp modSp add del mod modAnim">
        <pc:chgData name="Scoggin, Jake" userId="5ad58cec-b21c-486a-b6f0-9ede36b8ce4c" providerId="ADAL" clId="{BBB4861D-D491-47AB-B4D0-89CAED28AB65}" dt="2024-02-29T00:04:53.248" v="5572" actId="47"/>
        <pc:sldMkLst>
          <pc:docMk/>
          <pc:sldMk cId="1907982146" sldId="281"/>
        </pc:sldMkLst>
        <pc:spChg chg="add mod">
          <ac:chgData name="Scoggin, Jake" userId="5ad58cec-b21c-486a-b6f0-9ede36b8ce4c" providerId="ADAL" clId="{BBB4861D-D491-47AB-B4D0-89CAED28AB65}" dt="2024-02-28T18:50:01.152" v="3051" actId="1076"/>
          <ac:spMkLst>
            <pc:docMk/>
            <pc:sldMk cId="1907982146" sldId="281"/>
            <ac:spMk id="6" creationId="{F38E880E-B3CB-FF74-8F90-A50AC03E970B}"/>
          </ac:spMkLst>
        </pc:spChg>
        <pc:spChg chg="del">
          <ac:chgData name="Scoggin, Jake" userId="5ad58cec-b21c-486a-b6f0-9ede36b8ce4c" providerId="ADAL" clId="{BBB4861D-D491-47AB-B4D0-89CAED28AB65}" dt="2024-02-28T18:52:56.093" v="3107" actId="478"/>
          <ac:spMkLst>
            <pc:docMk/>
            <pc:sldMk cId="1907982146" sldId="281"/>
            <ac:spMk id="7" creationId="{A0B31344-BFC9-96A2-1FB5-C3BC93721F31}"/>
          </ac:spMkLst>
        </pc:spChg>
        <pc:spChg chg="add mod ord">
          <ac:chgData name="Scoggin, Jake" userId="5ad58cec-b21c-486a-b6f0-9ede36b8ce4c" providerId="ADAL" clId="{BBB4861D-D491-47AB-B4D0-89CAED28AB65}" dt="2024-02-28T18:53:03.446" v="3109" actId="167"/>
          <ac:spMkLst>
            <pc:docMk/>
            <pc:sldMk cId="1907982146" sldId="281"/>
            <ac:spMk id="8" creationId="{5D08B028-28CB-64AF-4504-68CB63152F2E}"/>
          </ac:spMkLst>
        </pc:spChg>
        <pc:spChg chg="mod">
          <ac:chgData name="Scoggin, Jake" userId="5ad58cec-b21c-486a-b6f0-9ede36b8ce4c" providerId="ADAL" clId="{BBB4861D-D491-47AB-B4D0-89CAED28AB65}" dt="2024-02-28T21:52:20.735" v="3701" actId="20577"/>
          <ac:spMkLst>
            <pc:docMk/>
            <pc:sldMk cId="1907982146" sldId="281"/>
            <ac:spMk id="11" creationId="{F6142E55-C3E2-484C-C4BD-F910605732A1}"/>
          </ac:spMkLst>
        </pc:spChg>
      </pc:sldChg>
      <pc:sldChg chg="new del">
        <pc:chgData name="Scoggin, Jake" userId="5ad58cec-b21c-486a-b6f0-9ede36b8ce4c" providerId="ADAL" clId="{BBB4861D-D491-47AB-B4D0-89CAED28AB65}" dt="2024-02-28T19:26:57.061" v="3229" actId="47"/>
        <pc:sldMkLst>
          <pc:docMk/>
          <pc:sldMk cId="3613087670" sldId="282"/>
        </pc:sldMkLst>
      </pc:sldChg>
      <pc:sldChg chg="addSp delSp modSp new add del mod ord modAnim">
        <pc:chgData name="Scoggin, Jake" userId="5ad58cec-b21c-486a-b6f0-9ede36b8ce4c" providerId="ADAL" clId="{BBB4861D-D491-47AB-B4D0-89CAED28AB65}" dt="2024-02-29T00:04:53.248" v="5572" actId="47"/>
        <pc:sldMkLst>
          <pc:docMk/>
          <pc:sldMk cId="4276731418" sldId="282"/>
        </pc:sldMkLst>
        <pc:spChg chg="del">
          <ac:chgData name="Scoggin, Jake" userId="5ad58cec-b21c-486a-b6f0-9ede36b8ce4c" providerId="ADAL" clId="{BBB4861D-D491-47AB-B4D0-89CAED28AB65}" dt="2024-02-28T21:23:11.474" v="3234" actId="478"/>
          <ac:spMkLst>
            <pc:docMk/>
            <pc:sldMk cId="4276731418" sldId="282"/>
            <ac:spMk id="2" creationId="{EC003EDF-4D7D-6840-AC24-3D5406300004}"/>
          </ac:spMkLst>
        </pc:spChg>
        <pc:spChg chg="del">
          <ac:chgData name="Scoggin, Jake" userId="5ad58cec-b21c-486a-b6f0-9ede36b8ce4c" providerId="ADAL" clId="{BBB4861D-D491-47AB-B4D0-89CAED28AB65}" dt="2024-02-28T21:23:11.474" v="3234" actId="478"/>
          <ac:spMkLst>
            <pc:docMk/>
            <pc:sldMk cId="4276731418" sldId="282"/>
            <ac:spMk id="3" creationId="{21D49A2C-6CED-24C4-2E9E-682A716A2FBB}"/>
          </ac:spMkLst>
        </pc:spChg>
        <pc:spChg chg="add del mod">
          <ac:chgData name="Scoggin, Jake" userId="5ad58cec-b21c-486a-b6f0-9ede36b8ce4c" providerId="ADAL" clId="{BBB4861D-D491-47AB-B4D0-89CAED28AB65}" dt="2024-02-28T21:23:30.869" v="3242" actId="478"/>
          <ac:spMkLst>
            <pc:docMk/>
            <pc:sldMk cId="4276731418" sldId="282"/>
            <ac:spMk id="5" creationId="{A8105ADD-B033-24BE-71E1-0E16FE1F2342}"/>
          </ac:spMkLst>
        </pc:spChg>
        <pc:spChg chg="add del mod">
          <ac:chgData name="Scoggin, Jake" userId="5ad58cec-b21c-486a-b6f0-9ede36b8ce4c" providerId="ADAL" clId="{BBB4861D-D491-47AB-B4D0-89CAED28AB65}" dt="2024-02-28T21:44:41.665" v="3665" actId="478"/>
          <ac:spMkLst>
            <pc:docMk/>
            <pc:sldMk cId="4276731418" sldId="282"/>
            <ac:spMk id="6" creationId="{D4C9A155-B8C8-AA1F-108E-8DB4A4E0B6F2}"/>
          </ac:spMkLst>
        </pc:spChg>
        <pc:spChg chg="add mod">
          <ac:chgData name="Scoggin, Jake" userId="5ad58cec-b21c-486a-b6f0-9ede36b8ce4c" providerId="ADAL" clId="{BBB4861D-D491-47AB-B4D0-89CAED28AB65}" dt="2024-02-28T21:45:06.330" v="3678" actId="20577"/>
          <ac:spMkLst>
            <pc:docMk/>
            <pc:sldMk cId="4276731418" sldId="282"/>
            <ac:spMk id="7" creationId="{25CA40C7-BA35-8207-2682-80E8C947B509}"/>
          </ac:spMkLst>
        </pc:spChg>
        <pc:spChg chg="add mod">
          <ac:chgData name="Scoggin, Jake" userId="5ad58cec-b21c-486a-b6f0-9ede36b8ce4c" providerId="ADAL" clId="{BBB4861D-D491-47AB-B4D0-89CAED28AB65}" dt="2024-02-28T21:38:54.491" v="3615" actId="20577"/>
          <ac:spMkLst>
            <pc:docMk/>
            <pc:sldMk cId="4276731418" sldId="282"/>
            <ac:spMk id="9" creationId="{0C56E55A-DB2D-3989-A806-9ABEC3DFE967}"/>
          </ac:spMkLst>
        </pc:spChg>
      </pc:sldChg>
      <pc:sldChg chg="addSp delSp modSp add del mod modAnim">
        <pc:chgData name="Scoggin, Jake" userId="5ad58cec-b21c-486a-b6f0-9ede36b8ce4c" providerId="ADAL" clId="{BBB4861D-D491-47AB-B4D0-89CAED28AB65}" dt="2024-02-28T18:56:07.896" v="3223" actId="47"/>
        <pc:sldMkLst>
          <pc:docMk/>
          <pc:sldMk cId="15348537" sldId="283"/>
        </pc:sldMkLst>
        <pc:spChg chg="del">
          <ac:chgData name="Scoggin, Jake" userId="5ad58cec-b21c-486a-b6f0-9ede36b8ce4c" providerId="ADAL" clId="{BBB4861D-D491-47AB-B4D0-89CAED28AB65}" dt="2024-02-28T18:55:33.116" v="3117" actId="478"/>
          <ac:spMkLst>
            <pc:docMk/>
            <pc:sldMk cId="15348537" sldId="283"/>
            <ac:spMk id="2" creationId="{766C63E1-8CFC-3E18-F004-428C4AF149A3}"/>
          </ac:spMkLst>
        </pc:spChg>
        <pc:spChg chg="del">
          <ac:chgData name="Scoggin, Jake" userId="5ad58cec-b21c-486a-b6f0-9ede36b8ce4c" providerId="ADAL" clId="{BBB4861D-D491-47AB-B4D0-89CAED28AB65}" dt="2024-02-28T18:55:34.753" v="3119" actId="478"/>
          <ac:spMkLst>
            <pc:docMk/>
            <pc:sldMk cId="15348537" sldId="283"/>
            <ac:spMk id="3" creationId="{7CE1C3D7-8ACB-9B81-90CA-30766AEC2C70}"/>
          </ac:spMkLst>
        </pc:spChg>
        <pc:spChg chg="del">
          <ac:chgData name="Scoggin, Jake" userId="5ad58cec-b21c-486a-b6f0-9ede36b8ce4c" providerId="ADAL" clId="{BBB4861D-D491-47AB-B4D0-89CAED28AB65}" dt="2024-02-28T18:55:32.366" v="3116" actId="478"/>
          <ac:spMkLst>
            <pc:docMk/>
            <pc:sldMk cId="15348537" sldId="283"/>
            <ac:spMk id="4" creationId="{A3CE7CB8-00A8-EEDA-2879-155A6C3B14B3}"/>
          </ac:spMkLst>
        </pc:spChg>
        <pc:spChg chg="del">
          <ac:chgData name="Scoggin, Jake" userId="5ad58cec-b21c-486a-b6f0-9ede36b8ce4c" providerId="ADAL" clId="{BBB4861D-D491-47AB-B4D0-89CAED28AB65}" dt="2024-02-28T18:55:34.020" v="3118" actId="478"/>
          <ac:spMkLst>
            <pc:docMk/>
            <pc:sldMk cId="15348537" sldId="283"/>
            <ac:spMk id="5" creationId="{0FA876D1-8A70-8835-5914-D04849DD4E5A}"/>
          </ac:spMkLst>
        </pc:spChg>
        <pc:spChg chg="del">
          <ac:chgData name="Scoggin, Jake" userId="5ad58cec-b21c-486a-b6f0-9ede36b8ce4c" providerId="ADAL" clId="{BBB4861D-D491-47AB-B4D0-89CAED28AB65}" dt="2024-02-28T18:55:31.299" v="3115" actId="478"/>
          <ac:spMkLst>
            <pc:docMk/>
            <pc:sldMk cId="15348537" sldId="283"/>
            <ac:spMk id="6" creationId="{2A715FF8-6F36-A710-1C0F-926F3C5E49DA}"/>
          </ac:spMkLst>
        </pc:spChg>
        <pc:spChg chg="add del mod">
          <ac:chgData name="Scoggin, Jake" userId="5ad58cec-b21c-486a-b6f0-9ede36b8ce4c" providerId="ADAL" clId="{BBB4861D-D491-47AB-B4D0-89CAED28AB65}" dt="2024-02-28T18:56:06.082" v="3222" actId="478"/>
          <ac:spMkLst>
            <pc:docMk/>
            <pc:sldMk cId="15348537" sldId="283"/>
            <ac:spMk id="7" creationId="{C5B4F3EB-F0C7-9228-074A-AD0C29742F00}"/>
          </ac:spMkLst>
        </pc:spChg>
        <pc:spChg chg="del">
          <ac:chgData name="Scoggin, Jake" userId="5ad58cec-b21c-486a-b6f0-9ede36b8ce4c" providerId="ADAL" clId="{BBB4861D-D491-47AB-B4D0-89CAED28AB65}" dt="2024-02-28T18:55:36.433" v="3120" actId="478"/>
          <ac:spMkLst>
            <pc:docMk/>
            <pc:sldMk cId="15348537" sldId="283"/>
            <ac:spMk id="8" creationId="{9E85D6B0-2F8A-0B5A-5543-EA9FCF42D8A2}"/>
          </ac:spMkLst>
        </pc:spChg>
        <pc:spChg chg="del">
          <ac:chgData name="Scoggin, Jake" userId="5ad58cec-b21c-486a-b6f0-9ede36b8ce4c" providerId="ADAL" clId="{BBB4861D-D491-47AB-B4D0-89CAED28AB65}" dt="2024-02-28T18:55:24.726" v="3114" actId="478"/>
          <ac:spMkLst>
            <pc:docMk/>
            <pc:sldMk cId="15348537" sldId="283"/>
            <ac:spMk id="10" creationId="{5DA360A7-5568-A0E1-6329-BDA158D2572D}"/>
          </ac:spMkLst>
        </pc:spChg>
      </pc:sldChg>
      <pc:sldChg chg="addSp delSp modSp add del mod ord">
        <pc:chgData name="Scoggin, Jake" userId="5ad58cec-b21c-486a-b6f0-9ede36b8ce4c" providerId="ADAL" clId="{BBB4861D-D491-47AB-B4D0-89CAED28AB65}" dt="2024-02-29T00:04:53.248" v="5572" actId="47"/>
        <pc:sldMkLst>
          <pc:docMk/>
          <pc:sldMk cId="2907138475" sldId="283"/>
        </pc:sldMkLst>
        <pc:spChg chg="add mod">
          <ac:chgData name="Scoggin, Jake" userId="5ad58cec-b21c-486a-b6f0-9ede36b8ce4c" providerId="ADAL" clId="{BBB4861D-D491-47AB-B4D0-89CAED28AB65}" dt="2024-02-28T21:39:05.449" v="3617"/>
          <ac:spMkLst>
            <pc:docMk/>
            <pc:sldMk cId="2907138475" sldId="283"/>
            <ac:spMk id="2" creationId="{1BE16780-50BC-8F12-5F26-2425FC8B58EE}"/>
          </ac:spMkLst>
        </pc:spChg>
        <pc:spChg chg="add mod">
          <ac:chgData name="Scoggin, Jake" userId="5ad58cec-b21c-486a-b6f0-9ede36b8ce4c" providerId="ADAL" clId="{BBB4861D-D491-47AB-B4D0-89CAED28AB65}" dt="2024-02-28T21:39:05.449" v="3617"/>
          <ac:spMkLst>
            <pc:docMk/>
            <pc:sldMk cId="2907138475" sldId="283"/>
            <ac:spMk id="3" creationId="{7DD2C7C5-58A9-1955-8336-657AAA8C3F29}"/>
          </ac:spMkLst>
        </pc:spChg>
        <pc:spChg chg="mod">
          <ac:chgData name="Scoggin, Jake" userId="5ad58cec-b21c-486a-b6f0-9ede36b8ce4c" providerId="ADAL" clId="{BBB4861D-D491-47AB-B4D0-89CAED28AB65}" dt="2024-02-28T21:35:50.776" v="3584"/>
          <ac:spMkLst>
            <pc:docMk/>
            <pc:sldMk cId="2907138475" sldId="283"/>
            <ac:spMk id="6" creationId="{93FDE3BE-A750-5753-3544-7EE8A14DAE25}"/>
          </ac:spMkLst>
        </pc:spChg>
        <pc:spChg chg="del">
          <ac:chgData name="Scoggin, Jake" userId="5ad58cec-b21c-486a-b6f0-9ede36b8ce4c" providerId="ADAL" clId="{BBB4861D-D491-47AB-B4D0-89CAED28AB65}" dt="2024-02-28T21:39:05.144" v="3616" actId="478"/>
          <ac:spMkLst>
            <pc:docMk/>
            <pc:sldMk cId="2907138475" sldId="283"/>
            <ac:spMk id="7" creationId="{51C41289-32CE-B6AF-1A3B-853070697FD3}"/>
          </ac:spMkLst>
        </pc:spChg>
        <pc:spChg chg="del">
          <ac:chgData name="Scoggin, Jake" userId="5ad58cec-b21c-486a-b6f0-9ede36b8ce4c" providerId="ADAL" clId="{BBB4861D-D491-47AB-B4D0-89CAED28AB65}" dt="2024-02-28T21:39:05.144" v="3616" actId="478"/>
          <ac:spMkLst>
            <pc:docMk/>
            <pc:sldMk cId="2907138475" sldId="283"/>
            <ac:spMk id="9" creationId="{B7D44420-C923-57F6-10CB-8D29624348B2}"/>
          </ac:spMkLst>
        </pc:spChg>
      </pc:sldChg>
      <pc:sldChg chg="modSp add del mod">
        <pc:chgData name="Scoggin, Jake" userId="5ad58cec-b21c-486a-b6f0-9ede36b8ce4c" providerId="ADAL" clId="{BBB4861D-D491-47AB-B4D0-89CAED28AB65}" dt="2024-02-28T21:34:51.652" v="3578" actId="47"/>
        <pc:sldMkLst>
          <pc:docMk/>
          <pc:sldMk cId="3178116259" sldId="283"/>
        </pc:sldMkLst>
        <pc:spChg chg="mod">
          <ac:chgData name="Scoggin, Jake" userId="5ad58cec-b21c-486a-b6f0-9ede36b8ce4c" providerId="ADAL" clId="{BBB4861D-D491-47AB-B4D0-89CAED28AB65}" dt="2024-02-28T21:26:29.415" v="3336"/>
          <ac:spMkLst>
            <pc:docMk/>
            <pc:sldMk cId="3178116259" sldId="283"/>
            <ac:spMk id="6" creationId="{2E7C580E-F931-0430-E82F-9F5677C8CF6D}"/>
          </ac:spMkLst>
        </pc:spChg>
      </pc:sldChg>
      <pc:sldChg chg="addSp delSp modSp add del mod ord">
        <pc:chgData name="Scoggin, Jake" userId="5ad58cec-b21c-486a-b6f0-9ede36b8ce4c" providerId="ADAL" clId="{BBB4861D-D491-47AB-B4D0-89CAED28AB65}" dt="2024-02-29T00:04:53.248" v="5572" actId="47"/>
        <pc:sldMkLst>
          <pc:docMk/>
          <pc:sldMk cId="501126983" sldId="284"/>
        </pc:sldMkLst>
        <pc:spChg chg="add mod">
          <ac:chgData name="Scoggin, Jake" userId="5ad58cec-b21c-486a-b6f0-9ede36b8ce4c" providerId="ADAL" clId="{BBB4861D-D491-47AB-B4D0-89CAED28AB65}" dt="2024-02-28T21:39:09.080" v="3619"/>
          <ac:spMkLst>
            <pc:docMk/>
            <pc:sldMk cId="501126983" sldId="284"/>
            <ac:spMk id="2" creationId="{FC0CEAAD-F67A-A0C0-AF72-01BB424366D0}"/>
          </ac:spMkLst>
        </pc:spChg>
        <pc:spChg chg="add mod">
          <ac:chgData name="Scoggin, Jake" userId="5ad58cec-b21c-486a-b6f0-9ede36b8ce4c" providerId="ADAL" clId="{BBB4861D-D491-47AB-B4D0-89CAED28AB65}" dt="2024-02-28T21:39:09.080" v="3619"/>
          <ac:spMkLst>
            <pc:docMk/>
            <pc:sldMk cId="501126983" sldId="284"/>
            <ac:spMk id="3" creationId="{B5E47BA9-8088-C8BE-2B3C-826402A962A2}"/>
          </ac:spMkLst>
        </pc:spChg>
        <pc:spChg chg="mod">
          <ac:chgData name="Scoggin, Jake" userId="5ad58cec-b21c-486a-b6f0-9ede36b8ce4c" providerId="ADAL" clId="{BBB4861D-D491-47AB-B4D0-89CAED28AB65}" dt="2024-02-28T21:36:03.595" v="3586"/>
          <ac:spMkLst>
            <pc:docMk/>
            <pc:sldMk cId="501126983" sldId="284"/>
            <ac:spMk id="6" creationId="{D418495C-0B6F-3F26-8083-8F31DF48AA45}"/>
          </ac:spMkLst>
        </pc:spChg>
        <pc:spChg chg="del">
          <ac:chgData name="Scoggin, Jake" userId="5ad58cec-b21c-486a-b6f0-9ede36b8ce4c" providerId="ADAL" clId="{BBB4861D-D491-47AB-B4D0-89CAED28AB65}" dt="2024-02-28T21:39:08.744" v="3618" actId="478"/>
          <ac:spMkLst>
            <pc:docMk/>
            <pc:sldMk cId="501126983" sldId="284"/>
            <ac:spMk id="7" creationId="{4D17D051-1601-2B8E-2D17-84C6C715B214}"/>
          </ac:spMkLst>
        </pc:spChg>
        <pc:spChg chg="del">
          <ac:chgData name="Scoggin, Jake" userId="5ad58cec-b21c-486a-b6f0-9ede36b8ce4c" providerId="ADAL" clId="{BBB4861D-D491-47AB-B4D0-89CAED28AB65}" dt="2024-02-28T21:39:08.744" v="3618" actId="478"/>
          <ac:spMkLst>
            <pc:docMk/>
            <pc:sldMk cId="501126983" sldId="284"/>
            <ac:spMk id="9" creationId="{6AC7BBCF-53E1-B5DB-C616-373F3B08B8AF}"/>
          </ac:spMkLst>
        </pc:spChg>
      </pc:sldChg>
      <pc:sldChg chg="modSp add del mod">
        <pc:chgData name="Scoggin, Jake" userId="5ad58cec-b21c-486a-b6f0-9ede36b8ce4c" providerId="ADAL" clId="{BBB4861D-D491-47AB-B4D0-89CAED28AB65}" dt="2024-02-28T21:34:41.908" v="3577" actId="47"/>
        <pc:sldMkLst>
          <pc:docMk/>
          <pc:sldMk cId="1417185766" sldId="284"/>
        </pc:sldMkLst>
        <pc:spChg chg="mod">
          <ac:chgData name="Scoggin, Jake" userId="5ad58cec-b21c-486a-b6f0-9ede36b8ce4c" providerId="ADAL" clId="{BBB4861D-D491-47AB-B4D0-89CAED28AB65}" dt="2024-02-28T21:31:42.481" v="3464"/>
          <ac:spMkLst>
            <pc:docMk/>
            <pc:sldMk cId="1417185766" sldId="284"/>
            <ac:spMk id="6" creationId="{B6C5A993-8D1A-D3F5-3700-AF2F349B808F}"/>
          </ac:spMkLst>
        </pc:spChg>
      </pc:sldChg>
      <pc:sldChg chg="modSp add del mod">
        <pc:chgData name="Scoggin, Jake" userId="5ad58cec-b21c-486a-b6f0-9ede36b8ce4c" providerId="ADAL" clId="{BBB4861D-D491-47AB-B4D0-89CAED28AB65}" dt="2024-02-28T21:35:43.213" v="3582" actId="47"/>
        <pc:sldMkLst>
          <pc:docMk/>
          <pc:sldMk cId="1264900683" sldId="285"/>
        </pc:sldMkLst>
        <pc:spChg chg="mod">
          <ac:chgData name="Scoggin, Jake" userId="5ad58cec-b21c-486a-b6f0-9ede36b8ce4c" providerId="ADAL" clId="{BBB4861D-D491-47AB-B4D0-89CAED28AB65}" dt="2024-02-28T21:35:02.526" v="3579"/>
          <ac:spMkLst>
            <pc:docMk/>
            <pc:sldMk cId="1264900683" sldId="285"/>
            <ac:spMk id="6" creationId="{832F7273-C4E3-C7A1-0304-9B18FBDC3D82}"/>
          </ac:spMkLst>
        </pc:spChg>
      </pc:sldChg>
      <pc:sldChg chg="addSp delSp modSp add del mod ord">
        <pc:chgData name="Scoggin, Jake" userId="5ad58cec-b21c-486a-b6f0-9ede36b8ce4c" providerId="ADAL" clId="{BBB4861D-D491-47AB-B4D0-89CAED28AB65}" dt="2024-02-29T00:04:53.248" v="5572" actId="47"/>
        <pc:sldMkLst>
          <pc:docMk/>
          <pc:sldMk cId="2839990271" sldId="285"/>
        </pc:sldMkLst>
        <pc:spChg chg="add mod">
          <ac:chgData name="Scoggin, Jake" userId="5ad58cec-b21c-486a-b6f0-9ede36b8ce4c" providerId="ADAL" clId="{BBB4861D-D491-47AB-B4D0-89CAED28AB65}" dt="2024-02-28T21:39:12.705" v="3621"/>
          <ac:spMkLst>
            <pc:docMk/>
            <pc:sldMk cId="2839990271" sldId="285"/>
            <ac:spMk id="2" creationId="{CC9C066B-98CC-9193-5C21-999606ADB47F}"/>
          </ac:spMkLst>
        </pc:spChg>
        <pc:spChg chg="add mod">
          <ac:chgData name="Scoggin, Jake" userId="5ad58cec-b21c-486a-b6f0-9ede36b8ce4c" providerId="ADAL" clId="{BBB4861D-D491-47AB-B4D0-89CAED28AB65}" dt="2024-02-28T21:39:12.705" v="3621"/>
          <ac:spMkLst>
            <pc:docMk/>
            <pc:sldMk cId="2839990271" sldId="285"/>
            <ac:spMk id="3" creationId="{DF47A2BC-049C-9763-07CA-7A69FE37D82E}"/>
          </ac:spMkLst>
        </pc:spChg>
        <pc:spChg chg="mod">
          <ac:chgData name="Scoggin, Jake" userId="5ad58cec-b21c-486a-b6f0-9ede36b8ce4c" providerId="ADAL" clId="{BBB4861D-D491-47AB-B4D0-89CAED28AB65}" dt="2024-02-28T21:36:12.073" v="3588"/>
          <ac:spMkLst>
            <pc:docMk/>
            <pc:sldMk cId="2839990271" sldId="285"/>
            <ac:spMk id="6" creationId="{39746AF8-0C64-A347-70AD-F69AB8A32217}"/>
          </ac:spMkLst>
        </pc:spChg>
        <pc:spChg chg="del">
          <ac:chgData name="Scoggin, Jake" userId="5ad58cec-b21c-486a-b6f0-9ede36b8ce4c" providerId="ADAL" clId="{BBB4861D-D491-47AB-B4D0-89CAED28AB65}" dt="2024-02-28T21:39:12.419" v="3620" actId="478"/>
          <ac:spMkLst>
            <pc:docMk/>
            <pc:sldMk cId="2839990271" sldId="285"/>
            <ac:spMk id="7" creationId="{598649CD-32DE-03E0-1FF0-78F9DB8EF8B5}"/>
          </ac:spMkLst>
        </pc:spChg>
        <pc:spChg chg="del">
          <ac:chgData name="Scoggin, Jake" userId="5ad58cec-b21c-486a-b6f0-9ede36b8ce4c" providerId="ADAL" clId="{BBB4861D-D491-47AB-B4D0-89CAED28AB65}" dt="2024-02-28T21:39:12.419" v="3620" actId="478"/>
          <ac:spMkLst>
            <pc:docMk/>
            <pc:sldMk cId="2839990271" sldId="285"/>
            <ac:spMk id="9" creationId="{01E3A415-890B-CD0E-5C25-FB767CCF6B5B}"/>
          </ac:spMkLst>
        </pc:spChg>
      </pc:sldChg>
      <pc:sldChg chg="addSp delSp modSp add del mod ord">
        <pc:chgData name="Scoggin, Jake" userId="5ad58cec-b21c-486a-b6f0-9ede36b8ce4c" providerId="ADAL" clId="{BBB4861D-D491-47AB-B4D0-89CAED28AB65}" dt="2024-02-29T00:04:53.248" v="5572" actId="47"/>
        <pc:sldMkLst>
          <pc:docMk/>
          <pc:sldMk cId="2146180369" sldId="286"/>
        </pc:sldMkLst>
        <pc:spChg chg="add mod">
          <ac:chgData name="Scoggin, Jake" userId="5ad58cec-b21c-486a-b6f0-9ede36b8ce4c" providerId="ADAL" clId="{BBB4861D-D491-47AB-B4D0-89CAED28AB65}" dt="2024-02-28T21:39:16.020" v="3623"/>
          <ac:spMkLst>
            <pc:docMk/>
            <pc:sldMk cId="2146180369" sldId="286"/>
            <ac:spMk id="2" creationId="{5AD35E74-EC5D-6D3B-D784-FEA5214F6A82}"/>
          </ac:spMkLst>
        </pc:spChg>
        <pc:spChg chg="add mod">
          <ac:chgData name="Scoggin, Jake" userId="5ad58cec-b21c-486a-b6f0-9ede36b8ce4c" providerId="ADAL" clId="{BBB4861D-D491-47AB-B4D0-89CAED28AB65}" dt="2024-02-28T21:39:16.020" v="3623"/>
          <ac:spMkLst>
            <pc:docMk/>
            <pc:sldMk cId="2146180369" sldId="286"/>
            <ac:spMk id="3" creationId="{94F3D00D-C9EB-21C7-BC0A-8994956329DF}"/>
          </ac:spMkLst>
        </pc:spChg>
        <pc:spChg chg="mod">
          <ac:chgData name="Scoggin, Jake" userId="5ad58cec-b21c-486a-b6f0-9ede36b8ce4c" providerId="ADAL" clId="{BBB4861D-D491-47AB-B4D0-89CAED28AB65}" dt="2024-02-28T21:36:19.953" v="3590"/>
          <ac:spMkLst>
            <pc:docMk/>
            <pc:sldMk cId="2146180369" sldId="286"/>
            <ac:spMk id="6" creationId="{1E4D5231-21B8-C610-8970-DB81F0755E09}"/>
          </ac:spMkLst>
        </pc:spChg>
        <pc:spChg chg="del">
          <ac:chgData name="Scoggin, Jake" userId="5ad58cec-b21c-486a-b6f0-9ede36b8ce4c" providerId="ADAL" clId="{BBB4861D-D491-47AB-B4D0-89CAED28AB65}" dt="2024-02-28T21:39:15.709" v="3622" actId="478"/>
          <ac:spMkLst>
            <pc:docMk/>
            <pc:sldMk cId="2146180369" sldId="286"/>
            <ac:spMk id="7" creationId="{B5B53FAE-372F-FF70-A745-2D77304E47FB}"/>
          </ac:spMkLst>
        </pc:spChg>
        <pc:spChg chg="del">
          <ac:chgData name="Scoggin, Jake" userId="5ad58cec-b21c-486a-b6f0-9ede36b8ce4c" providerId="ADAL" clId="{BBB4861D-D491-47AB-B4D0-89CAED28AB65}" dt="2024-02-28T21:39:15.709" v="3622" actId="478"/>
          <ac:spMkLst>
            <pc:docMk/>
            <pc:sldMk cId="2146180369" sldId="286"/>
            <ac:spMk id="9" creationId="{DFDA5043-671D-1F63-85E5-EFA0A6689694}"/>
          </ac:spMkLst>
        </pc:spChg>
      </pc:sldChg>
      <pc:sldChg chg="addSp delSp modSp add del mod ord">
        <pc:chgData name="Scoggin, Jake" userId="5ad58cec-b21c-486a-b6f0-9ede36b8ce4c" providerId="ADAL" clId="{BBB4861D-D491-47AB-B4D0-89CAED28AB65}" dt="2024-02-29T00:04:53.248" v="5572" actId="47"/>
        <pc:sldMkLst>
          <pc:docMk/>
          <pc:sldMk cId="2722574073" sldId="287"/>
        </pc:sldMkLst>
        <pc:spChg chg="add mod">
          <ac:chgData name="Scoggin, Jake" userId="5ad58cec-b21c-486a-b6f0-9ede36b8ce4c" providerId="ADAL" clId="{BBB4861D-D491-47AB-B4D0-89CAED28AB65}" dt="2024-02-28T21:39:19.474" v="3625"/>
          <ac:spMkLst>
            <pc:docMk/>
            <pc:sldMk cId="2722574073" sldId="287"/>
            <ac:spMk id="2" creationId="{2F19732A-FA6A-4A59-9849-2C656DA688AB}"/>
          </ac:spMkLst>
        </pc:spChg>
        <pc:spChg chg="add mod">
          <ac:chgData name="Scoggin, Jake" userId="5ad58cec-b21c-486a-b6f0-9ede36b8ce4c" providerId="ADAL" clId="{BBB4861D-D491-47AB-B4D0-89CAED28AB65}" dt="2024-02-28T21:39:19.474" v="3625"/>
          <ac:spMkLst>
            <pc:docMk/>
            <pc:sldMk cId="2722574073" sldId="287"/>
            <ac:spMk id="3" creationId="{E058996D-F185-DC30-FAF5-0C6A4DACFC90}"/>
          </ac:spMkLst>
        </pc:spChg>
        <pc:spChg chg="mod">
          <ac:chgData name="Scoggin, Jake" userId="5ad58cec-b21c-486a-b6f0-9ede36b8ce4c" providerId="ADAL" clId="{BBB4861D-D491-47AB-B4D0-89CAED28AB65}" dt="2024-02-28T21:36:26.605" v="3592"/>
          <ac:spMkLst>
            <pc:docMk/>
            <pc:sldMk cId="2722574073" sldId="287"/>
            <ac:spMk id="6" creationId="{81EB5AED-85D6-90FF-3DF4-68FE9403B166}"/>
          </ac:spMkLst>
        </pc:spChg>
        <pc:spChg chg="del">
          <ac:chgData name="Scoggin, Jake" userId="5ad58cec-b21c-486a-b6f0-9ede36b8ce4c" providerId="ADAL" clId="{BBB4861D-D491-47AB-B4D0-89CAED28AB65}" dt="2024-02-28T21:39:19.140" v="3624" actId="478"/>
          <ac:spMkLst>
            <pc:docMk/>
            <pc:sldMk cId="2722574073" sldId="287"/>
            <ac:spMk id="7" creationId="{FD63CA8E-1430-9EF7-C961-A90051783709}"/>
          </ac:spMkLst>
        </pc:spChg>
        <pc:spChg chg="del">
          <ac:chgData name="Scoggin, Jake" userId="5ad58cec-b21c-486a-b6f0-9ede36b8ce4c" providerId="ADAL" clId="{BBB4861D-D491-47AB-B4D0-89CAED28AB65}" dt="2024-02-28T21:39:19.140" v="3624" actId="478"/>
          <ac:spMkLst>
            <pc:docMk/>
            <pc:sldMk cId="2722574073" sldId="287"/>
            <ac:spMk id="9" creationId="{9592C8F9-858C-6B63-9837-8EF6D6F2EF32}"/>
          </ac:spMkLst>
        </pc:spChg>
      </pc:sldChg>
      <pc:sldChg chg="addSp delSp modSp add del mod ord">
        <pc:chgData name="Scoggin, Jake" userId="5ad58cec-b21c-486a-b6f0-9ede36b8ce4c" providerId="ADAL" clId="{BBB4861D-D491-47AB-B4D0-89CAED28AB65}" dt="2024-02-29T00:04:53.248" v="5572" actId="47"/>
        <pc:sldMkLst>
          <pc:docMk/>
          <pc:sldMk cId="1825690093" sldId="288"/>
        </pc:sldMkLst>
        <pc:spChg chg="add mod">
          <ac:chgData name="Scoggin, Jake" userId="5ad58cec-b21c-486a-b6f0-9ede36b8ce4c" providerId="ADAL" clId="{BBB4861D-D491-47AB-B4D0-89CAED28AB65}" dt="2024-02-28T21:39:23.494" v="3627"/>
          <ac:spMkLst>
            <pc:docMk/>
            <pc:sldMk cId="1825690093" sldId="288"/>
            <ac:spMk id="2" creationId="{CE646344-F581-1300-F5A9-644BCEB704E1}"/>
          </ac:spMkLst>
        </pc:spChg>
        <pc:spChg chg="add mod">
          <ac:chgData name="Scoggin, Jake" userId="5ad58cec-b21c-486a-b6f0-9ede36b8ce4c" providerId="ADAL" clId="{BBB4861D-D491-47AB-B4D0-89CAED28AB65}" dt="2024-02-28T21:39:23.494" v="3627"/>
          <ac:spMkLst>
            <pc:docMk/>
            <pc:sldMk cId="1825690093" sldId="288"/>
            <ac:spMk id="3" creationId="{6E186DB8-7ED9-A27E-A200-96403A18B042}"/>
          </ac:spMkLst>
        </pc:spChg>
        <pc:spChg chg="mod">
          <ac:chgData name="Scoggin, Jake" userId="5ad58cec-b21c-486a-b6f0-9ede36b8ce4c" providerId="ADAL" clId="{BBB4861D-D491-47AB-B4D0-89CAED28AB65}" dt="2024-02-28T21:36:34.647" v="3594"/>
          <ac:spMkLst>
            <pc:docMk/>
            <pc:sldMk cId="1825690093" sldId="288"/>
            <ac:spMk id="6" creationId="{569BAF0E-DAFF-E445-B30C-FE2249AF92EB}"/>
          </ac:spMkLst>
        </pc:spChg>
        <pc:spChg chg="del">
          <ac:chgData name="Scoggin, Jake" userId="5ad58cec-b21c-486a-b6f0-9ede36b8ce4c" providerId="ADAL" clId="{BBB4861D-D491-47AB-B4D0-89CAED28AB65}" dt="2024-02-28T21:39:23.211" v="3626" actId="478"/>
          <ac:spMkLst>
            <pc:docMk/>
            <pc:sldMk cId="1825690093" sldId="288"/>
            <ac:spMk id="7" creationId="{5D98FD8C-5A4D-928D-C749-373157EC473D}"/>
          </ac:spMkLst>
        </pc:spChg>
        <pc:spChg chg="del">
          <ac:chgData name="Scoggin, Jake" userId="5ad58cec-b21c-486a-b6f0-9ede36b8ce4c" providerId="ADAL" clId="{BBB4861D-D491-47AB-B4D0-89CAED28AB65}" dt="2024-02-28T21:39:23.211" v="3626" actId="478"/>
          <ac:spMkLst>
            <pc:docMk/>
            <pc:sldMk cId="1825690093" sldId="288"/>
            <ac:spMk id="9" creationId="{7146BACC-39F5-53E0-1D71-4DE43DCCC769}"/>
          </ac:spMkLst>
        </pc:spChg>
      </pc:sldChg>
      <pc:sldChg chg="new del">
        <pc:chgData name="Scoggin, Jake" userId="5ad58cec-b21c-486a-b6f0-9ede36b8ce4c" providerId="ADAL" clId="{BBB4861D-D491-47AB-B4D0-89CAED28AB65}" dt="2024-02-28T21:42:02.800" v="3654" actId="47"/>
        <pc:sldMkLst>
          <pc:docMk/>
          <pc:sldMk cId="2877420722" sldId="289"/>
        </pc:sldMkLst>
      </pc:sldChg>
      <pc:sldChg chg="addSp delSp modSp add del mod ord">
        <pc:chgData name="Scoggin, Jake" userId="5ad58cec-b21c-486a-b6f0-9ede36b8ce4c" providerId="ADAL" clId="{BBB4861D-D491-47AB-B4D0-89CAED28AB65}" dt="2024-02-29T00:04:53.248" v="5572" actId="47"/>
        <pc:sldMkLst>
          <pc:docMk/>
          <pc:sldMk cId="929948250" sldId="290"/>
        </pc:sldMkLst>
        <pc:spChg chg="add mod">
          <ac:chgData name="Scoggin, Jake" userId="5ad58cec-b21c-486a-b6f0-9ede36b8ce4c" providerId="ADAL" clId="{BBB4861D-D491-47AB-B4D0-89CAED28AB65}" dt="2024-02-28T21:39:26.628" v="3629"/>
          <ac:spMkLst>
            <pc:docMk/>
            <pc:sldMk cId="929948250" sldId="290"/>
            <ac:spMk id="2" creationId="{C37B5B3E-D6C4-FA10-48F9-F4568549EBF4}"/>
          </ac:spMkLst>
        </pc:spChg>
        <pc:spChg chg="add mod">
          <ac:chgData name="Scoggin, Jake" userId="5ad58cec-b21c-486a-b6f0-9ede36b8ce4c" providerId="ADAL" clId="{BBB4861D-D491-47AB-B4D0-89CAED28AB65}" dt="2024-02-28T21:39:26.628" v="3629"/>
          <ac:spMkLst>
            <pc:docMk/>
            <pc:sldMk cId="929948250" sldId="290"/>
            <ac:spMk id="3" creationId="{7EC795E9-B23C-E99F-DC2C-AF3D1DE221D7}"/>
          </ac:spMkLst>
        </pc:spChg>
        <pc:spChg chg="mod">
          <ac:chgData name="Scoggin, Jake" userId="5ad58cec-b21c-486a-b6f0-9ede36b8ce4c" providerId="ADAL" clId="{BBB4861D-D491-47AB-B4D0-89CAED28AB65}" dt="2024-02-28T21:36:45.169" v="3597"/>
          <ac:spMkLst>
            <pc:docMk/>
            <pc:sldMk cId="929948250" sldId="290"/>
            <ac:spMk id="6" creationId="{4FBABF0B-E8BE-88BF-1287-56D1746AF5F4}"/>
          </ac:spMkLst>
        </pc:spChg>
        <pc:spChg chg="del">
          <ac:chgData name="Scoggin, Jake" userId="5ad58cec-b21c-486a-b6f0-9ede36b8ce4c" providerId="ADAL" clId="{BBB4861D-D491-47AB-B4D0-89CAED28AB65}" dt="2024-02-28T21:39:26.289" v="3628" actId="478"/>
          <ac:spMkLst>
            <pc:docMk/>
            <pc:sldMk cId="929948250" sldId="290"/>
            <ac:spMk id="7" creationId="{B55C1292-AF12-19F9-BDB5-35AA3E4CDBE7}"/>
          </ac:spMkLst>
        </pc:spChg>
        <pc:spChg chg="del">
          <ac:chgData name="Scoggin, Jake" userId="5ad58cec-b21c-486a-b6f0-9ede36b8ce4c" providerId="ADAL" clId="{BBB4861D-D491-47AB-B4D0-89CAED28AB65}" dt="2024-02-28T21:39:26.289" v="3628" actId="478"/>
          <ac:spMkLst>
            <pc:docMk/>
            <pc:sldMk cId="929948250" sldId="290"/>
            <ac:spMk id="9" creationId="{ED6E4236-5236-DBDF-BE0B-D149A9AF79B5}"/>
          </ac:spMkLst>
        </pc:spChg>
      </pc:sldChg>
      <pc:sldChg chg="addSp delSp modSp add del mod ord">
        <pc:chgData name="Scoggin, Jake" userId="5ad58cec-b21c-486a-b6f0-9ede36b8ce4c" providerId="ADAL" clId="{BBB4861D-D491-47AB-B4D0-89CAED28AB65}" dt="2024-02-29T00:04:53.248" v="5572" actId="47"/>
        <pc:sldMkLst>
          <pc:docMk/>
          <pc:sldMk cId="1953062049" sldId="291"/>
        </pc:sldMkLst>
        <pc:spChg chg="add mod">
          <ac:chgData name="Scoggin, Jake" userId="5ad58cec-b21c-486a-b6f0-9ede36b8ce4c" providerId="ADAL" clId="{BBB4861D-D491-47AB-B4D0-89CAED28AB65}" dt="2024-02-28T21:39:31.774" v="3631"/>
          <ac:spMkLst>
            <pc:docMk/>
            <pc:sldMk cId="1953062049" sldId="291"/>
            <ac:spMk id="2" creationId="{D3D3322B-517C-3DA5-EE8A-04B1E9D75DF1}"/>
          </ac:spMkLst>
        </pc:spChg>
        <pc:spChg chg="add mod">
          <ac:chgData name="Scoggin, Jake" userId="5ad58cec-b21c-486a-b6f0-9ede36b8ce4c" providerId="ADAL" clId="{BBB4861D-D491-47AB-B4D0-89CAED28AB65}" dt="2024-02-28T21:39:31.774" v="3631"/>
          <ac:spMkLst>
            <pc:docMk/>
            <pc:sldMk cId="1953062049" sldId="291"/>
            <ac:spMk id="3" creationId="{18530D92-B388-4591-A396-2C66607F0F54}"/>
          </ac:spMkLst>
        </pc:spChg>
        <pc:spChg chg="mod">
          <ac:chgData name="Scoggin, Jake" userId="5ad58cec-b21c-486a-b6f0-9ede36b8ce4c" providerId="ADAL" clId="{BBB4861D-D491-47AB-B4D0-89CAED28AB65}" dt="2024-02-28T21:36:56.115" v="3599"/>
          <ac:spMkLst>
            <pc:docMk/>
            <pc:sldMk cId="1953062049" sldId="291"/>
            <ac:spMk id="6" creationId="{9AAC85FD-F91A-DBC7-DFB2-52F2A281DFC1}"/>
          </ac:spMkLst>
        </pc:spChg>
        <pc:spChg chg="del">
          <ac:chgData name="Scoggin, Jake" userId="5ad58cec-b21c-486a-b6f0-9ede36b8ce4c" providerId="ADAL" clId="{BBB4861D-D491-47AB-B4D0-89CAED28AB65}" dt="2024-02-28T21:39:31.398" v="3630" actId="478"/>
          <ac:spMkLst>
            <pc:docMk/>
            <pc:sldMk cId="1953062049" sldId="291"/>
            <ac:spMk id="7" creationId="{585132C9-AFAB-AD5E-B3B0-F1EB5DBC18B1}"/>
          </ac:spMkLst>
        </pc:spChg>
        <pc:spChg chg="del">
          <ac:chgData name="Scoggin, Jake" userId="5ad58cec-b21c-486a-b6f0-9ede36b8ce4c" providerId="ADAL" clId="{BBB4861D-D491-47AB-B4D0-89CAED28AB65}" dt="2024-02-28T21:39:31.398" v="3630" actId="478"/>
          <ac:spMkLst>
            <pc:docMk/>
            <pc:sldMk cId="1953062049" sldId="291"/>
            <ac:spMk id="9" creationId="{67D3767E-14B1-CAEF-CE85-5A0BA3D92EE8}"/>
          </ac:spMkLst>
        </pc:spChg>
      </pc:sldChg>
      <pc:sldChg chg="modSp add del mod ord">
        <pc:chgData name="Scoggin, Jake" userId="5ad58cec-b21c-486a-b6f0-9ede36b8ce4c" providerId="ADAL" clId="{BBB4861D-D491-47AB-B4D0-89CAED28AB65}" dt="2024-02-29T00:04:53.248" v="5572" actId="47"/>
        <pc:sldMkLst>
          <pc:docMk/>
          <pc:sldMk cId="1113699759" sldId="292"/>
        </pc:sldMkLst>
        <pc:spChg chg="mod">
          <ac:chgData name="Scoggin, Jake" userId="5ad58cec-b21c-486a-b6f0-9ede36b8ce4c" providerId="ADAL" clId="{BBB4861D-D491-47AB-B4D0-89CAED28AB65}" dt="2024-02-28T21:39:42.270" v="3633"/>
          <ac:spMkLst>
            <pc:docMk/>
            <pc:sldMk cId="1113699759" sldId="292"/>
            <ac:spMk id="6" creationId="{F712564C-68F2-D6CF-4140-3C01298FFF38}"/>
          </ac:spMkLst>
        </pc:spChg>
      </pc:sldChg>
      <pc:sldChg chg="modSp add del mod ord">
        <pc:chgData name="Scoggin, Jake" userId="5ad58cec-b21c-486a-b6f0-9ede36b8ce4c" providerId="ADAL" clId="{BBB4861D-D491-47AB-B4D0-89CAED28AB65}" dt="2024-02-29T00:04:53.248" v="5572" actId="47"/>
        <pc:sldMkLst>
          <pc:docMk/>
          <pc:sldMk cId="3172104485" sldId="293"/>
        </pc:sldMkLst>
        <pc:spChg chg="mod">
          <ac:chgData name="Scoggin, Jake" userId="5ad58cec-b21c-486a-b6f0-9ede36b8ce4c" providerId="ADAL" clId="{BBB4861D-D491-47AB-B4D0-89CAED28AB65}" dt="2024-02-28T21:39:49.664" v="3635"/>
          <ac:spMkLst>
            <pc:docMk/>
            <pc:sldMk cId="3172104485" sldId="293"/>
            <ac:spMk id="6" creationId="{813FA3E0-0E6B-F214-9D64-A9DFED1442A1}"/>
          </ac:spMkLst>
        </pc:spChg>
      </pc:sldChg>
      <pc:sldChg chg="modSp add del mod ord">
        <pc:chgData name="Scoggin, Jake" userId="5ad58cec-b21c-486a-b6f0-9ede36b8ce4c" providerId="ADAL" clId="{BBB4861D-D491-47AB-B4D0-89CAED28AB65}" dt="2024-02-29T00:04:53.248" v="5572" actId="47"/>
        <pc:sldMkLst>
          <pc:docMk/>
          <pc:sldMk cId="331399497" sldId="294"/>
        </pc:sldMkLst>
        <pc:spChg chg="mod">
          <ac:chgData name="Scoggin, Jake" userId="5ad58cec-b21c-486a-b6f0-9ede36b8ce4c" providerId="ADAL" clId="{BBB4861D-D491-47AB-B4D0-89CAED28AB65}" dt="2024-02-28T21:39:56.923" v="3637"/>
          <ac:spMkLst>
            <pc:docMk/>
            <pc:sldMk cId="331399497" sldId="294"/>
            <ac:spMk id="6" creationId="{7DBF1F7C-62BB-3037-13F8-1FA962AF8491}"/>
          </ac:spMkLst>
        </pc:spChg>
      </pc:sldChg>
      <pc:sldChg chg="modSp add del mod ord">
        <pc:chgData name="Scoggin, Jake" userId="5ad58cec-b21c-486a-b6f0-9ede36b8ce4c" providerId="ADAL" clId="{BBB4861D-D491-47AB-B4D0-89CAED28AB65}" dt="2024-02-29T00:04:53.248" v="5572" actId="47"/>
        <pc:sldMkLst>
          <pc:docMk/>
          <pc:sldMk cId="1445192885" sldId="295"/>
        </pc:sldMkLst>
        <pc:spChg chg="mod">
          <ac:chgData name="Scoggin, Jake" userId="5ad58cec-b21c-486a-b6f0-9ede36b8ce4c" providerId="ADAL" clId="{BBB4861D-D491-47AB-B4D0-89CAED28AB65}" dt="2024-02-28T21:40:03.647" v="3639"/>
          <ac:spMkLst>
            <pc:docMk/>
            <pc:sldMk cId="1445192885" sldId="295"/>
            <ac:spMk id="6" creationId="{EFFE3AD6-7200-5C61-386D-2C59674D97AC}"/>
          </ac:spMkLst>
        </pc:spChg>
      </pc:sldChg>
      <pc:sldChg chg="modSp add del mod ord">
        <pc:chgData name="Scoggin, Jake" userId="5ad58cec-b21c-486a-b6f0-9ede36b8ce4c" providerId="ADAL" clId="{BBB4861D-D491-47AB-B4D0-89CAED28AB65}" dt="2024-02-29T00:04:53.248" v="5572" actId="47"/>
        <pc:sldMkLst>
          <pc:docMk/>
          <pc:sldMk cId="2573940064" sldId="296"/>
        </pc:sldMkLst>
        <pc:spChg chg="mod">
          <ac:chgData name="Scoggin, Jake" userId="5ad58cec-b21c-486a-b6f0-9ede36b8ce4c" providerId="ADAL" clId="{BBB4861D-D491-47AB-B4D0-89CAED28AB65}" dt="2024-02-28T21:40:10.570" v="3641"/>
          <ac:spMkLst>
            <pc:docMk/>
            <pc:sldMk cId="2573940064" sldId="296"/>
            <ac:spMk id="6" creationId="{1024FDF4-676E-7E70-29A5-2624D37E3062}"/>
          </ac:spMkLst>
        </pc:spChg>
      </pc:sldChg>
      <pc:sldChg chg="modSp add del mod ord">
        <pc:chgData name="Scoggin, Jake" userId="5ad58cec-b21c-486a-b6f0-9ede36b8ce4c" providerId="ADAL" clId="{BBB4861D-D491-47AB-B4D0-89CAED28AB65}" dt="2024-02-29T00:04:53.248" v="5572" actId="47"/>
        <pc:sldMkLst>
          <pc:docMk/>
          <pc:sldMk cId="3493810320" sldId="297"/>
        </pc:sldMkLst>
        <pc:spChg chg="mod">
          <ac:chgData name="Scoggin, Jake" userId="5ad58cec-b21c-486a-b6f0-9ede36b8ce4c" providerId="ADAL" clId="{BBB4861D-D491-47AB-B4D0-89CAED28AB65}" dt="2024-02-28T21:40:18.520" v="3643"/>
          <ac:spMkLst>
            <pc:docMk/>
            <pc:sldMk cId="3493810320" sldId="297"/>
            <ac:spMk id="6" creationId="{2FE6D7AA-83E8-8E4C-B12E-55D2CF768F64}"/>
          </ac:spMkLst>
        </pc:spChg>
      </pc:sldChg>
      <pc:sldChg chg="modSp add del mod ord">
        <pc:chgData name="Scoggin, Jake" userId="5ad58cec-b21c-486a-b6f0-9ede36b8ce4c" providerId="ADAL" clId="{BBB4861D-D491-47AB-B4D0-89CAED28AB65}" dt="2024-02-29T00:04:53.248" v="5572" actId="47"/>
        <pc:sldMkLst>
          <pc:docMk/>
          <pc:sldMk cId="2773231813" sldId="298"/>
        </pc:sldMkLst>
        <pc:spChg chg="mod">
          <ac:chgData name="Scoggin, Jake" userId="5ad58cec-b21c-486a-b6f0-9ede36b8ce4c" providerId="ADAL" clId="{BBB4861D-D491-47AB-B4D0-89CAED28AB65}" dt="2024-02-28T21:40:24.372" v="3645"/>
          <ac:spMkLst>
            <pc:docMk/>
            <pc:sldMk cId="2773231813" sldId="298"/>
            <ac:spMk id="6" creationId="{A0D6DF5D-5EFA-826A-25DE-1A29FF459961}"/>
          </ac:spMkLst>
        </pc:spChg>
      </pc:sldChg>
      <pc:sldChg chg="modSp add del mod ord">
        <pc:chgData name="Scoggin, Jake" userId="5ad58cec-b21c-486a-b6f0-9ede36b8ce4c" providerId="ADAL" clId="{BBB4861D-D491-47AB-B4D0-89CAED28AB65}" dt="2024-02-29T00:04:53.248" v="5572" actId="47"/>
        <pc:sldMkLst>
          <pc:docMk/>
          <pc:sldMk cId="1856272613" sldId="299"/>
        </pc:sldMkLst>
        <pc:spChg chg="mod">
          <ac:chgData name="Scoggin, Jake" userId="5ad58cec-b21c-486a-b6f0-9ede36b8ce4c" providerId="ADAL" clId="{BBB4861D-D491-47AB-B4D0-89CAED28AB65}" dt="2024-02-28T21:40:30.825" v="3647"/>
          <ac:spMkLst>
            <pc:docMk/>
            <pc:sldMk cId="1856272613" sldId="299"/>
            <ac:spMk id="6" creationId="{772AB5AC-0E4D-85D8-5490-50C3EDD6CE04}"/>
          </ac:spMkLst>
        </pc:spChg>
      </pc:sldChg>
      <pc:sldChg chg="modSp add del mod ord">
        <pc:chgData name="Scoggin, Jake" userId="5ad58cec-b21c-486a-b6f0-9ede36b8ce4c" providerId="ADAL" clId="{BBB4861D-D491-47AB-B4D0-89CAED28AB65}" dt="2024-02-29T00:04:53.248" v="5572" actId="47"/>
        <pc:sldMkLst>
          <pc:docMk/>
          <pc:sldMk cId="2800478226" sldId="300"/>
        </pc:sldMkLst>
        <pc:spChg chg="mod">
          <ac:chgData name="Scoggin, Jake" userId="5ad58cec-b21c-486a-b6f0-9ede36b8ce4c" providerId="ADAL" clId="{BBB4861D-D491-47AB-B4D0-89CAED28AB65}" dt="2024-02-28T21:40:37.841" v="3649"/>
          <ac:spMkLst>
            <pc:docMk/>
            <pc:sldMk cId="2800478226" sldId="300"/>
            <ac:spMk id="6" creationId="{5C2E2CB1-1EED-77B0-35DD-6C372D12FC90}"/>
          </ac:spMkLst>
        </pc:spChg>
      </pc:sldChg>
      <pc:sldChg chg="modSp add del mod ord">
        <pc:chgData name="Scoggin, Jake" userId="5ad58cec-b21c-486a-b6f0-9ede36b8ce4c" providerId="ADAL" clId="{BBB4861D-D491-47AB-B4D0-89CAED28AB65}" dt="2024-02-29T00:04:53.248" v="5572" actId="47"/>
        <pc:sldMkLst>
          <pc:docMk/>
          <pc:sldMk cId="1014105406" sldId="301"/>
        </pc:sldMkLst>
        <pc:spChg chg="mod">
          <ac:chgData name="Scoggin, Jake" userId="5ad58cec-b21c-486a-b6f0-9ede36b8ce4c" providerId="ADAL" clId="{BBB4861D-D491-47AB-B4D0-89CAED28AB65}" dt="2024-02-28T21:40:44.556" v="3651"/>
          <ac:spMkLst>
            <pc:docMk/>
            <pc:sldMk cId="1014105406" sldId="301"/>
            <ac:spMk id="6" creationId="{4201B8D6-B723-BF8E-FD81-E0B1C4189FA7}"/>
          </ac:spMkLst>
        </pc:spChg>
      </pc:sldChg>
      <pc:sldChg chg="modSp add del mod ord">
        <pc:chgData name="Scoggin, Jake" userId="5ad58cec-b21c-486a-b6f0-9ede36b8ce4c" providerId="ADAL" clId="{BBB4861D-D491-47AB-B4D0-89CAED28AB65}" dt="2024-02-29T00:04:53.248" v="5572" actId="47"/>
        <pc:sldMkLst>
          <pc:docMk/>
          <pc:sldMk cId="3050221667" sldId="302"/>
        </pc:sldMkLst>
        <pc:spChg chg="mod">
          <ac:chgData name="Scoggin, Jake" userId="5ad58cec-b21c-486a-b6f0-9ede36b8ce4c" providerId="ADAL" clId="{BBB4861D-D491-47AB-B4D0-89CAED28AB65}" dt="2024-02-28T21:40:51.693" v="3653"/>
          <ac:spMkLst>
            <pc:docMk/>
            <pc:sldMk cId="3050221667" sldId="302"/>
            <ac:spMk id="6" creationId="{373E9971-FAA8-6686-B520-0D33B7B0B71D}"/>
          </ac:spMkLst>
        </pc:spChg>
      </pc:sldChg>
      <pc:sldChg chg="delSp modSp add del mod delAnim modAnim">
        <pc:chgData name="Scoggin, Jake" userId="5ad58cec-b21c-486a-b6f0-9ede36b8ce4c" providerId="ADAL" clId="{BBB4861D-D491-47AB-B4D0-89CAED28AB65}" dt="2024-02-29T00:04:53.248" v="5572" actId="47"/>
        <pc:sldMkLst>
          <pc:docMk/>
          <pc:sldMk cId="671655008" sldId="303"/>
        </pc:sldMkLst>
        <pc:spChg chg="del">
          <ac:chgData name="Scoggin, Jake" userId="5ad58cec-b21c-486a-b6f0-9ede36b8ce4c" providerId="ADAL" clId="{BBB4861D-D491-47AB-B4D0-89CAED28AB65}" dt="2024-02-28T21:46:08.956" v="3681" actId="478"/>
          <ac:spMkLst>
            <pc:docMk/>
            <pc:sldMk cId="671655008" sldId="303"/>
            <ac:spMk id="6" creationId="{060D06D7-4280-951E-7FCD-3211295BB6D4}"/>
          </ac:spMkLst>
        </pc:spChg>
        <pc:spChg chg="mod">
          <ac:chgData name="Scoggin, Jake" userId="5ad58cec-b21c-486a-b6f0-9ede36b8ce4c" providerId="ADAL" clId="{BBB4861D-D491-47AB-B4D0-89CAED28AB65}" dt="2024-02-28T21:46:41.303" v="3700" actId="20577"/>
          <ac:spMkLst>
            <pc:docMk/>
            <pc:sldMk cId="671655008" sldId="303"/>
            <ac:spMk id="7" creationId="{A4F3359E-A778-2542-184E-B4D4E0C63523}"/>
          </ac:spMkLst>
        </pc:spChg>
      </pc:sldChg>
      <pc:sldChg chg="add del">
        <pc:chgData name="Scoggin, Jake" userId="5ad58cec-b21c-486a-b6f0-9ede36b8ce4c" providerId="ADAL" clId="{BBB4861D-D491-47AB-B4D0-89CAED28AB65}" dt="2024-02-29T00:04:53.248" v="5572" actId="47"/>
        <pc:sldMkLst>
          <pc:docMk/>
          <pc:sldMk cId="3199749220" sldId="304"/>
        </pc:sldMkLst>
      </pc:sldChg>
      <pc:sldChg chg="modSp add del mod ord">
        <pc:chgData name="Scoggin, Jake" userId="5ad58cec-b21c-486a-b6f0-9ede36b8ce4c" providerId="ADAL" clId="{BBB4861D-D491-47AB-B4D0-89CAED28AB65}" dt="2024-02-28T22:12:13.909" v="3778" actId="47"/>
        <pc:sldMkLst>
          <pc:docMk/>
          <pc:sldMk cId="977913388" sldId="305"/>
        </pc:sldMkLst>
        <pc:spChg chg="mod">
          <ac:chgData name="Scoggin, Jake" userId="5ad58cec-b21c-486a-b6f0-9ede36b8ce4c" providerId="ADAL" clId="{BBB4861D-D491-47AB-B4D0-89CAED28AB65}" dt="2024-02-28T22:11:00.240" v="3773" actId="14100"/>
          <ac:spMkLst>
            <pc:docMk/>
            <pc:sldMk cId="977913388" sldId="305"/>
            <ac:spMk id="2" creationId="{E93F6E1F-0515-15D7-2E79-B4BD8B2EC562}"/>
          </ac:spMkLst>
        </pc:spChg>
        <pc:spChg chg="mod">
          <ac:chgData name="Scoggin, Jake" userId="5ad58cec-b21c-486a-b6f0-9ede36b8ce4c" providerId="ADAL" clId="{BBB4861D-D491-47AB-B4D0-89CAED28AB65}" dt="2024-02-28T22:10:55.128" v="3772" actId="20577"/>
          <ac:spMkLst>
            <pc:docMk/>
            <pc:sldMk cId="977913388" sldId="305"/>
            <ac:spMk id="3" creationId="{7575FF75-3236-52F8-66EB-EEE15771BC5F}"/>
          </ac:spMkLst>
        </pc:spChg>
        <pc:spChg chg="mod">
          <ac:chgData name="Scoggin, Jake" userId="5ad58cec-b21c-486a-b6f0-9ede36b8ce4c" providerId="ADAL" clId="{BBB4861D-D491-47AB-B4D0-89CAED28AB65}" dt="2024-02-28T22:10:31.954" v="3765" actId="1076"/>
          <ac:spMkLst>
            <pc:docMk/>
            <pc:sldMk cId="977913388" sldId="305"/>
            <ac:spMk id="6" creationId="{13DA51C0-F738-FB89-D18F-D7512C3210C9}"/>
          </ac:spMkLst>
        </pc:spChg>
      </pc:sldChg>
      <pc:sldChg chg="modSp add del mod modAnim">
        <pc:chgData name="Scoggin, Jake" userId="5ad58cec-b21c-486a-b6f0-9ede36b8ce4c" providerId="ADAL" clId="{BBB4861D-D491-47AB-B4D0-89CAED28AB65}" dt="2024-02-29T00:04:53.248" v="5572" actId="47"/>
        <pc:sldMkLst>
          <pc:docMk/>
          <pc:sldMk cId="2684837319" sldId="306"/>
        </pc:sldMkLst>
        <pc:spChg chg="mod">
          <ac:chgData name="Scoggin, Jake" userId="5ad58cec-b21c-486a-b6f0-9ede36b8ce4c" providerId="ADAL" clId="{BBB4861D-D491-47AB-B4D0-89CAED28AB65}" dt="2024-02-28T22:12:12.089" v="3777" actId="14100"/>
          <ac:spMkLst>
            <pc:docMk/>
            <pc:sldMk cId="2684837319" sldId="306"/>
            <ac:spMk id="6" creationId="{F5B0E7D2-6897-3B55-2BB2-F2402763C4ED}"/>
          </ac:spMkLst>
        </pc:spChg>
      </pc:sldChg>
      <pc:sldChg chg="modSp add del mod">
        <pc:chgData name="Scoggin, Jake" userId="5ad58cec-b21c-486a-b6f0-9ede36b8ce4c" providerId="ADAL" clId="{BBB4861D-D491-47AB-B4D0-89CAED28AB65}" dt="2024-02-29T00:04:53.248" v="5572" actId="47"/>
        <pc:sldMkLst>
          <pc:docMk/>
          <pc:sldMk cId="4048673316" sldId="307"/>
        </pc:sldMkLst>
        <pc:spChg chg="mod">
          <ac:chgData name="Scoggin, Jake" userId="5ad58cec-b21c-486a-b6f0-9ede36b8ce4c" providerId="ADAL" clId="{BBB4861D-D491-47AB-B4D0-89CAED28AB65}" dt="2024-02-28T22:12:32.887" v="3780"/>
          <ac:spMkLst>
            <pc:docMk/>
            <pc:sldMk cId="4048673316" sldId="307"/>
            <ac:spMk id="6" creationId="{5A1A9299-26D0-2042-8A66-C90634153A15}"/>
          </ac:spMkLst>
        </pc:spChg>
      </pc:sldChg>
      <pc:sldChg chg="modSp add del mod">
        <pc:chgData name="Scoggin, Jake" userId="5ad58cec-b21c-486a-b6f0-9ede36b8ce4c" providerId="ADAL" clId="{BBB4861D-D491-47AB-B4D0-89CAED28AB65}" dt="2024-02-29T00:04:53.248" v="5572" actId="47"/>
        <pc:sldMkLst>
          <pc:docMk/>
          <pc:sldMk cId="3950654116" sldId="308"/>
        </pc:sldMkLst>
        <pc:spChg chg="mod">
          <ac:chgData name="Scoggin, Jake" userId="5ad58cec-b21c-486a-b6f0-9ede36b8ce4c" providerId="ADAL" clId="{BBB4861D-D491-47AB-B4D0-89CAED28AB65}" dt="2024-02-28T22:12:45.495" v="3782"/>
          <ac:spMkLst>
            <pc:docMk/>
            <pc:sldMk cId="3950654116" sldId="308"/>
            <ac:spMk id="6" creationId="{FDCC2CF0-AFDA-E324-F808-A84C18ED0563}"/>
          </ac:spMkLst>
        </pc:spChg>
      </pc:sldChg>
      <pc:sldChg chg="modSp add del mod">
        <pc:chgData name="Scoggin, Jake" userId="5ad58cec-b21c-486a-b6f0-9ede36b8ce4c" providerId="ADAL" clId="{BBB4861D-D491-47AB-B4D0-89CAED28AB65}" dt="2024-02-29T00:04:53.248" v="5572" actId="47"/>
        <pc:sldMkLst>
          <pc:docMk/>
          <pc:sldMk cId="3112212652" sldId="309"/>
        </pc:sldMkLst>
        <pc:spChg chg="mod">
          <ac:chgData name="Scoggin, Jake" userId="5ad58cec-b21c-486a-b6f0-9ede36b8ce4c" providerId="ADAL" clId="{BBB4861D-D491-47AB-B4D0-89CAED28AB65}" dt="2024-02-28T22:12:53.127" v="3784"/>
          <ac:spMkLst>
            <pc:docMk/>
            <pc:sldMk cId="3112212652" sldId="309"/>
            <ac:spMk id="6" creationId="{454C8CB0-19B7-5F33-3C02-70230C07CAFC}"/>
          </ac:spMkLst>
        </pc:spChg>
      </pc:sldChg>
      <pc:sldChg chg="modSp add del mod">
        <pc:chgData name="Scoggin, Jake" userId="5ad58cec-b21c-486a-b6f0-9ede36b8ce4c" providerId="ADAL" clId="{BBB4861D-D491-47AB-B4D0-89CAED28AB65}" dt="2024-02-29T00:04:53.248" v="5572" actId="47"/>
        <pc:sldMkLst>
          <pc:docMk/>
          <pc:sldMk cId="1460452928" sldId="310"/>
        </pc:sldMkLst>
        <pc:spChg chg="mod">
          <ac:chgData name="Scoggin, Jake" userId="5ad58cec-b21c-486a-b6f0-9ede36b8ce4c" providerId="ADAL" clId="{BBB4861D-D491-47AB-B4D0-89CAED28AB65}" dt="2024-02-28T22:13:00.046" v="3786"/>
          <ac:spMkLst>
            <pc:docMk/>
            <pc:sldMk cId="1460452928" sldId="310"/>
            <ac:spMk id="6" creationId="{DF2F8409-26A5-3A64-23C8-35DD3E0DE738}"/>
          </ac:spMkLst>
        </pc:spChg>
      </pc:sldChg>
      <pc:sldChg chg="modSp add del mod">
        <pc:chgData name="Scoggin, Jake" userId="5ad58cec-b21c-486a-b6f0-9ede36b8ce4c" providerId="ADAL" clId="{BBB4861D-D491-47AB-B4D0-89CAED28AB65}" dt="2024-02-29T00:04:53.248" v="5572" actId="47"/>
        <pc:sldMkLst>
          <pc:docMk/>
          <pc:sldMk cId="1850562099" sldId="311"/>
        </pc:sldMkLst>
        <pc:spChg chg="mod">
          <ac:chgData name="Scoggin, Jake" userId="5ad58cec-b21c-486a-b6f0-9ede36b8ce4c" providerId="ADAL" clId="{BBB4861D-D491-47AB-B4D0-89CAED28AB65}" dt="2024-02-28T22:13:07.050" v="3788"/>
          <ac:spMkLst>
            <pc:docMk/>
            <pc:sldMk cId="1850562099" sldId="311"/>
            <ac:spMk id="6" creationId="{9E366CEF-3C42-E555-EFEC-9C2BD5469F4A}"/>
          </ac:spMkLst>
        </pc:spChg>
      </pc:sldChg>
      <pc:sldChg chg="modSp add del mod">
        <pc:chgData name="Scoggin, Jake" userId="5ad58cec-b21c-486a-b6f0-9ede36b8ce4c" providerId="ADAL" clId="{BBB4861D-D491-47AB-B4D0-89CAED28AB65}" dt="2024-02-29T00:04:53.248" v="5572" actId="47"/>
        <pc:sldMkLst>
          <pc:docMk/>
          <pc:sldMk cId="941909941" sldId="312"/>
        </pc:sldMkLst>
        <pc:spChg chg="mod">
          <ac:chgData name="Scoggin, Jake" userId="5ad58cec-b21c-486a-b6f0-9ede36b8ce4c" providerId="ADAL" clId="{BBB4861D-D491-47AB-B4D0-89CAED28AB65}" dt="2024-02-28T22:13:13.925" v="3790"/>
          <ac:spMkLst>
            <pc:docMk/>
            <pc:sldMk cId="941909941" sldId="312"/>
            <ac:spMk id="6" creationId="{3A9287C5-08DC-3FD7-DDDA-08A3FE49A1F5}"/>
          </ac:spMkLst>
        </pc:spChg>
      </pc:sldChg>
      <pc:sldChg chg="modSp add del mod">
        <pc:chgData name="Scoggin, Jake" userId="5ad58cec-b21c-486a-b6f0-9ede36b8ce4c" providerId="ADAL" clId="{BBB4861D-D491-47AB-B4D0-89CAED28AB65}" dt="2024-02-29T00:04:53.248" v="5572" actId="47"/>
        <pc:sldMkLst>
          <pc:docMk/>
          <pc:sldMk cId="1425271003" sldId="313"/>
        </pc:sldMkLst>
        <pc:spChg chg="mod">
          <ac:chgData name="Scoggin, Jake" userId="5ad58cec-b21c-486a-b6f0-9ede36b8ce4c" providerId="ADAL" clId="{BBB4861D-D491-47AB-B4D0-89CAED28AB65}" dt="2024-02-28T22:13:20.173" v="3792"/>
          <ac:spMkLst>
            <pc:docMk/>
            <pc:sldMk cId="1425271003" sldId="313"/>
            <ac:spMk id="6" creationId="{ED3E28CC-43E2-8A99-900A-698C89862C3F}"/>
          </ac:spMkLst>
        </pc:spChg>
      </pc:sldChg>
      <pc:sldChg chg="add del">
        <pc:chgData name="Scoggin, Jake" userId="5ad58cec-b21c-486a-b6f0-9ede36b8ce4c" providerId="ADAL" clId="{BBB4861D-D491-47AB-B4D0-89CAED28AB65}" dt="2024-02-29T00:04:53.248" v="5572" actId="47"/>
        <pc:sldMkLst>
          <pc:docMk/>
          <pc:sldMk cId="2330956066" sldId="314"/>
        </pc:sldMkLst>
      </pc:sldChg>
      <pc:sldChg chg="modSp add del mod">
        <pc:chgData name="Scoggin, Jake" userId="5ad58cec-b21c-486a-b6f0-9ede36b8ce4c" providerId="ADAL" clId="{BBB4861D-D491-47AB-B4D0-89CAED28AB65}" dt="2024-02-29T00:04:53.248" v="5572" actId="47"/>
        <pc:sldMkLst>
          <pc:docMk/>
          <pc:sldMk cId="327765479" sldId="315"/>
        </pc:sldMkLst>
        <pc:spChg chg="mod">
          <ac:chgData name="Scoggin, Jake" userId="5ad58cec-b21c-486a-b6f0-9ede36b8ce4c" providerId="ADAL" clId="{BBB4861D-D491-47AB-B4D0-89CAED28AB65}" dt="2024-02-28T22:15:26.679" v="3803" actId="20577"/>
          <ac:spMkLst>
            <pc:docMk/>
            <pc:sldMk cId="327765479" sldId="315"/>
            <ac:spMk id="6" creationId="{6E90A703-2074-23A1-1499-FE94E30E770E}"/>
          </ac:spMkLst>
        </pc:spChg>
      </pc:sldChg>
      <pc:sldChg chg="modSp add del mod">
        <pc:chgData name="Scoggin, Jake" userId="5ad58cec-b21c-486a-b6f0-9ede36b8ce4c" providerId="ADAL" clId="{BBB4861D-D491-47AB-B4D0-89CAED28AB65}" dt="2024-02-29T00:04:53.248" v="5572" actId="47"/>
        <pc:sldMkLst>
          <pc:docMk/>
          <pc:sldMk cId="3115837106" sldId="316"/>
        </pc:sldMkLst>
        <pc:spChg chg="mod">
          <ac:chgData name="Scoggin, Jake" userId="5ad58cec-b21c-486a-b6f0-9ede36b8ce4c" providerId="ADAL" clId="{BBB4861D-D491-47AB-B4D0-89CAED28AB65}" dt="2024-02-28T22:15:44.698" v="3812" actId="20577"/>
          <ac:spMkLst>
            <pc:docMk/>
            <pc:sldMk cId="3115837106" sldId="316"/>
            <ac:spMk id="6" creationId="{A3A08C39-912A-B83C-5D93-FB4EB0802400}"/>
          </ac:spMkLst>
        </pc:spChg>
      </pc:sldChg>
      <pc:sldChg chg="modSp add del mod">
        <pc:chgData name="Scoggin, Jake" userId="5ad58cec-b21c-486a-b6f0-9ede36b8ce4c" providerId="ADAL" clId="{BBB4861D-D491-47AB-B4D0-89CAED28AB65}" dt="2024-02-29T00:04:53.248" v="5572" actId="47"/>
        <pc:sldMkLst>
          <pc:docMk/>
          <pc:sldMk cId="3503815917" sldId="317"/>
        </pc:sldMkLst>
        <pc:spChg chg="mod">
          <ac:chgData name="Scoggin, Jake" userId="5ad58cec-b21c-486a-b6f0-9ede36b8ce4c" providerId="ADAL" clId="{BBB4861D-D491-47AB-B4D0-89CAED28AB65}" dt="2024-02-28T22:17:16.781" v="3976" actId="113"/>
          <ac:spMkLst>
            <pc:docMk/>
            <pc:sldMk cId="3503815917" sldId="317"/>
            <ac:spMk id="6" creationId="{BAB345CB-6F23-B051-602F-27471C947A43}"/>
          </ac:spMkLst>
        </pc:spChg>
      </pc:sldChg>
      <pc:sldChg chg="addSp delSp modSp add del mod modAnim">
        <pc:chgData name="Scoggin, Jake" userId="5ad58cec-b21c-486a-b6f0-9ede36b8ce4c" providerId="ADAL" clId="{BBB4861D-D491-47AB-B4D0-89CAED28AB65}" dt="2024-02-29T00:04:53.248" v="5572" actId="47"/>
        <pc:sldMkLst>
          <pc:docMk/>
          <pc:sldMk cId="1183050956" sldId="318"/>
        </pc:sldMkLst>
        <pc:spChg chg="add mod">
          <ac:chgData name="Scoggin, Jake" userId="5ad58cec-b21c-486a-b6f0-9ede36b8ce4c" providerId="ADAL" clId="{BBB4861D-D491-47AB-B4D0-89CAED28AB65}" dt="2024-02-28T22:17:42.758" v="4013" actId="113"/>
          <ac:spMkLst>
            <pc:docMk/>
            <pc:sldMk cId="1183050956" sldId="318"/>
            <ac:spMk id="4" creationId="{9C78655F-D3FB-0F93-B089-0D58230EE269}"/>
          </ac:spMkLst>
        </pc:spChg>
        <pc:spChg chg="mod">
          <ac:chgData name="Scoggin, Jake" userId="5ad58cec-b21c-486a-b6f0-9ede36b8ce4c" providerId="ADAL" clId="{BBB4861D-D491-47AB-B4D0-89CAED28AB65}" dt="2024-02-28T22:25:41.759" v="4224" actId="14100"/>
          <ac:spMkLst>
            <pc:docMk/>
            <pc:sldMk cId="1183050956" sldId="318"/>
            <ac:spMk id="6" creationId="{D07E16D7-6F33-5D3B-45B2-ABC30FE67932}"/>
          </ac:spMkLst>
        </pc:spChg>
        <pc:spChg chg="add mod">
          <ac:chgData name="Scoggin, Jake" userId="5ad58cec-b21c-486a-b6f0-9ede36b8ce4c" providerId="ADAL" clId="{BBB4861D-D491-47AB-B4D0-89CAED28AB65}" dt="2024-02-28T22:24:47.710" v="4211" actId="1076"/>
          <ac:spMkLst>
            <pc:docMk/>
            <pc:sldMk cId="1183050956" sldId="318"/>
            <ac:spMk id="7" creationId="{02024D15-2FD2-DAA6-AEDF-0FA944C1F1F9}"/>
          </ac:spMkLst>
        </pc:spChg>
        <pc:spChg chg="add mod">
          <ac:chgData name="Scoggin, Jake" userId="5ad58cec-b21c-486a-b6f0-9ede36b8ce4c" providerId="ADAL" clId="{BBB4861D-D491-47AB-B4D0-89CAED28AB65}" dt="2024-02-28T22:25:32.868" v="4222" actId="1076"/>
          <ac:spMkLst>
            <pc:docMk/>
            <pc:sldMk cId="1183050956" sldId="318"/>
            <ac:spMk id="8" creationId="{320E66DE-745B-4DF0-2CDF-CC2E1A9334C0}"/>
          </ac:spMkLst>
        </pc:spChg>
        <pc:spChg chg="add mod">
          <ac:chgData name="Scoggin, Jake" userId="5ad58cec-b21c-486a-b6f0-9ede36b8ce4c" providerId="ADAL" clId="{BBB4861D-D491-47AB-B4D0-89CAED28AB65}" dt="2024-02-28T22:25:13.598" v="4221" actId="20577"/>
          <ac:spMkLst>
            <pc:docMk/>
            <pc:sldMk cId="1183050956" sldId="318"/>
            <ac:spMk id="9" creationId="{C85B6C0D-5D19-C53E-5D86-BA9B94A34891}"/>
          </ac:spMkLst>
        </pc:spChg>
        <pc:spChg chg="add del mod">
          <ac:chgData name="Scoggin, Jake" userId="5ad58cec-b21c-486a-b6f0-9ede36b8ce4c" providerId="ADAL" clId="{BBB4861D-D491-47AB-B4D0-89CAED28AB65}" dt="2024-02-28T22:28:29.034" v="4281" actId="478"/>
          <ac:spMkLst>
            <pc:docMk/>
            <pc:sldMk cId="1183050956" sldId="318"/>
            <ac:spMk id="10" creationId="{EA1A4168-C9A6-36CF-2CAC-07C2699266EF}"/>
          </ac:spMkLst>
        </pc:spChg>
        <pc:spChg chg="add mod">
          <ac:chgData name="Scoggin, Jake" userId="5ad58cec-b21c-486a-b6f0-9ede36b8ce4c" providerId="ADAL" clId="{BBB4861D-D491-47AB-B4D0-89CAED28AB65}" dt="2024-02-28T22:36:29.042" v="4512" actId="2711"/>
          <ac:spMkLst>
            <pc:docMk/>
            <pc:sldMk cId="1183050956" sldId="318"/>
            <ac:spMk id="11" creationId="{8A80E70E-E9C2-BC6A-0CF2-9062FE3E0D1B}"/>
          </ac:spMkLst>
        </pc:spChg>
      </pc:sldChg>
      <pc:sldChg chg="add del">
        <pc:chgData name="Scoggin, Jake" userId="5ad58cec-b21c-486a-b6f0-9ede36b8ce4c" providerId="ADAL" clId="{BBB4861D-D491-47AB-B4D0-89CAED28AB65}" dt="2024-02-29T00:04:53.248" v="5572" actId="47"/>
        <pc:sldMkLst>
          <pc:docMk/>
          <pc:sldMk cId="3145200532" sldId="319"/>
        </pc:sldMkLst>
      </pc:sldChg>
      <pc:sldChg chg="addSp delSp modSp new add del mod modAnim">
        <pc:chgData name="Scoggin, Jake" userId="5ad58cec-b21c-486a-b6f0-9ede36b8ce4c" providerId="ADAL" clId="{BBB4861D-D491-47AB-B4D0-89CAED28AB65}" dt="2024-02-29T00:04:53.248" v="5572" actId="47"/>
        <pc:sldMkLst>
          <pc:docMk/>
          <pc:sldMk cId="1117740630" sldId="320"/>
        </pc:sldMkLst>
        <pc:spChg chg="del">
          <ac:chgData name="Scoggin, Jake" userId="5ad58cec-b21c-486a-b6f0-9ede36b8ce4c" providerId="ADAL" clId="{BBB4861D-D491-47AB-B4D0-89CAED28AB65}" dt="2024-02-28T22:30:00.686" v="4348" actId="478"/>
          <ac:spMkLst>
            <pc:docMk/>
            <pc:sldMk cId="1117740630" sldId="320"/>
            <ac:spMk id="2" creationId="{5740A1C6-AAF5-BF87-76D1-158A752483E6}"/>
          </ac:spMkLst>
        </pc:spChg>
        <pc:spChg chg="del">
          <ac:chgData name="Scoggin, Jake" userId="5ad58cec-b21c-486a-b6f0-9ede36b8ce4c" providerId="ADAL" clId="{BBB4861D-D491-47AB-B4D0-89CAED28AB65}" dt="2024-02-28T22:30:01.475" v="4349" actId="478"/>
          <ac:spMkLst>
            <pc:docMk/>
            <pc:sldMk cId="1117740630" sldId="320"/>
            <ac:spMk id="3" creationId="{B56EB80F-7227-8C23-B968-0117FE85EC72}"/>
          </ac:spMkLst>
        </pc:spChg>
        <pc:spChg chg="add mod">
          <ac:chgData name="Scoggin, Jake" userId="5ad58cec-b21c-486a-b6f0-9ede36b8ce4c" providerId="ADAL" clId="{BBB4861D-D491-47AB-B4D0-89CAED28AB65}" dt="2024-02-28T22:31:24.767" v="4459" actId="14100"/>
          <ac:spMkLst>
            <pc:docMk/>
            <pc:sldMk cId="1117740630" sldId="320"/>
            <ac:spMk id="4" creationId="{0B81577A-6289-A3E2-3630-AC27200DB61D}"/>
          </ac:spMkLst>
        </pc:spChg>
        <pc:spChg chg="add mod">
          <ac:chgData name="Scoggin, Jake" userId="5ad58cec-b21c-486a-b6f0-9ede36b8ce4c" providerId="ADAL" clId="{BBB4861D-D491-47AB-B4D0-89CAED28AB65}" dt="2024-02-28T22:30:50.756" v="4412" actId="1035"/>
          <ac:spMkLst>
            <pc:docMk/>
            <pc:sldMk cId="1117740630" sldId="320"/>
            <ac:spMk id="5" creationId="{0A799927-3915-F2C6-BBEE-67269EDB59F3}"/>
          </ac:spMkLst>
        </pc:spChg>
        <pc:spChg chg="add mod">
          <ac:chgData name="Scoggin, Jake" userId="5ad58cec-b21c-486a-b6f0-9ede36b8ce4c" providerId="ADAL" clId="{BBB4861D-D491-47AB-B4D0-89CAED28AB65}" dt="2024-02-28T22:30:50.756" v="4412" actId="1035"/>
          <ac:spMkLst>
            <pc:docMk/>
            <pc:sldMk cId="1117740630" sldId="320"/>
            <ac:spMk id="6" creationId="{1B885968-C6C2-1921-779E-9E428CD5376E}"/>
          </ac:spMkLst>
        </pc:spChg>
        <pc:spChg chg="add mod">
          <ac:chgData name="Scoggin, Jake" userId="5ad58cec-b21c-486a-b6f0-9ede36b8ce4c" providerId="ADAL" clId="{BBB4861D-D491-47AB-B4D0-89CAED28AB65}" dt="2024-02-28T22:30:50.756" v="4412" actId="1035"/>
          <ac:spMkLst>
            <pc:docMk/>
            <pc:sldMk cId="1117740630" sldId="320"/>
            <ac:spMk id="7" creationId="{5D0C8B4D-3DC0-A556-3D33-FA0752338FE7}"/>
          </ac:spMkLst>
        </pc:spChg>
        <pc:spChg chg="add mod">
          <ac:chgData name="Scoggin, Jake" userId="5ad58cec-b21c-486a-b6f0-9ede36b8ce4c" providerId="ADAL" clId="{BBB4861D-D491-47AB-B4D0-89CAED28AB65}" dt="2024-02-28T22:36:12.343" v="4476" actId="1038"/>
          <ac:spMkLst>
            <pc:docMk/>
            <pc:sldMk cId="1117740630" sldId="320"/>
            <ac:spMk id="9" creationId="{9E100E7A-348A-FB7B-9768-C0BB67A2065B}"/>
          </ac:spMkLst>
        </pc:spChg>
        <pc:grpChg chg="add mod">
          <ac:chgData name="Scoggin, Jake" userId="5ad58cec-b21c-486a-b6f0-9ede36b8ce4c" providerId="ADAL" clId="{BBB4861D-D491-47AB-B4D0-89CAED28AB65}" dt="2024-02-28T22:36:17.932" v="4510" actId="1038"/>
          <ac:grpSpMkLst>
            <pc:docMk/>
            <pc:sldMk cId="1117740630" sldId="320"/>
            <ac:grpSpMk id="8" creationId="{47FBEFAE-C9DF-85E5-03DC-A3DA5004A797}"/>
          </ac:grpSpMkLst>
        </pc:grpChg>
        <pc:graphicFrameChg chg="add mod">
          <ac:chgData name="Scoggin, Jake" userId="5ad58cec-b21c-486a-b6f0-9ede36b8ce4c" providerId="ADAL" clId="{BBB4861D-D491-47AB-B4D0-89CAED28AB65}" dt="2024-02-28T22:36:20.586" v="4511" actId="14100"/>
          <ac:graphicFrameMkLst>
            <pc:docMk/>
            <pc:sldMk cId="1117740630" sldId="320"/>
            <ac:graphicFrameMk id="10" creationId="{B3776633-AA12-132A-B1BB-B7793F6DA111}"/>
          </ac:graphicFrameMkLst>
        </pc:graphicFrameChg>
      </pc:sldChg>
      <pc:sldChg chg="addSp delSp modSp new del mod">
        <pc:chgData name="Scoggin, Jake" userId="5ad58cec-b21c-486a-b6f0-9ede36b8ce4c" providerId="ADAL" clId="{BBB4861D-D491-47AB-B4D0-89CAED28AB65}" dt="2024-02-28T22:38:55.215" v="4537" actId="47"/>
        <pc:sldMkLst>
          <pc:docMk/>
          <pc:sldMk cId="2972851494" sldId="321"/>
        </pc:sldMkLst>
        <pc:spChg chg="del">
          <ac:chgData name="Scoggin, Jake" userId="5ad58cec-b21c-486a-b6f0-9ede36b8ce4c" providerId="ADAL" clId="{BBB4861D-D491-47AB-B4D0-89CAED28AB65}" dt="2024-02-28T22:37:01.308" v="4514" actId="478"/>
          <ac:spMkLst>
            <pc:docMk/>
            <pc:sldMk cId="2972851494" sldId="321"/>
            <ac:spMk id="2" creationId="{63C4F32F-B4CF-3D3C-3FAE-39C2047E5DFA}"/>
          </ac:spMkLst>
        </pc:spChg>
        <pc:spChg chg="del">
          <ac:chgData name="Scoggin, Jake" userId="5ad58cec-b21c-486a-b6f0-9ede36b8ce4c" providerId="ADAL" clId="{BBB4861D-D491-47AB-B4D0-89CAED28AB65}" dt="2024-02-28T22:37:01.308" v="4514" actId="478"/>
          <ac:spMkLst>
            <pc:docMk/>
            <pc:sldMk cId="2972851494" sldId="321"/>
            <ac:spMk id="3" creationId="{55136A5D-D6D6-23A4-A7D8-8A61672815FD}"/>
          </ac:spMkLst>
        </pc:spChg>
        <pc:spChg chg="add mod">
          <ac:chgData name="Scoggin, Jake" userId="5ad58cec-b21c-486a-b6f0-9ede36b8ce4c" providerId="ADAL" clId="{BBB4861D-D491-47AB-B4D0-89CAED28AB65}" dt="2024-02-28T22:37:06.992" v="4525" actId="20577"/>
          <ac:spMkLst>
            <pc:docMk/>
            <pc:sldMk cId="2972851494" sldId="321"/>
            <ac:spMk id="4" creationId="{AE119D07-CDA6-5276-4A53-C1C9B6826F49}"/>
          </ac:spMkLst>
        </pc:spChg>
        <pc:spChg chg="add mod">
          <ac:chgData name="Scoggin, Jake" userId="5ad58cec-b21c-486a-b6f0-9ede36b8ce4c" providerId="ADAL" clId="{BBB4861D-D491-47AB-B4D0-89CAED28AB65}" dt="2024-02-28T22:37:12.700" v="4535" actId="20577"/>
          <ac:spMkLst>
            <pc:docMk/>
            <pc:sldMk cId="2972851494" sldId="321"/>
            <ac:spMk id="5" creationId="{A473467A-024A-CD56-8616-FE2F029D29AD}"/>
          </ac:spMkLst>
        </pc:spChg>
      </pc:sldChg>
      <pc:sldChg chg="addSp delSp modSp add del mod delAnim modAnim">
        <pc:chgData name="Scoggin, Jake" userId="5ad58cec-b21c-486a-b6f0-9ede36b8ce4c" providerId="ADAL" clId="{BBB4861D-D491-47AB-B4D0-89CAED28AB65}" dt="2024-02-29T00:08:38.986" v="5635" actId="6549"/>
        <pc:sldMkLst>
          <pc:docMk/>
          <pc:sldMk cId="3395611745" sldId="322"/>
        </pc:sldMkLst>
        <pc:spChg chg="del">
          <ac:chgData name="Scoggin, Jake" userId="5ad58cec-b21c-486a-b6f0-9ede36b8ce4c" providerId="ADAL" clId="{BBB4861D-D491-47AB-B4D0-89CAED28AB65}" dt="2024-02-28T22:38:58.019" v="4538" actId="478"/>
          <ac:spMkLst>
            <pc:docMk/>
            <pc:sldMk cId="3395611745" sldId="322"/>
            <ac:spMk id="2" creationId="{C60E0A2B-027B-4299-5909-41D55C7B32CC}"/>
          </ac:spMkLst>
        </pc:spChg>
        <pc:spChg chg="del">
          <ac:chgData name="Scoggin, Jake" userId="5ad58cec-b21c-486a-b6f0-9ede36b8ce4c" providerId="ADAL" clId="{BBB4861D-D491-47AB-B4D0-89CAED28AB65}" dt="2024-02-28T22:39:05.637" v="4543" actId="478"/>
          <ac:spMkLst>
            <pc:docMk/>
            <pc:sldMk cId="3395611745" sldId="322"/>
            <ac:spMk id="3" creationId="{B498EEA5-24AE-14FC-F2AB-6C97D2A356C9}"/>
          </ac:spMkLst>
        </pc:spChg>
        <pc:spChg chg="del mod">
          <ac:chgData name="Scoggin, Jake" userId="5ad58cec-b21c-486a-b6f0-9ede36b8ce4c" providerId="ADAL" clId="{BBB4861D-D491-47AB-B4D0-89CAED28AB65}" dt="2024-02-28T23:21:43.339" v="4810" actId="478"/>
          <ac:spMkLst>
            <pc:docMk/>
            <pc:sldMk cId="3395611745" sldId="322"/>
            <ac:spMk id="4" creationId="{A36D4F22-2085-7111-ECDC-84A620195037}"/>
          </ac:spMkLst>
        </pc:spChg>
        <pc:spChg chg="add mod">
          <ac:chgData name="Scoggin, Jake" userId="5ad58cec-b21c-486a-b6f0-9ede36b8ce4c" providerId="ADAL" clId="{BBB4861D-D491-47AB-B4D0-89CAED28AB65}" dt="2024-02-28T22:46:45.270" v="4735" actId="1038"/>
          <ac:spMkLst>
            <pc:docMk/>
            <pc:sldMk cId="3395611745" sldId="322"/>
            <ac:spMk id="5" creationId="{6570128D-4848-FB5A-E46C-47C60E7B2B24}"/>
          </ac:spMkLst>
        </pc:spChg>
        <pc:spChg chg="mod">
          <ac:chgData name="Scoggin, Jake" userId="5ad58cec-b21c-486a-b6f0-9ede36b8ce4c" providerId="ADAL" clId="{BBB4861D-D491-47AB-B4D0-89CAED28AB65}" dt="2024-02-29T00:08:38.986" v="5635" actId="6549"/>
          <ac:spMkLst>
            <pc:docMk/>
            <pc:sldMk cId="3395611745" sldId="322"/>
            <ac:spMk id="6" creationId="{5C64703C-9E7A-54DF-76AA-1ECEA8996A4B}"/>
          </ac:spMkLst>
        </pc:spChg>
        <pc:spChg chg="del">
          <ac:chgData name="Scoggin, Jake" userId="5ad58cec-b21c-486a-b6f0-9ede36b8ce4c" providerId="ADAL" clId="{BBB4861D-D491-47AB-B4D0-89CAED28AB65}" dt="2024-02-28T22:39:00.878" v="4539" actId="478"/>
          <ac:spMkLst>
            <pc:docMk/>
            <pc:sldMk cId="3395611745" sldId="322"/>
            <ac:spMk id="7" creationId="{388D826F-52FC-1128-07C9-23746FC071E3}"/>
          </ac:spMkLst>
        </pc:spChg>
        <pc:spChg chg="del">
          <ac:chgData name="Scoggin, Jake" userId="5ad58cec-b21c-486a-b6f0-9ede36b8ce4c" providerId="ADAL" clId="{BBB4861D-D491-47AB-B4D0-89CAED28AB65}" dt="2024-02-28T22:39:01.910" v="4540" actId="478"/>
          <ac:spMkLst>
            <pc:docMk/>
            <pc:sldMk cId="3395611745" sldId="322"/>
            <ac:spMk id="8" creationId="{E563D979-BF1A-6581-349B-66759BDB3730}"/>
          </ac:spMkLst>
        </pc:spChg>
        <pc:spChg chg="del">
          <ac:chgData name="Scoggin, Jake" userId="5ad58cec-b21c-486a-b6f0-9ede36b8ce4c" providerId="ADAL" clId="{BBB4861D-D491-47AB-B4D0-89CAED28AB65}" dt="2024-02-28T22:39:03.215" v="4541" actId="478"/>
          <ac:spMkLst>
            <pc:docMk/>
            <pc:sldMk cId="3395611745" sldId="322"/>
            <ac:spMk id="9" creationId="{2221244E-0A2A-CD6A-C491-BE1A74A7FAA9}"/>
          </ac:spMkLst>
        </pc:spChg>
        <pc:spChg chg="del">
          <ac:chgData name="Scoggin, Jake" userId="5ad58cec-b21c-486a-b6f0-9ede36b8ce4c" providerId="ADAL" clId="{BBB4861D-D491-47AB-B4D0-89CAED28AB65}" dt="2024-02-28T22:39:04.127" v="4542" actId="478"/>
          <ac:spMkLst>
            <pc:docMk/>
            <pc:sldMk cId="3395611745" sldId="322"/>
            <ac:spMk id="10" creationId="{953154FE-E6A6-20CA-7265-482D63E4793E}"/>
          </ac:spMkLst>
        </pc:spChg>
        <pc:spChg chg="add mod">
          <ac:chgData name="Scoggin, Jake" userId="5ad58cec-b21c-486a-b6f0-9ede36b8ce4c" providerId="ADAL" clId="{BBB4861D-D491-47AB-B4D0-89CAED28AB65}" dt="2024-02-28T22:46:45.270" v="4735" actId="1038"/>
          <ac:spMkLst>
            <pc:docMk/>
            <pc:sldMk cId="3395611745" sldId="322"/>
            <ac:spMk id="11" creationId="{AE41010D-A993-CB32-4A64-0EBDE1AE00D5}"/>
          </ac:spMkLst>
        </pc:spChg>
        <pc:spChg chg="add mod">
          <ac:chgData name="Scoggin, Jake" userId="5ad58cec-b21c-486a-b6f0-9ede36b8ce4c" providerId="ADAL" clId="{BBB4861D-D491-47AB-B4D0-89CAED28AB65}" dt="2024-02-28T23:33:49.530" v="5042" actId="1035"/>
          <ac:spMkLst>
            <pc:docMk/>
            <pc:sldMk cId="3395611745" sldId="322"/>
            <ac:spMk id="15" creationId="{3FFDE838-E2A1-5530-D313-9A677DCC8D81}"/>
          </ac:spMkLst>
        </pc:spChg>
        <pc:spChg chg="add mod">
          <ac:chgData name="Scoggin, Jake" userId="5ad58cec-b21c-486a-b6f0-9ede36b8ce4c" providerId="ADAL" clId="{BBB4861D-D491-47AB-B4D0-89CAED28AB65}" dt="2024-02-28T23:26:16.085" v="4854" actId="1076"/>
          <ac:spMkLst>
            <pc:docMk/>
            <pc:sldMk cId="3395611745" sldId="322"/>
            <ac:spMk id="16" creationId="{1B3DE388-AEBC-B0BD-B409-2094EC63673C}"/>
          </ac:spMkLst>
        </pc:spChg>
        <pc:spChg chg="add mod">
          <ac:chgData name="Scoggin, Jake" userId="5ad58cec-b21c-486a-b6f0-9ede36b8ce4c" providerId="ADAL" clId="{BBB4861D-D491-47AB-B4D0-89CAED28AB65}" dt="2024-02-28T23:26:17.614" v="4856" actId="1076"/>
          <ac:spMkLst>
            <pc:docMk/>
            <pc:sldMk cId="3395611745" sldId="322"/>
            <ac:spMk id="17" creationId="{F59110D2-E1DE-D32F-CB2F-B322AD9A3618}"/>
          </ac:spMkLst>
        </pc:spChg>
        <pc:spChg chg="add mod">
          <ac:chgData name="Scoggin, Jake" userId="5ad58cec-b21c-486a-b6f0-9ede36b8ce4c" providerId="ADAL" clId="{BBB4861D-D491-47AB-B4D0-89CAED28AB65}" dt="2024-02-28T23:33:44.907" v="5012" actId="1035"/>
          <ac:spMkLst>
            <pc:docMk/>
            <pc:sldMk cId="3395611745" sldId="322"/>
            <ac:spMk id="19" creationId="{CCB2DAB3-88F0-80D6-9AAE-7398CC74C2DF}"/>
          </ac:spMkLst>
        </pc:spChg>
        <pc:spChg chg="add mod">
          <ac:chgData name="Scoggin, Jake" userId="5ad58cec-b21c-486a-b6f0-9ede36b8ce4c" providerId="ADAL" clId="{BBB4861D-D491-47AB-B4D0-89CAED28AB65}" dt="2024-02-28T23:33:43.356" v="4996" actId="1035"/>
          <ac:spMkLst>
            <pc:docMk/>
            <pc:sldMk cId="3395611745" sldId="322"/>
            <ac:spMk id="20" creationId="{A13BCE86-6347-AF8D-92B8-D7953AD83009}"/>
          </ac:spMkLst>
        </pc:spChg>
        <pc:spChg chg="add mod">
          <ac:chgData name="Scoggin, Jake" userId="5ad58cec-b21c-486a-b6f0-9ede36b8ce4c" providerId="ADAL" clId="{BBB4861D-D491-47AB-B4D0-89CAED28AB65}" dt="2024-02-28T23:33:24.223" v="4957" actId="1076"/>
          <ac:spMkLst>
            <pc:docMk/>
            <pc:sldMk cId="3395611745" sldId="322"/>
            <ac:spMk id="22" creationId="{17F57599-B996-0A5C-B303-5F1F906AF788}"/>
          </ac:spMkLst>
        </pc:spChg>
        <pc:spChg chg="add mod">
          <ac:chgData name="Scoggin, Jake" userId="5ad58cec-b21c-486a-b6f0-9ede36b8ce4c" providerId="ADAL" clId="{BBB4861D-D491-47AB-B4D0-89CAED28AB65}" dt="2024-02-28T23:33:26.456" v="4958" actId="1076"/>
          <ac:spMkLst>
            <pc:docMk/>
            <pc:sldMk cId="3395611745" sldId="322"/>
            <ac:spMk id="23" creationId="{A6531454-73AE-9230-7B1D-DFC16696DB15}"/>
          </ac:spMkLst>
        </pc:spChg>
        <pc:spChg chg="add mod">
          <ac:chgData name="Scoggin, Jake" userId="5ad58cec-b21c-486a-b6f0-9ede36b8ce4c" providerId="ADAL" clId="{BBB4861D-D491-47AB-B4D0-89CAED28AB65}" dt="2024-02-28T23:33:29.104" v="4959" actId="1076"/>
          <ac:spMkLst>
            <pc:docMk/>
            <pc:sldMk cId="3395611745" sldId="322"/>
            <ac:spMk id="27" creationId="{B4DEAE10-B15B-9E59-3627-AC5FCEAC3F27}"/>
          </ac:spMkLst>
        </pc:spChg>
        <pc:spChg chg="add mod">
          <ac:chgData name="Scoggin, Jake" userId="5ad58cec-b21c-486a-b6f0-9ede36b8ce4c" providerId="ADAL" clId="{BBB4861D-D491-47AB-B4D0-89CAED28AB65}" dt="2024-02-28T23:30:19.912" v="4950" actId="164"/>
          <ac:spMkLst>
            <pc:docMk/>
            <pc:sldMk cId="3395611745" sldId="322"/>
            <ac:spMk id="28" creationId="{B35FC858-41D9-CFCC-8703-36A3E025499B}"/>
          </ac:spMkLst>
        </pc:spChg>
        <pc:grpChg chg="add mod">
          <ac:chgData name="Scoggin, Jake" userId="5ad58cec-b21c-486a-b6f0-9ede36b8ce4c" providerId="ADAL" clId="{BBB4861D-D491-47AB-B4D0-89CAED28AB65}" dt="2024-02-28T23:29:35.802" v="4940" actId="1076"/>
          <ac:grpSpMkLst>
            <pc:docMk/>
            <pc:sldMk cId="3395611745" sldId="322"/>
            <ac:grpSpMk id="18" creationId="{CD85838D-0F87-555F-88E3-2FB769FDBEC9}"/>
          </ac:grpSpMkLst>
        </pc:grpChg>
        <pc:grpChg chg="add mod">
          <ac:chgData name="Scoggin, Jake" userId="5ad58cec-b21c-486a-b6f0-9ede36b8ce4c" providerId="ADAL" clId="{BBB4861D-D491-47AB-B4D0-89CAED28AB65}" dt="2024-02-28T23:29:07.641" v="4930" actId="1035"/>
          <ac:grpSpMkLst>
            <pc:docMk/>
            <pc:sldMk cId="3395611745" sldId="322"/>
            <ac:grpSpMk id="24" creationId="{427DFB63-2109-5E19-E8DF-AE87C2BA590B}"/>
          </ac:grpSpMkLst>
        </pc:grpChg>
        <pc:grpChg chg="add mod">
          <ac:chgData name="Scoggin, Jake" userId="5ad58cec-b21c-486a-b6f0-9ede36b8ce4c" providerId="ADAL" clId="{BBB4861D-D491-47AB-B4D0-89CAED28AB65}" dt="2024-02-28T23:30:19.912" v="4950" actId="164"/>
          <ac:grpSpMkLst>
            <pc:docMk/>
            <pc:sldMk cId="3395611745" sldId="322"/>
            <ac:grpSpMk id="29" creationId="{42D9C6F2-0B6E-5140-EDA2-874267101205}"/>
          </ac:grpSpMkLst>
        </pc:grpChg>
        <pc:graphicFrameChg chg="add del mod">
          <ac:chgData name="Scoggin, Jake" userId="5ad58cec-b21c-486a-b6f0-9ede36b8ce4c" providerId="ADAL" clId="{BBB4861D-D491-47AB-B4D0-89CAED28AB65}" dt="2024-02-28T23:15:35.720" v="4753" actId="478"/>
          <ac:graphicFrameMkLst>
            <pc:docMk/>
            <pc:sldMk cId="3395611745" sldId="322"/>
            <ac:graphicFrameMk id="12" creationId="{0B64FFCD-7845-29F0-1B60-DCF32CD7D40C}"/>
          </ac:graphicFrameMkLst>
        </pc:graphicFrameChg>
        <pc:graphicFrameChg chg="add del mod">
          <ac:chgData name="Scoggin, Jake" userId="5ad58cec-b21c-486a-b6f0-9ede36b8ce4c" providerId="ADAL" clId="{BBB4861D-D491-47AB-B4D0-89CAED28AB65}" dt="2024-02-28T23:20:18.979" v="4772" actId="478"/>
          <ac:graphicFrameMkLst>
            <pc:docMk/>
            <pc:sldMk cId="3395611745" sldId="322"/>
            <ac:graphicFrameMk id="13" creationId="{502A16C6-CF35-BCB7-2C24-68937A4421D9}"/>
          </ac:graphicFrameMkLst>
        </pc:graphicFrameChg>
        <pc:graphicFrameChg chg="add mod">
          <ac:chgData name="Scoggin, Jake" userId="5ad58cec-b21c-486a-b6f0-9ede36b8ce4c" providerId="ADAL" clId="{BBB4861D-D491-47AB-B4D0-89CAED28AB65}" dt="2024-02-28T23:29:35.208" v="4939" actId="1076"/>
          <ac:graphicFrameMkLst>
            <pc:docMk/>
            <pc:sldMk cId="3395611745" sldId="322"/>
            <ac:graphicFrameMk id="14" creationId="{502A16C6-CF35-BCB7-2C24-68937A4421D9}"/>
          </ac:graphicFrameMkLst>
        </pc:graphicFrameChg>
        <pc:graphicFrameChg chg="add mod">
          <ac:chgData name="Scoggin, Jake" userId="5ad58cec-b21c-486a-b6f0-9ede36b8ce4c" providerId="ADAL" clId="{BBB4861D-D491-47AB-B4D0-89CAED28AB65}" dt="2024-02-28T23:29:34.602" v="4938" actId="1076"/>
          <ac:graphicFrameMkLst>
            <pc:docMk/>
            <pc:sldMk cId="3395611745" sldId="322"/>
            <ac:graphicFrameMk id="21" creationId="{A23CE3FB-A39F-3ACD-496A-B6BCBC9D1D49}"/>
          </ac:graphicFrameMkLst>
        </pc:graphicFrameChg>
        <pc:graphicFrameChg chg="add mod">
          <ac:chgData name="Scoggin, Jake" userId="5ad58cec-b21c-486a-b6f0-9ede36b8ce4c" providerId="ADAL" clId="{BBB4861D-D491-47AB-B4D0-89CAED28AB65}" dt="2024-02-28T23:28:51.447" v="4874"/>
          <ac:graphicFrameMkLst>
            <pc:docMk/>
            <pc:sldMk cId="3395611745" sldId="322"/>
            <ac:graphicFrameMk id="25" creationId="{A989742C-7238-4270-A1C4-658F18D7FFB6}"/>
          </ac:graphicFrameMkLst>
        </pc:graphicFrameChg>
        <pc:graphicFrameChg chg="add mod">
          <ac:chgData name="Scoggin, Jake" userId="5ad58cec-b21c-486a-b6f0-9ede36b8ce4c" providerId="ADAL" clId="{BBB4861D-D491-47AB-B4D0-89CAED28AB65}" dt="2024-02-28T23:30:19.912" v="4950" actId="164"/>
          <ac:graphicFrameMkLst>
            <pc:docMk/>
            <pc:sldMk cId="3395611745" sldId="322"/>
            <ac:graphicFrameMk id="26" creationId="{A989742C-7238-4270-A1C4-658F18D7FFB6}"/>
          </ac:graphicFrameMkLst>
        </pc:graphicFrameChg>
      </pc:sldChg>
      <pc:sldChg chg="addSp modSp add del mod modAnim">
        <pc:chgData name="Scoggin, Jake" userId="5ad58cec-b21c-486a-b6f0-9ede36b8ce4c" providerId="ADAL" clId="{BBB4861D-D491-47AB-B4D0-89CAED28AB65}" dt="2024-02-29T00:08:23.086" v="5632"/>
        <pc:sldMkLst>
          <pc:docMk/>
          <pc:sldMk cId="2648971770" sldId="323"/>
        </pc:sldMkLst>
        <pc:spChg chg="add mod">
          <ac:chgData name="Scoggin, Jake" userId="5ad58cec-b21c-486a-b6f0-9ede36b8ce4c" providerId="ADAL" clId="{BBB4861D-D491-47AB-B4D0-89CAED28AB65}" dt="2024-02-28T23:36:26.193" v="5142" actId="1076"/>
          <ac:spMkLst>
            <pc:docMk/>
            <pc:sldMk cId="2648971770" sldId="323"/>
            <ac:spMk id="2" creationId="{03EF4F3B-11E0-D578-F400-56B3E7FE91DB}"/>
          </ac:spMkLst>
        </pc:spChg>
      </pc:sldChg>
      <pc:sldChg chg="addSp delSp modSp add del mod modAnim">
        <pc:chgData name="Scoggin, Jake" userId="5ad58cec-b21c-486a-b6f0-9ede36b8ce4c" providerId="ADAL" clId="{BBB4861D-D491-47AB-B4D0-89CAED28AB65}" dt="2024-02-29T00:11:01.834" v="5639"/>
        <pc:sldMkLst>
          <pc:docMk/>
          <pc:sldMk cId="528809895" sldId="324"/>
        </pc:sldMkLst>
        <pc:spChg chg="mod">
          <ac:chgData name="Scoggin, Jake" userId="5ad58cec-b21c-486a-b6f0-9ede36b8ce4c" providerId="ADAL" clId="{BBB4861D-D491-47AB-B4D0-89CAED28AB65}" dt="2024-02-28T23:37:06.721" v="5156" actId="20577"/>
          <ac:spMkLst>
            <pc:docMk/>
            <pc:sldMk cId="528809895" sldId="324"/>
            <ac:spMk id="2" creationId="{41BF1D29-FCD1-7D79-8A47-82D2208AC427}"/>
          </ac:spMkLst>
        </pc:spChg>
        <pc:spChg chg="add mod">
          <ac:chgData name="Scoggin, Jake" userId="5ad58cec-b21c-486a-b6f0-9ede36b8ce4c" providerId="ADAL" clId="{BBB4861D-D491-47AB-B4D0-89CAED28AB65}" dt="2024-02-28T23:38:00.643" v="5307" actId="1076"/>
          <ac:spMkLst>
            <pc:docMk/>
            <pc:sldMk cId="528809895" sldId="324"/>
            <ac:spMk id="3" creationId="{0677C553-52EB-1ED3-1161-7C1374511D60}"/>
          </ac:spMkLst>
        </pc:spChg>
        <pc:spChg chg="add mod">
          <ac:chgData name="Scoggin, Jake" userId="5ad58cec-b21c-486a-b6f0-9ede36b8ce4c" providerId="ADAL" clId="{BBB4861D-D491-47AB-B4D0-89CAED28AB65}" dt="2024-02-28T23:41:42.084" v="5392" actId="1076"/>
          <ac:spMkLst>
            <pc:docMk/>
            <pc:sldMk cId="528809895" sldId="324"/>
            <ac:spMk id="4" creationId="{3E6FF4E5-ABA8-CC75-D7FC-5E813D3ACE3A}"/>
          </ac:spMkLst>
        </pc:spChg>
        <pc:spChg chg="del">
          <ac:chgData name="Scoggin, Jake" userId="5ad58cec-b21c-486a-b6f0-9ede36b8ce4c" providerId="ADAL" clId="{BBB4861D-D491-47AB-B4D0-89CAED28AB65}" dt="2024-02-28T23:37:51.911" v="5303" actId="478"/>
          <ac:spMkLst>
            <pc:docMk/>
            <pc:sldMk cId="528809895" sldId="324"/>
            <ac:spMk id="6" creationId="{153E610C-9CA7-EBEA-A87D-077EF424DC8B}"/>
          </ac:spMkLst>
        </pc:spChg>
        <pc:spChg chg="mod">
          <ac:chgData name="Scoggin, Jake" userId="5ad58cec-b21c-486a-b6f0-9ede36b8ce4c" providerId="ADAL" clId="{BBB4861D-D491-47AB-B4D0-89CAED28AB65}" dt="2024-02-29T00:06:38.333" v="5609" actId="6549"/>
          <ac:spMkLst>
            <pc:docMk/>
            <pc:sldMk cId="528809895" sldId="324"/>
            <ac:spMk id="7" creationId="{0C6361FC-A351-E400-3DB0-92710F1F7702}"/>
          </ac:spMkLst>
        </pc:spChg>
      </pc:sldChg>
      <pc:sldChg chg="add del">
        <pc:chgData name="Scoggin, Jake" userId="5ad58cec-b21c-486a-b6f0-9ede36b8ce4c" providerId="ADAL" clId="{BBB4861D-D491-47AB-B4D0-89CAED28AB65}" dt="2024-02-28T23:36:47.858" v="5144"/>
        <pc:sldMkLst>
          <pc:docMk/>
          <pc:sldMk cId="962910364" sldId="324"/>
        </pc:sldMkLst>
      </pc:sldChg>
      <pc:sldChg chg="modSp add del mod ord">
        <pc:chgData name="Scoggin, Jake" userId="5ad58cec-b21c-486a-b6f0-9ede36b8ce4c" providerId="ADAL" clId="{BBB4861D-D491-47AB-B4D0-89CAED28AB65}" dt="2024-02-29T00:12:36.435" v="5648" actId="20577"/>
        <pc:sldMkLst>
          <pc:docMk/>
          <pc:sldMk cId="2474357645" sldId="325"/>
        </pc:sldMkLst>
        <pc:spChg chg="mod">
          <ac:chgData name="Scoggin, Jake" userId="5ad58cec-b21c-486a-b6f0-9ede36b8ce4c" providerId="ADAL" clId="{BBB4861D-D491-47AB-B4D0-89CAED28AB65}" dt="2024-02-29T00:07:18.867" v="5613" actId="20577"/>
          <ac:spMkLst>
            <pc:docMk/>
            <pc:sldMk cId="2474357645" sldId="325"/>
            <ac:spMk id="2" creationId="{F77E0BBD-0676-FC46-04B8-02B18F3A1042}"/>
          </ac:spMkLst>
        </pc:spChg>
        <pc:spChg chg="mod">
          <ac:chgData name="Scoggin, Jake" userId="5ad58cec-b21c-486a-b6f0-9ede36b8ce4c" providerId="ADAL" clId="{BBB4861D-D491-47AB-B4D0-89CAED28AB65}" dt="2024-02-28T23:57:53.767" v="5534" actId="20577"/>
          <ac:spMkLst>
            <pc:docMk/>
            <pc:sldMk cId="2474357645" sldId="325"/>
            <ac:spMk id="3" creationId="{CBCF3109-8F4C-ABE2-7033-6F2E73FA573A}"/>
          </ac:spMkLst>
        </pc:spChg>
        <pc:spChg chg="mod">
          <ac:chgData name="Scoggin, Jake" userId="5ad58cec-b21c-486a-b6f0-9ede36b8ce4c" providerId="ADAL" clId="{BBB4861D-D491-47AB-B4D0-89CAED28AB65}" dt="2024-02-29T00:12:36.435" v="5648" actId="20577"/>
          <ac:spMkLst>
            <pc:docMk/>
            <pc:sldMk cId="2474357645" sldId="325"/>
            <ac:spMk id="6" creationId="{69CCCAE1-5536-94DB-9A15-E0BFBC71C864}"/>
          </ac:spMkLst>
        </pc:spChg>
      </pc:sldChg>
      <pc:sldChg chg="modSp add del mod">
        <pc:chgData name="Scoggin, Jake" userId="5ad58cec-b21c-486a-b6f0-9ede36b8ce4c" providerId="ADAL" clId="{BBB4861D-D491-47AB-B4D0-89CAED28AB65}" dt="2024-02-29T00:12:43.587" v="5649"/>
        <pc:sldMkLst>
          <pc:docMk/>
          <pc:sldMk cId="3349657375" sldId="326"/>
        </pc:sldMkLst>
        <pc:spChg chg="mod">
          <ac:chgData name="Scoggin, Jake" userId="5ad58cec-b21c-486a-b6f0-9ede36b8ce4c" providerId="ADAL" clId="{BBB4861D-D491-47AB-B4D0-89CAED28AB65}" dt="2024-02-29T00:07:24.245" v="5614" actId="20577"/>
          <ac:spMkLst>
            <pc:docMk/>
            <pc:sldMk cId="3349657375" sldId="326"/>
            <ac:spMk id="2" creationId="{88B52990-FA89-E8B6-C909-1AFAE270B864}"/>
          </ac:spMkLst>
        </pc:spChg>
        <pc:spChg chg="mod">
          <ac:chgData name="Scoggin, Jake" userId="5ad58cec-b21c-486a-b6f0-9ede36b8ce4c" providerId="ADAL" clId="{BBB4861D-D491-47AB-B4D0-89CAED28AB65}" dt="2024-02-29T00:12:43.587" v="5649"/>
          <ac:spMkLst>
            <pc:docMk/>
            <pc:sldMk cId="3349657375" sldId="326"/>
            <ac:spMk id="6" creationId="{B61F50BE-F04A-7508-74F0-703FDF7F069E}"/>
          </ac:spMkLst>
        </pc:spChg>
      </pc:sldChg>
      <pc:sldChg chg="modSp add del mod">
        <pc:chgData name="Scoggin, Jake" userId="5ad58cec-b21c-486a-b6f0-9ede36b8ce4c" providerId="ADAL" clId="{BBB4861D-D491-47AB-B4D0-89CAED28AB65}" dt="2024-02-29T00:12:48.018" v="5650"/>
        <pc:sldMkLst>
          <pc:docMk/>
          <pc:sldMk cId="2466994581" sldId="327"/>
        </pc:sldMkLst>
        <pc:spChg chg="mod">
          <ac:chgData name="Scoggin, Jake" userId="5ad58cec-b21c-486a-b6f0-9ede36b8ce4c" providerId="ADAL" clId="{BBB4861D-D491-47AB-B4D0-89CAED28AB65}" dt="2024-02-29T00:07:26.615" v="5615" actId="20577"/>
          <ac:spMkLst>
            <pc:docMk/>
            <pc:sldMk cId="2466994581" sldId="327"/>
            <ac:spMk id="2" creationId="{24E3CAD3-A84B-61EE-F87A-C6FC24C74632}"/>
          </ac:spMkLst>
        </pc:spChg>
        <pc:spChg chg="mod">
          <ac:chgData name="Scoggin, Jake" userId="5ad58cec-b21c-486a-b6f0-9ede36b8ce4c" providerId="ADAL" clId="{BBB4861D-D491-47AB-B4D0-89CAED28AB65}" dt="2024-02-29T00:12:48.018" v="5650"/>
          <ac:spMkLst>
            <pc:docMk/>
            <pc:sldMk cId="2466994581" sldId="327"/>
            <ac:spMk id="6" creationId="{42E39EDC-033D-CC32-3EBE-F568A8BE3DC6}"/>
          </ac:spMkLst>
        </pc:spChg>
      </pc:sldChg>
      <pc:sldChg chg="modSp add del mod">
        <pc:chgData name="Scoggin, Jake" userId="5ad58cec-b21c-486a-b6f0-9ede36b8ce4c" providerId="ADAL" clId="{BBB4861D-D491-47AB-B4D0-89CAED28AB65}" dt="2024-02-29T00:12:58.352" v="5651"/>
        <pc:sldMkLst>
          <pc:docMk/>
          <pc:sldMk cId="893509101" sldId="328"/>
        </pc:sldMkLst>
        <pc:spChg chg="mod">
          <ac:chgData name="Scoggin, Jake" userId="5ad58cec-b21c-486a-b6f0-9ede36b8ce4c" providerId="ADAL" clId="{BBB4861D-D491-47AB-B4D0-89CAED28AB65}" dt="2024-02-29T00:07:28.910" v="5616" actId="20577"/>
          <ac:spMkLst>
            <pc:docMk/>
            <pc:sldMk cId="893509101" sldId="328"/>
            <ac:spMk id="2" creationId="{D7DFF1EF-4D70-7C29-49EB-4BB0C1A03F42}"/>
          </ac:spMkLst>
        </pc:spChg>
        <pc:spChg chg="mod">
          <ac:chgData name="Scoggin, Jake" userId="5ad58cec-b21c-486a-b6f0-9ede36b8ce4c" providerId="ADAL" clId="{BBB4861D-D491-47AB-B4D0-89CAED28AB65}" dt="2024-02-29T00:12:58.352" v="5651"/>
          <ac:spMkLst>
            <pc:docMk/>
            <pc:sldMk cId="893509101" sldId="328"/>
            <ac:spMk id="6" creationId="{6CD14EDA-1307-C1F5-8D26-44525C289440}"/>
          </ac:spMkLst>
        </pc:spChg>
      </pc:sldChg>
      <pc:sldChg chg="modSp add del mod">
        <pc:chgData name="Scoggin, Jake" userId="5ad58cec-b21c-486a-b6f0-9ede36b8ce4c" providerId="ADAL" clId="{BBB4861D-D491-47AB-B4D0-89CAED28AB65}" dt="2024-02-29T00:13:01.481" v="5652"/>
        <pc:sldMkLst>
          <pc:docMk/>
          <pc:sldMk cId="4217913250" sldId="329"/>
        </pc:sldMkLst>
        <pc:spChg chg="mod">
          <ac:chgData name="Scoggin, Jake" userId="5ad58cec-b21c-486a-b6f0-9ede36b8ce4c" providerId="ADAL" clId="{BBB4861D-D491-47AB-B4D0-89CAED28AB65}" dt="2024-02-29T00:07:31.499" v="5617" actId="20577"/>
          <ac:spMkLst>
            <pc:docMk/>
            <pc:sldMk cId="4217913250" sldId="329"/>
            <ac:spMk id="2" creationId="{EC877C7F-5E58-8687-C113-860F27270FF5}"/>
          </ac:spMkLst>
        </pc:spChg>
        <pc:spChg chg="mod">
          <ac:chgData name="Scoggin, Jake" userId="5ad58cec-b21c-486a-b6f0-9ede36b8ce4c" providerId="ADAL" clId="{BBB4861D-D491-47AB-B4D0-89CAED28AB65}" dt="2024-02-29T00:13:01.481" v="5652"/>
          <ac:spMkLst>
            <pc:docMk/>
            <pc:sldMk cId="4217913250" sldId="329"/>
            <ac:spMk id="6" creationId="{15F9851F-4967-AB9A-F2D6-F5E9B8C450E3}"/>
          </ac:spMkLst>
        </pc:spChg>
      </pc:sldChg>
      <pc:sldChg chg="modSp add del mod">
        <pc:chgData name="Scoggin, Jake" userId="5ad58cec-b21c-486a-b6f0-9ede36b8ce4c" providerId="ADAL" clId="{BBB4861D-D491-47AB-B4D0-89CAED28AB65}" dt="2024-02-29T00:13:05.020" v="5653"/>
        <pc:sldMkLst>
          <pc:docMk/>
          <pc:sldMk cId="1692159929" sldId="330"/>
        </pc:sldMkLst>
        <pc:spChg chg="mod">
          <ac:chgData name="Scoggin, Jake" userId="5ad58cec-b21c-486a-b6f0-9ede36b8ce4c" providerId="ADAL" clId="{BBB4861D-D491-47AB-B4D0-89CAED28AB65}" dt="2024-02-29T00:07:33.635" v="5618" actId="20577"/>
          <ac:spMkLst>
            <pc:docMk/>
            <pc:sldMk cId="1692159929" sldId="330"/>
            <ac:spMk id="2" creationId="{D767D5C8-8E72-83A5-C8E7-AD92A5A4FFA4}"/>
          </ac:spMkLst>
        </pc:spChg>
        <pc:spChg chg="mod">
          <ac:chgData name="Scoggin, Jake" userId="5ad58cec-b21c-486a-b6f0-9ede36b8ce4c" providerId="ADAL" clId="{BBB4861D-D491-47AB-B4D0-89CAED28AB65}" dt="2024-02-29T00:13:05.020" v="5653"/>
          <ac:spMkLst>
            <pc:docMk/>
            <pc:sldMk cId="1692159929" sldId="330"/>
            <ac:spMk id="6" creationId="{813DFF93-24A5-0DFB-EFBF-423E21177A2C}"/>
          </ac:spMkLst>
        </pc:spChg>
      </pc:sldChg>
      <pc:sldChg chg="modSp add del mod">
        <pc:chgData name="Scoggin, Jake" userId="5ad58cec-b21c-486a-b6f0-9ede36b8ce4c" providerId="ADAL" clId="{BBB4861D-D491-47AB-B4D0-89CAED28AB65}" dt="2024-02-29T00:13:07.919" v="5654"/>
        <pc:sldMkLst>
          <pc:docMk/>
          <pc:sldMk cId="350545812" sldId="331"/>
        </pc:sldMkLst>
        <pc:spChg chg="mod">
          <ac:chgData name="Scoggin, Jake" userId="5ad58cec-b21c-486a-b6f0-9ede36b8ce4c" providerId="ADAL" clId="{BBB4861D-D491-47AB-B4D0-89CAED28AB65}" dt="2024-02-29T00:07:35.250" v="5619" actId="20577"/>
          <ac:spMkLst>
            <pc:docMk/>
            <pc:sldMk cId="350545812" sldId="331"/>
            <ac:spMk id="2" creationId="{5082E99F-BC71-01C0-E5AF-8D1FF13CFF24}"/>
          </ac:spMkLst>
        </pc:spChg>
        <pc:spChg chg="mod">
          <ac:chgData name="Scoggin, Jake" userId="5ad58cec-b21c-486a-b6f0-9ede36b8ce4c" providerId="ADAL" clId="{BBB4861D-D491-47AB-B4D0-89CAED28AB65}" dt="2024-02-29T00:13:07.919" v="5654"/>
          <ac:spMkLst>
            <pc:docMk/>
            <pc:sldMk cId="350545812" sldId="331"/>
            <ac:spMk id="6" creationId="{203585D6-F696-F7F1-DC16-BFEB11824936}"/>
          </ac:spMkLst>
        </pc:spChg>
      </pc:sldChg>
      <pc:sldChg chg="modSp add del mod">
        <pc:chgData name="Scoggin, Jake" userId="5ad58cec-b21c-486a-b6f0-9ede36b8ce4c" providerId="ADAL" clId="{BBB4861D-D491-47AB-B4D0-89CAED28AB65}" dt="2024-02-29T00:13:10.785" v="5655"/>
        <pc:sldMkLst>
          <pc:docMk/>
          <pc:sldMk cId="564184592" sldId="332"/>
        </pc:sldMkLst>
        <pc:spChg chg="mod">
          <ac:chgData name="Scoggin, Jake" userId="5ad58cec-b21c-486a-b6f0-9ede36b8ce4c" providerId="ADAL" clId="{BBB4861D-D491-47AB-B4D0-89CAED28AB65}" dt="2024-02-29T00:07:37.435" v="5620" actId="20577"/>
          <ac:spMkLst>
            <pc:docMk/>
            <pc:sldMk cId="564184592" sldId="332"/>
            <ac:spMk id="2" creationId="{E16D7294-DD0A-A95A-D9A4-F532C51B7642}"/>
          </ac:spMkLst>
        </pc:spChg>
        <pc:spChg chg="mod">
          <ac:chgData name="Scoggin, Jake" userId="5ad58cec-b21c-486a-b6f0-9ede36b8ce4c" providerId="ADAL" clId="{BBB4861D-D491-47AB-B4D0-89CAED28AB65}" dt="2024-02-29T00:13:10.785" v="5655"/>
          <ac:spMkLst>
            <pc:docMk/>
            <pc:sldMk cId="564184592" sldId="332"/>
            <ac:spMk id="6" creationId="{3D0272CE-235C-4F45-12BA-9C77368AC0B8}"/>
          </ac:spMkLst>
        </pc:spChg>
      </pc:sldChg>
      <pc:sldChg chg="modSp add del mod">
        <pc:chgData name="Scoggin, Jake" userId="5ad58cec-b21c-486a-b6f0-9ede36b8ce4c" providerId="ADAL" clId="{BBB4861D-D491-47AB-B4D0-89CAED28AB65}" dt="2024-02-29T00:13:13.203" v="5656"/>
        <pc:sldMkLst>
          <pc:docMk/>
          <pc:sldMk cId="3180020576" sldId="333"/>
        </pc:sldMkLst>
        <pc:spChg chg="mod">
          <ac:chgData name="Scoggin, Jake" userId="5ad58cec-b21c-486a-b6f0-9ede36b8ce4c" providerId="ADAL" clId="{BBB4861D-D491-47AB-B4D0-89CAED28AB65}" dt="2024-02-29T00:07:39.746" v="5621" actId="20577"/>
          <ac:spMkLst>
            <pc:docMk/>
            <pc:sldMk cId="3180020576" sldId="333"/>
            <ac:spMk id="2" creationId="{E71E9610-D400-2857-F692-12657699A87B}"/>
          </ac:spMkLst>
        </pc:spChg>
        <pc:spChg chg="mod">
          <ac:chgData name="Scoggin, Jake" userId="5ad58cec-b21c-486a-b6f0-9ede36b8ce4c" providerId="ADAL" clId="{BBB4861D-D491-47AB-B4D0-89CAED28AB65}" dt="2024-02-29T00:13:13.203" v="5656"/>
          <ac:spMkLst>
            <pc:docMk/>
            <pc:sldMk cId="3180020576" sldId="333"/>
            <ac:spMk id="6" creationId="{13144703-5460-BA75-777C-6A44BAE7F10D}"/>
          </ac:spMkLst>
        </pc:spChg>
      </pc:sldChg>
      <pc:sldChg chg="modSp add del mod">
        <pc:chgData name="Scoggin, Jake" userId="5ad58cec-b21c-486a-b6f0-9ede36b8ce4c" providerId="ADAL" clId="{BBB4861D-D491-47AB-B4D0-89CAED28AB65}" dt="2024-02-29T00:13:16.235" v="5657"/>
        <pc:sldMkLst>
          <pc:docMk/>
          <pc:sldMk cId="603539240" sldId="334"/>
        </pc:sldMkLst>
        <pc:spChg chg="mod">
          <ac:chgData name="Scoggin, Jake" userId="5ad58cec-b21c-486a-b6f0-9ede36b8ce4c" providerId="ADAL" clId="{BBB4861D-D491-47AB-B4D0-89CAED28AB65}" dt="2024-02-29T00:07:41.848" v="5622" actId="20577"/>
          <ac:spMkLst>
            <pc:docMk/>
            <pc:sldMk cId="603539240" sldId="334"/>
            <ac:spMk id="2" creationId="{14CFB5CB-0988-6115-BFA3-5A06442270B9}"/>
          </ac:spMkLst>
        </pc:spChg>
        <pc:spChg chg="mod">
          <ac:chgData name="Scoggin, Jake" userId="5ad58cec-b21c-486a-b6f0-9ede36b8ce4c" providerId="ADAL" clId="{BBB4861D-D491-47AB-B4D0-89CAED28AB65}" dt="2024-02-29T00:13:16.235" v="5657"/>
          <ac:spMkLst>
            <pc:docMk/>
            <pc:sldMk cId="603539240" sldId="334"/>
            <ac:spMk id="6" creationId="{2D71FE16-3F3A-0F40-5950-D72618573714}"/>
          </ac:spMkLst>
        </pc:spChg>
      </pc:sldChg>
      <pc:sldChg chg="modSp add del mod">
        <pc:chgData name="Scoggin, Jake" userId="5ad58cec-b21c-486a-b6f0-9ede36b8ce4c" providerId="ADAL" clId="{BBB4861D-D491-47AB-B4D0-89CAED28AB65}" dt="2024-02-29T00:13:18.370" v="5658"/>
        <pc:sldMkLst>
          <pc:docMk/>
          <pc:sldMk cId="3902024861" sldId="335"/>
        </pc:sldMkLst>
        <pc:spChg chg="mod">
          <ac:chgData name="Scoggin, Jake" userId="5ad58cec-b21c-486a-b6f0-9ede36b8ce4c" providerId="ADAL" clId="{BBB4861D-D491-47AB-B4D0-89CAED28AB65}" dt="2024-02-29T00:07:44.603" v="5623" actId="20577"/>
          <ac:spMkLst>
            <pc:docMk/>
            <pc:sldMk cId="3902024861" sldId="335"/>
            <ac:spMk id="2" creationId="{FE8AD94C-B161-B8F8-C15A-AE362C8A4165}"/>
          </ac:spMkLst>
        </pc:spChg>
        <pc:spChg chg="mod">
          <ac:chgData name="Scoggin, Jake" userId="5ad58cec-b21c-486a-b6f0-9ede36b8ce4c" providerId="ADAL" clId="{BBB4861D-D491-47AB-B4D0-89CAED28AB65}" dt="2024-02-29T00:13:18.370" v="5658"/>
          <ac:spMkLst>
            <pc:docMk/>
            <pc:sldMk cId="3902024861" sldId="335"/>
            <ac:spMk id="6" creationId="{C92B9C42-3007-F3B3-7F05-37E309127E99}"/>
          </ac:spMkLst>
        </pc:spChg>
      </pc:sldChg>
      <pc:sldChg chg="modSp add del mod">
        <pc:chgData name="Scoggin, Jake" userId="5ad58cec-b21c-486a-b6f0-9ede36b8ce4c" providerId="ADAL" clId="{BBB4861D-D491-47AB-B4D0-89CAED28AB65}" dt="2024-02-29T00:13:21.062" v="5659"/>
        <pc:sldMkLst>
          <pc:docMk/>
          <pc:sldMk cId="394014836" sldId="336"/>
        </pc:sldMkLst>
        <pc:spChg chg="mod">
          <ac:chgData name="Scoggin, Jake" userId="5ad58cec-b21c-486a-b6f0-9ede36b8ce4c" providerId="ADAL" clId="{BBB4861D-D491-47AB-B4D0-89CAED28AB65}" dt="2024-02-29T00:07:46.647" v="5624" actId="20577"/>
          <ac:spMkLst>
            <pc:docMk/>
            <pc:sldMk cId="394014836" sldId="336"/>
            <ac:spMk id="2" creationId="{9367015E-4501-8EA5-EFEC-3B33B75FF56E}"/>
          </ac:spMkLst>
        </pc:spChg>
        <pc:spChg chg="mod">
          <ac:chgData name="Scoggin, Jake" userId="5ad58cec-b21c-486a-b6f0-9ede36b8ce4c" providerId="ADAL" clId="{BBB4861D-D491-47AB-B4D0-89CAED28AB65}" dt="2024-02-29T00:13:21.062" v="5659"/>
          <ac:spMkLst>
            <pc:docMk/>
            <pc:sldMk cId="394014836" sldId="336"/>
            <ac:spMk id="6" creationId="{1466C2B1-C495-DD92-ACC1-7884C33AA84C}"/>
          </ac:spMkLst>
        </pc:spChg>
      </pc:sldChg>
      <pc:sldChg chg="modSp add del mod">
        <pc:chgData name="Scoggin, Jake" userId="5ad58cec-b21c-486a-b6f0-9ede36b8ce4c" providerId="ADAL" clId="{BBB4861D-D491-47AB-B4D0-89CAED28AB65}" dt="2024-02-29T00:13:23.587" v="5660"/>
        <pc:sldMkLst>
          <pc:docMk/>
          <pc:sldMk cId="3281638640" sldId="337"/>
        </pc:sldMkLst>
        <pc:spChg chg="mod">
          <ac:chgData name="Scoggin, Jake" userId="5ad58cec-b21c-486a-b6f0-9ede36b8ce4c" providerId="ADAL" clId="{BBB4861D-D491-47AB-B4D0-89CAED28AB65}" dt="2024-02-29T00:07:48.936" v="5625" actId="20577"/>
          <ac:spMkLst>
            <pc:docMk/>
            <pc:sldMk cId="3281638640" sldId="337"/>
            <ac:spMk id="2" creationId="{CBAB2C86-6B10-E4B9-781C-D24522777FB9}"/>
          </ac:spMkLst>
        </pc:spChg>
        <pc:spChg chg="mod">
          <ac:chgData name="Scoggin, Jake" userId="5ad58cec-b21c-486a-b6f0-9ede36b8ce4c" providerId="ADAL" clId="{BBB4861D-D491-47AB-B4D0-89CAED28AB65}" dt="2024-02-29T00:13:23.587" v="5660"/>
          <ac:spMkLst>
            <pc:docMk/>
            <pc:sldMk cId="3281638640" sldId="337"/>
            <ac:spMk id="6" creationId="{893E52CD-6420-E556-3668-DF4D305946A7}"/>
          </ac:spMkLst>
        </pc:spChg>
      </pc:sldChg>
      <pc:sldChg chg="modSp add del mod">
        <pc:chgData name="Scoggin, Jake" userId="5ad58cec-b21c-486a-b6f0-9ede36b8ce4c" providerId="ADAL" clId="{BBB4861D-D491-47AB-B4D0-89CAED28AB65}" dt="2024-02-29T00:13:26.432" v="5661"/>
        <pc:sldMkLst>
          <pc:docMk/>
          <pc:sldMk cId="1746825034" sldId="338"/>
        </pc:sldMkLst>
        <pc:spChg chg="mod">
          <ac:chgData name="Scoggin, Jake" userId="5ad58cec-b21c-486a-b6f0-9ede36b8ce4c" providerId="ADAL" clId="{BBB4861D-D491-47AB-B4D0-89CAED28AB65}" dt="2024-02-29T00:07:50.886" v="5626" actId="20577"/>
          <ac:spMkLst>
            <pc:docMk/>
            <pc:sldMk cId="1746825034" sldId="338"/>
            <ac:spMk id="2" creationId="{5996B8B8-B545-188D-37E5-769D03868C21}"/>
          </ac:spMkLst>
        </pc:spChg>
        <pc:spChg chg="mod">
          <ac:chgData name="Scoggin, Jake" userId="5ad58cec-b21c-486a-b6f0-9ede36b8ce4c" providerId="ADAL" clId="{BBB4861D-D491-47AB-B4D0-89CAED28AB65}" dt="2024-02-29T00:13:26.432" v="5661"/>
          <ac:spMkLst>
            <pc:docMk/>
            <pc:sldMk cId="1746825034" sldId="338"/>
            <ac:spMk id="6" creationId="{FDBB5EED-D25F-6125-D6FD-5D65205EEC7B}"/>
          </ac:spMkLst>
        </pc:spChg>
      </pc:sldChg>
      <pc:sldChg chg="modSp add del mod">
        <pc:chgData name="Scoggin, Jake" userId="5ad58cec-b21c-486a-b6f0-9ede36b8ce4c" providerId="ADAL" clId="{BBB4861D-D491-47AB-B4D0-89CAED28AB65}" dt="2024-02-29T00:13:29.269" v="5662"/>
        <pc:sldMkLst>
          <pc:docMk/>
          <pc:sldMk cId="1383641891" sldId="339"/>
        </pc:sldMkLst>
        <pc:spChg chg="mod">
          <ac:chgData name="Scoggin, Jake" userId="5ad58cec-b21c-486a-b6f0-9ede36b8ce4c" providerId="ADAL" clId="{BBB4861D-D491-47AB-B4D0-89CAED28AB65}" dt="2024-02-29T00:07:53.476" v="5627" actId="20577"/>
          <ac:spMkLst>
            <pc:docMk/>
            <pc:sldMk cId="1383641891" sldId="339"/>
            <ac:spMk id="2" creationId="{B2AE9908-C209-1FBB-8B60-0A6761F3E5B3}"/>
          </ac:spMkLst>
        </pc:spChg>
        <pc:spChg chg="mod">
          <ac:chgData name="Scoggin, Jake" userId="5ad58cec-b21c-486a-b6f0-9ede36b8ce4c" providerId="ADAL" clId="{BBB4861D-D491-47AB-B4D0-89CAED28AB65}" dt="2024-02-29T00:13:29.269" v="5662"/>
          <ac:spMkLst>
            <pc:docMk/>
            <pc:sldMk cId="1383641891" sldId="339"/>
            <ac:spMk id="6" creationId="{E92D2E16-B4D3-7BE9-6E42-54EA150FDC5F}"/>
          </ac:spMkLst>
        </pc:spChg>
      </pc:sldChg>
      <pc:sldChg chg="modSp add del mod">
        <pc:chgData name="Scoggin, Jake" userId="5ad58cec-b21c-486a-b6f0-9ede36b8ce4c" providerId="ADAL" clId="{BBB4861D-D491-47AB-B4D0-89CAED28AB65}" dt="2024-02-29T00:13:31.812" v="5663"/>
        <pc:sldMkLst>
          <pc:docMk/>
          <pc:sldMk cId="1639015582" sldId="340"/>
        </pc:sldMkLst>
        <pc:spChg chg="mod">
          <ac:chgData name="Scoggin, Jake" userId="5ad58cec-b21c-486a-b6f0-9ede36b8ce4c" providerId="ADAL" clId="{BBB4861D-D491-47AB-B4D0-89CAED28AB65}" dt="2024-02-29T00:07:56.048" v="5628" actId="20577"/>
          <ac:spMkLst>
            <pc:docMk/>
            <pc:sldMk cId="1639015582" sldId="340"/>
            <ac:spMk id="2" creationId="{B7218CAB-D439-D803-CA67-6A91EC1D7361}"/>
          </ac:spMkLst>
        </pc:spChg>
        <pc:spChg chg="mod">
          <ac:chgData name="Scoggin, Jake" userId="5ad58cec-b21c-486a-b6f0-9ede36b8ce4c" providerId="ADAL" clId="{BBB4861D-D491-47AB-B4D0-89CAED28AB65}" dt="2024-02-29T00:13:31.812" v="5663"/>
          <ac:spMkLst>
            <pc:docMk/>
            <pc:sldMk cId="1639015582" sldId="340"/>
            <ac:spMk id="6" creationId="{BA693AC9-D5D5-E8CE-3C15-E3788A29C126}"/>
          </ac:spMkLst>
        </pc:spChg>
      </pc:sldChg>
      <pc:sldChg chg="modSp add del mod">
        <pc:chgData name="Scoggin, Jake" userId="5ad58cec-b21c-486a-b6f0-9ede36b8ce4c" providerId="ADAL" clId="{BBB4861D-D491-47AB-B4D0-89CAED28AB65}" dt="2024-02-29T00:13:35.435" v="5664"/>
        <pc:sldMkLst>
          <pc:docMk/>
          <pc:sldMk cId="385372673" sldId="341"/>
        </pc:sldMkLst>
        <pc:spChg chg="mod">
          <ac:chgData name="Scoggin, Jake" userId="5ad58cec-b21c-486a-b6f0-9ede36b8ce4c" providerId="ADAL" clId="{BBB4861D-D491-47AB-B4D0-89CAED28AB65}" dt="2024-02-29T00:07:58.550" v="5629" actId="20577"/>
          <ac:spMkLst>
            <pc:docMk/>
            <pc:sldMk cId="385372673" sldId="341"/>
            <ac:spMk id="2" creationId="{413A75A5-E379-7754-C4F0-DC7FA142D995}"/>
          </ac:spMkLst>
        </pc:spChg>
        <pc:spChg chg="mod">
          <ac:chgData name="Scoggin, Jake" userId="5ad58cec-b21c-486a-b6f0-9ede36b8ce4c" providerId="ADAL" clId="{BBB4861D-D491-47AB-B4D0-89CAED28AB65}" dt="2024-02-29T00:13:35.435" v="5664"/>
          <ac:spMkLst>
            <pc:docMk/>
            <pc:sldMk cId="385372673" sldId="341"/>
            <ac:spMk id="6" creationId="{29421EC6-72AA-03AC-D95E-A32B5ED787BA}"/>
          </ac:spMkLst>
        </pc:spChg>
      </pc:sldChg>
      <pc:sldChg chg="modSp add mod ord">
        <pc:chgData name="Scoggin, Jake" userId="5ad58cec-b21c-486a-b6f0-9ede36b8ce4c" providerId="ADAL" clId="{BBB4861D-D491-47AB-B4D0-89CAED28AB65}" dt="2024-02-29T00:13:40.752" v="5666"/>
        <pc:sldMkLst>
          <pc:docMk/>
          <pc:sldMk cId="877005170" sldId="342"/>
        </pc:sldMkLst>
        <pc:spChg chg="mod">
          <ac:chgData name="Scoggin, Jake" userId="5ad58cec-b21c-486a-b6f0-9ede36b8ce4c" providerId="ADAL" clId="{BBB4861D-D491-47AB-B4D0-89CAED28AB65}" dt="2024-02-29T00:08:02.633" v="5631" actId="20577"/>
          <ac:spMkLst>
            <pc:docMk/>
            <pc:sldMk cId="877005170" sldId="342"/>
            <ac:spMk id="2" creationId="{B6D7807D-800D-71EB-456C-09674FE135BF}"/>
          </ac:spMkLst>
        </pc:spChg>
        <pc:spChg chg="mod">
          <ac:chgData name="Scoggin, Jake" userId="5ad58cec-b21c-486a-b6f0-9ede36b8ce4c" providerId="ADAL" clId="{BBB4861D-D491-47AB-B4D0-89CAED28AB65}" dt="2024-02-29T00:13:40.752" v="5666"/>
          <ac:spMkLst>
            <pc:docMk/>
            <pc:sldMk cId="877005170" sldId="342"/>
            <ac:spMk id="6" creationId="{86A8416E-355F-3826-E909-52E5FC10AFF2}"/>
          </ac:spMkLst>
        </pc:spChg>
      </pc:sldChg>
      <pc:sldChg chg="modSp add mod">
        <pc:chgData name="Scoggin, Jake" userId="5ad58cec-b21c-486a-b6f0-9ede36b8ce4c" providerId="ADAL" clId="{BBB4861D-D491-47AB-B4D0-89CAED28AB65}" dt="2024-02-29T00:13:38.219" v="5665"/>
        <pc:sldMkLst>
          <pc:docMk/>
          <pc:sldMk cId="2207937607" sldId="343"/>
        </pc:sldMkLst>
        <pc:spChg chg="mod">
          <ac:chgData name="Scoggin, Jake" userId="5ad58cec-b21c-486a-b6f0-9ede36b8ce4c" providerId="ADAL" clId="{BBB4861D-D491-47AB-B4D0-89CAED28AB65}" dt="2024-02-29T00:08:00.674" v="5630" actId="20577"/>
          <ac:spMkLst>
            <pc:docMk/>
            <pc:sldMk cId="2207937607" sldId="343"/>
            <ac:spMk id="2" creationId="{9AC38E03-6506-6C74-FF47-6A00529A7D2B}"/>
          </ac:spMkLst>
        </pc:spChg>
        <pc:spChg chg="mod">
          <ac:chgData name="Scoggin, Jake" userId="5ad58cec-b21c-486a-b6f0-9ede36b8ce4c" providerId="ADAL" clId="{BBB4861D-D491-47AB-B4D0-89CAED28AB65}" dt="2024-02-29T00:13:38.219" v="5665"/>
          <ac:spMkLst>
            <pc:docMk/>
            <pc:sldMk cId="2207937607" sldId="343"/>
            <ac:spMk id="6" creationId="{E41A3DBB-F564-7E94-824B-87FF05D53FE7}"/>
          </ac:spMkLst>
        </pc:spChg>
      </pc:sldChg>
      <pc:sldChg chg="addSp delSp modSp add mod delAnim modAnim">
        <pc:chgData name="Scoggin, Jake" userId="5ad58cec-b21c-486a-b6f0-9ede36b8ce4c" providerId="ADAL" clId="{BBB4861D-D491-47AB-B4D0-89CAED28AB65}" dt="2024-02-29T00:23:07.257" v="5702" actId="20577"/>
        <pc:sldMkLst>
          <pc:docMk/>
          <pc:sldMk cId="764027317" sldId="344"/>
        </pc:sldMkLst>
        <pc:spChg chg="add mod">
          <ac:chgData name="Scoggin, Jake" userId="5ad58cec-b21c-486a-b6f0-9ede36b8ce4c" providerId="ADAL" clId="{BBB4861D-D491-47AB-B4D0-89CAED28AB65}" dt="2024-02-29T00:21:43.804" v="5690" actId="207"/>
          <ac:spMkLst>
            <pc:docMk/>
            <pc:sldMk cId="764027317" sldId="344"/>
            <ac:spMk id="4" creationId="{C116D30C-D2EE-1C6D-D9F1-8B82C288078F}"/>
          </ac:spMkLst>
        </pc:spChg>
        <pc:spChg chg="add mod">
          <ac:chgData name="Scoggin, Jake" userId="5ad58cec-b21c-486a-b6f0-9ede36b8ce4c" providerId="ADAL" clId="{BBB4861D-D491-47AB-B4D0-89CAED28AB65}" dt="2024-02-29T00:17:20.152" v="5670" actId="1076"/>
          <ac:spMkLst>
            <pc:docMk/>
            <pc:sldMk cId="764027317" sldId="344"/>
            <ac:spMk id="5" creationId="{A54AB078-EB7C-38F0-7F0B-F8BF556517D2}"/>
          </ac:spMkLst>
        </pc:spChg>
        <pc:spChg chg="del">
          <ac:chgData name="Scoggin, Jake" userId="5ad58cec-b21c-486a-b6f0-9ede36b8ce4c" providerId="ADAL" clId="{BBB4861D-D491-47AB-B4D0-89CAED28AB65}" dt="2024-02-29T00:17:17.353" v="5668" actId="478"/>
          <ac:spMkLst>
            <pc:docMk/>
            <pc:sldMk cId="764027317" sldId="344"/>
            <ac:spMk id="6" creationId="{8FD87844-F493-FDA6-BCD0-F5F307D83E65}"/>
          </ac:spMkLst>
        </pc:spChg>
        <pc:spChg chg="add del mod">
          <ac:chgData name="Scoggin, Jake" userId="5ad58cec-b21c-486a-b6f0-9ede36b8ce4c" providerId="ADAL" clId="{BBB4861D-D491-47AB-B4D0-89CAED28AB65}" dt="2024-02-29T00:21:54.554" v="5691" actId="478"/>
          <ac:spMkLst>
            <pc:docMk/>
            <pc:sldMk cId="764027317" sldId="344"/>
            <ac:spMk id="7" creationId="{853A60D3-4505-6F1F-F6FB-6D33C255B865}"/>
          </ac:spMkLst>
        </pc:spChg>
        <pc:spChg chg="add mod">
          <ac:chgData name="Scoggin, Jake" userId="5ad58cec-b21c-486a-b6f0-9ede36b8ce4c" providerId="ADAL" clId="{BBB4861D-D491-47AB-B4D0-89CAED28AB65}" dt="2024-02-29T00:23:07.257" v="5702" actId="20577"/>
          <ac:spMkLst>
            <pc:docMk/>
            <pc:sldMk cId="764027317" sldId="344"/>
            <ac:spMk id="8" creationId="{7323EA71-FF52-A19C-2A56-DB17C9B8D74F}"/>
          </ac:spMkLst>
        </pc:spChg>
        <pc:spChg chg="add mod">
          <ac:chgData name="Scoggin, Jake" userId="5ad58cec-b21c-486a-b6f0-9ede36b8ce4c" providerId="ADAL" clId="{BBB4861D-D491-47AB-B4D0-89CAED28AB65}" dt="2024-02-29T00:17:22.638" v="5671" actId="1076"/>
          <ac:spMkLst>
            <pc:docMk/>
            <pc:sldMk cId="764027317" sldId="344"/>
            <ac:spMk id="9" creationId="{D1EA39E7-BE69-7A96-32F8-5F49DC6919CE}"/>
          </ac:spMkLst>
        </pc:spChg>
        <pc:spChg chg="add mod">
          <ac:chgData name="Scoggin, Jake" userId="5ad58cec-b21c-486a-b6f0-9ede36b8ce4c" providerId="ADAL" clId="{BBB4861D-D491-47AB-B4D0-89CAED28AB65}" dt="2024-02-29T00:22:15.659" v="5697" actId="6549"/>
          <ac:spMkLst>
            <pc:docMk/>
            <pc:sldMk cId="764027317" sldId="344"/>
            <ac:spMk id="10" creationId="{D83573E2-5549-B60D-ECEF-570516085D05}"/>
          </ac:spMkLst>
        </pc:spChg>
      </pc:sldChg>
      <pc:sldChg chg="addSp delSp modSp add mod modAnim">
        <pc:chgData name="Scoggin, Jake" userId="5ad58cec-b21c-486a-b6f0-9ede36b8ce4c" providerId="ADAL" clId="{BBB4861D-D491-47AB-B4D0-89CAED28AB65}" dt="2024-02-29T00:25:47.578" v="5739"/>
        <pc:sldMkLst>
          <pc:docMk/>
          <pc:sldMk cId="2122962147" sldId="345"/>
        </pc:sldMkLst>
        <pc:spChg chg="mod">
          <ac:chgData name="Scoggin, Jake" userId="5ad58cec-b21c-486a-b6f0-9ede36b8ce4c" providerId="ADAL" clId="{BBB4861D-D491-47AB-B4D0-89CAED28AB65}" dt="2024-02-29T00:24:19.270" v="5730" actId="1076"/>
          <ac:spMkLst>
            <pc:docMk/>
            <pc:sldMk cId="2122962147" sldId="345"/>
            <ac:spMk id="2" creationId="{87609993-6AFF-D81D-71F4-46A2629CD350}"/>
          </ac:spMkLst>
        </pc:spChg>
        <pc:spChg chg="del">
          <ac:chgData name="Scoggin, Jake" userId="5ad58cec-b21c-486a-b6f0-9ede36b8ce4c" providerId="ADAL" clId="{BBB4861D-D491-47AB-B4D0-89CAED28AB65}" dt="2024-02-29T00:24:30.022" v="5731" actId="478"/>
          <ac:spMkLst>
            <pc:docMk/>
            <pc:sldMk cId="2122962147" sldId="345"/>
            <ac:spMk id="3" creationId="{55DFEBFA-6B0D-A01B-4045-64FC9431F12D}"/>
          </ac:spMkLst>
        </pc:spChg>
        <pc:spChg chg="mod">
          <ac:chgData name="Scoggin, Jake" userId="5ad58cec-b21c-486a-b6f0-9ede36b8ce4c" providerId="ADAL" clId="{BBB4861D-D491-47AB-B4D0-89CAED28AB65}" dt="2024-02-29T00:24:02.737" v="5715" actId="14100"/>
          <ac:spMkLst>
            <pc:docMk/>
            <pc:sldMk cId="2122962147" sldId="345"/>
            <ac:spMk id="4" creationId="{D346FCA2-EFEE-9CD6-E071-F541F99241F0}"/>
          </ac:spMkLst>
        </pc:spChg>
        <pc:spChg chg="mod">
          <ac:chgData name="Scoggin, Jake" userId="5ad58cec-b21c-486a-b6f0-9ede36b8ce4c" providerId="ADAL" clId="{BBB4861D-D491-47AB-B4D0-89CAED28AB65}" dt="2024-02-29T00:24:08.604" v="5729" actId="1036"/>
          <ac:spMkLst>
            <pc:docMk/>
            <pc:sldMk cId="2122962147" sldId="345"/>
            <ac:spMk id="5" creationId="{5558171B-92FF-5EBC-E5BF-C0CEAB06A8FB}"/>
          </ac:spMkLst>
        </pc:spChg>
        <pc:spChg chg="mod">
          <ac:chgData name="Scoggin, Jake" userId="5ad58cec-b21c-486a-b6f0-9ede36b8ce4c" providerId="ADAL" clId="{BBB4861D-D491-47AB-B4D0-89CAED28AB65}" dt="2024-02-29T00:24:08.604" v="5729" actId="1036"/>
          <ac:spMkLst>
            <pc:docMk/>
            <pc:sldMk cId="2122962147" sldId="345"/>
            <ac:spMk id="8" creationId="{D84FA169-84C3-D19D-F802-F430AE4B6521}"/>
          </ac:spMkLst>
        </pc:spChg>
        <pc:spChg chg="del">
          <ac:chgData name="Scoggin, Jake" userId="5ad58cec-b21c-486a-b6f0-9ede36b8ce4c" providerId="ADAL" clId="{BBB4861D-D491-47AB-B4D0-89CAED28AB65}" dt="2024-02-29T00:23:53.105" v="5712" actId="478"/>
          <ac:spMkLst>
            <pc:docMk/>
            <pc:sldMk cId="2122962147" sldId="345"/>
            <ac:spMk id="9" creationId="{61947B99-FE32-46C6-0C3A-DF8C58FA745E}"/>
          </ac:spMkLst>
        </pc:spChg>
        <pc:spChg chg="mod">
          <ac:chgData name="Scoggin, Jake" userId="5ad58cec-b21c-486a-b6f0-9ede36b8ce4c" providerId="ADAL" clId="{BBB4861D-D491-47AB-B4D0-89CAED28AB65}" dt="2024-02-29T00:24:08.604" v="5729" actId="1036"/>
          <ac:spMkLst>
            <pc:docMk/>
            <pc:sldMk cId="2122962147" sldId="345"/>
            <ac:spMk id="10" creationId="{597422E2-51AB-9DAA-9305-1D0B54BFC85E}"/>
          </ac:spMkLst>
        </pc:spChg>
        <pc:graphicFrameChg chg="add mod">
          <ac:chgData name="Scoggin, Jake" userId="5ad58cec-b21c-486a-b6f0-9ede36b8ce4c" providerId="ADAL" clId="{BBB4861D-D491-47AB-B4D0-89CAED28AB65}" dt="2024-02-29T00:25:31.876" v="5738" actId="14100"/>
          <ac:graphicFrameMkLst>
            <pc:docMk/>
            <pc:sldMk cId="2122962147" sldId="345"/>
            <ac:graphicFrameMk id="6" creationId="{8FFFA0B8-9885-B927-55B8-8B6E05EC0AC6}"/>
          </ac:graphicFrameMkLst>
        </pc:graphicFrameChg>
      </pc:sldChg>
      <pc:sldChg chg="addSp modSp add mod ord modAnim">
        <pc:chgData name="Scoggin, Jake" userId="5ad58cec-b21c-486a-b6f0-9ede36b8ce4c" providerId="ADAL" clId="{BBB4861D-D491-47AB-B4D0-89CAED28AB65}" dt="2024-02-29T00:26:28.647" v="5756"/>
        <pc:sldMkLst>
          <pc:docMk/>
          <pc:sldMk cId="418242822" sldId="346"/>
        </pc:sldMkLst>
        <pc:spChg chg="add mod">
          <ac:chgData name="Scoggin, Jake" userId="5ad58cec-b21c-486a-b6f0-9ede36b8ce4c" providerId="ADAL" clId="{BBB4861D-D491-47AB-B4D0-89CAED28AB65}" dt="2024-02-29T00:26:20.392" v="5755" actId="1076"/>
          <ac:spMkLst>
            <pc:docMk/>
            <pc:sldMk cId="418242822" sldId="346"/>
            <ac:spMk id="6" creationId="{F0788212-B76C-EE79-90CF-5B4CA01AF020}"/>
          </ac:spMkLst>
        </pc:spChg>
        <pc:spChg chg="mod">
          <ac:chgData name="Scoggin, Jake" userId="5ad58cec-b21c-486a-b6f0-9ede36b8ce4c" providerId="ADAL" clId="{BBB4861D-D491-47AB-B4D0-89CAED28AB65}" dt="2024-02-29T00:26:05.547" v="5743" actId="1076"/>
          <ac:spMkLst>
            <pc:docMk/>
            <pc:sldMk cId="418242822" sldId="346"/>
            <ac:spMk id="9" creationId="{4F8CB611-B27D-41BE-1AF6-8CB5B67473AF}"/>
          </ac:spMkLst>
        </pc:spChg>
      </pc:sldChg>
      <pc:sldChg chg="addSp delSp modSp add mod modAnim">
        <pc:chgData name="Scoggin, Jake" userId="5ad58cec-b21c-486a-b6f0-9ede36b8ce4c" providerId="ADAL" clId="{BBB4861D-D491-47AB-B4D0-89CAED28AB65}" dt="2024-02-29T00:30:38.880" v="6279"/>
        <pc:sldMkLst>
          <pc:docMk/>
          <pc:sldMk cId="4147852111" sldId="347"/>
        </pc:sldMkLst>
        <pc:spChg chg="del">
          <ac:chgData name="Scoggin, Jake" userId="5ad58cec-b21c-486a-b6f0-9ede36b8ce4c" providerId="ADAL" clId="{BBB4861D-D491-47AB-B4D0-89CAED28AB65}" dt="2024-02-29T00:26:34.208" v="5758" actId="478"/>
          <ac:spMkLst>
            <pc:docMk/>
            <pc:sldMk cId="4147852111" sldId="347"/>
            <ac:spMk id="4" creationId="{7D4EF43A-171D-574E-433B-4B6A03956F7F}"/>
          </ac:spMkLst>
        </pc:spChg>
        <pc:spChg chg="del">
          <ac:chgData name="Scoggin, Jake" userId="5ad58cec-b21c-486a-b6f0-9ede36b8ce4c" providerId="ADAL" clId="{BBB4861D-D491-47AB-B4D0-89CAED28AB65}" dt="2024-02-29T00:26:34.208" v="5758" actId="478"/>
          <ac:spMkLst>
            <pc:docMk/>
            <pc:sldMk cId="4147852111" sldId="347"/>
            <ac:spMk id="5" creationId="{3FF8F18A-89C9-F3D1-EEA7-2F0C7CF9F764}"/>
          </ac:spMkLst>
        </pc:spChg>
        <pc:spChg chg="del">
          <ac:chgData name="Scoggin, Jake" userId="5ad58cec-b21c-486a-b6f0-9ede36b8ce4c" providerId="ADAL" clId="{BBB4861D-D491-47AB-B4D0-89CAED28AB65}" dt="2024-02-29T00:26:37.225" v="5760" actId="478"/>
          <ac:spMkLst>
            <pc:docMk/>
            <pc:sldMk cId="4147852111" sldId="347"/>
            <ac:spMk id="6" creationId="{FA6627FE-8377-F541-07E5-F395384832A4}"/>
          </ac:spMkLst>
        </pc:spChg>
        <pc:spChg chg="add mod">
          <ac:chgData name="Scoggin, Jake" userId="5ad58cec-b21c-486a-b6f0-9ede36b8ce4c" providerId="ADAL" clId="{BBB4861D-D491-47AB-B4D0-89CAED28AB65}" dt="2024-02-29T00:30:23.617" v="6275" actId="113"/>
          <ac:spMkLst>
            <pc:docMk/>
            <pc:sldMk cId="4147852111" sldId="347"/>
            <ac:spMk id="7" creationId="{80D7C638-8339-95DF-FF8D-3E382636DC86}"/>
          </ac:spMkLst>
        </pc:spChg>
        <pc:spChg chg="del">
          <ac:chgData name="Scoggin, Jake" userId="5ad58cec-b21c-486a-b6f0-9ede36b8ce4c" providerId="ADAL" clId="{BBB4861D-D491-47AB-B4D0-89CAED28AB65}" dt="2024-02-29T00:26:34.208" v="5758" actId="478"/>
          <ac:spMkLst>
            <pc:docMk/>
            <pc:sldMk cId="4147852111" sldId="347"/>
            <ac:spMk id="8" creationId="{D04F652D-0F26-625A-1D78-093A20AB20BD}"/>
          </ac:spMkLst>
        </pc:spChg>
        <pc:spChg chg="del">
          <ac:chgData name="Scoggin, Jake" userId="5ad58cec-b21c-486a-b6f0-9ede36b8ce4c" providerId="ADAL" clId="{BBB4861D-D491-47AB-B4D0-89CAED28AB65}" dt="2024-02-29T00:26:36.496" v="5759" actId="478"/>
          <ac:spMkLst>
            <pc:docMk/>
            <pc:sldMk cId="4147852111" sldId="347"/>
            <ac:spMk id="9" creationId="{710F762F-3076-D12B-977B-BFAECD70FCB7}"/>
          </ac:spMkLst>
        </pc:spChg>
        <pc:spChg chg="del">
          <ac:chgData name="Scoggin, Jake" userId="5ad58cec-b21c-486a-b6f0-9ede36b8ce4c" providerId="ADAL" clId="{BBB4861D-D491-47AB-B4D0-89CAED28AB65}" dt="2024-02-29T00:26:34.208" v="5758" actId="478"/>
          <ac:spMkLst>
            <pc:docMk/>
            <pc:sldMk cId="4147852111" sldId="347"/>
            <ac:spMk id="10" creationId="{950E6168-F2C5-545A-ECFF-26CBFD9D64D1}"/>
          </ac:spMkLst>
        </pc:spChg>
      </pc:sldChg>
      <pc:sldChg chg="addSp delSp modSp new mod delAnim modAnim">
        <pc:chgData name="Scoggin, Jake" userId="5ad58cec-b21c-486a-b6f0-9ede36b8ce4c" providerId="ADAL" clId="{BBB4861D-D491-47AB-B4D0-89CAED28AB65}" dt="2024-02-29T00:49:17.178" v="7315"/>
        <pc:sldMkLst>
          <pc:docMk/>
          <pc:sldMk cId="1252601258" sldId="348"/>
        </pc:sldMkLst>
        <pc:spChg chg="del">
          <ac:chgData name="Scoggin, Jake" userId="5ad58cec-b21c-486a-b6f0-9ede36b8ce4c" providerId="ADAL" clId="{BBB4861D-D491-47AB-B4D0-89CAED28AB65}" dt="2024-02-29T00:30:49.733" v="6281" actId="478"/>
          <ac:spMkLst>
            <pc:docMk/>
            <pc:sldMk cId="1252601258" sldId="348"/>
            <ac:spMk id="2" creationId="{118B321C-257A-F38C-A776-C5A4324C39CF}"/>
          </ac:spMkLst>
        </pc:spChg>
        <pc:spChg chg="del">
          <ac:chgData name="Scoggin, Jake" userId="5ad58cec-b21c-486a-b6f0-9ede36b8ce4c" providerId="ADAL" clId="{BBB4861D-D491-47AB-B4D0-89CAED28AB65}" dt="2024-02-29T00:30:49.733" v="6281" actId="478"/>
          <ac:spMkLst>
            <pc:docMk/>
            <pc:sldMk cId="1252601258" sldId="348"/>
            <ac:spMk id="3" creationId="{533DCDC1-9784-AC01-50A6-03A2CFE5B3EF}"/>
          </ac:spMkLst>
        </pc:spChg>
        <pc:spChg chg="add mod">
          <ac:chgData name="Scoggin, Jake" userId="5ad58cec-b21c-486a-b6f0-9ede36b8ce4c" providerId="ADAL" clId="{BBB4861D-D491-47AB-B4D0-89CAED28AB65}" dt="2024-02-29T00:34:36.878" v="6539" actId="1037"/>
          <ac:spMkLst>
            <pc:docMk/>
            <pc:sldMk cId="1252601258" sldId="348"/>
            <ac:spMk id="4" creationId="{4A9C0A51-8ECA-E7FF-9F33-9ED2C363C0BE}"/>
          </ac:spMkLst>
        </pc:spChg>
        <pc:spChg chg="add mod">
          <ac:chgData name="Scoggin, Jake" userId="5ad58cec-b21c-486a-b6f0-9ede36b8ce4c" providerId="ADAL" clId="{BBB4861D-D491-47AB-B4D0-89CAED28AB65}" dt="2024-02-29T00:34:36.878" v="6539" actId="1037"/>
          <ac:spMkLst>
            <pc:docMk/>
            <pc:sldMk cId="1252601258" sldId="348"/>
            <ac:spMk id="5" creationId="{385B33CC-A141-D0B9-6461-D8178CEC9E6B}"/>
          </ac:spMkLst>
        </pc:spChg>
        <pc:spChg chg="add mod">
          <ac:chgData name="Scoggin, Jake" userId="5ad58cec-b21c-486a-b6f0-9ede36b8ce4c" providerId="ADAL" clId="{BBB4861D-D491-47AB-B4D0-89CAED28AB65}" dt="2024-02-29T00:34:36.878" v="6539" actId="1037"/>
          <ac:spMkLst>
            <pc:docMk/>
            <pc:sldMk cId="1252601258" sldId="348"/>
            <ac:spMk id="6" creationId="{D01A6077-BEE8-5198-F566-B101B7D55CF1}"/>
          </ac:spMkLst>
        </pc:spChg>
        <pc:spChg chg="add mod">
          <ac:chgData name="Scoggin, Jake" userId="5ad58cec-b21c-486a-b6f0-9ede36b8ce4c" providerId="ADAL" clId="{BBB4861D-D491-47AB-B4D0-89CAED28AB65}" dt="2024-02-29T00:34:36.878" v="6539" actId="1037"/>
          <ac:spMkLst>
            <pc:docMk/>
            <pc:sldMk cId="1252601258" sldId="348"/>
            <ac:spMk id="7" creationId="{292B5484-8069-5E9E-7EB4-8944C539579B}"/>
          </ac:spMkLst>
        </pc:spChg>
        <pc:spChg chg="add mod">
          <ac:chgData name="Scoggin, Jake" userId="5ad58cec-b21c-486a-b6f0-9ede36b8ce4c" providerId="ADAL" clId="{BBB4861D-D491-47AB-B4D0-89CAED28AB65}" dt="2024-02-29T00:34:36.878" v="6539" actId="1037"/>
          <ac:spMkLst>
            <pc:docMk/>
            <pc:sldMk cId="1252601258" sldId="348"/>
            <ac:spMk id="8" creationId="{0B7B97F2-9CA4-2642-AB29-1B67CA6AA9A9}"/>
          </ac:spMkLst>
        </pc:spChg>
        <pc:spChg chg="add mod">
          <ac:chgData name="Scoggin, Jake" userId="5ad58cec-b21c-486a-b6f0-9ede36b8ce4c" providerId="ADAL" clId="{BBB4861D-D491-47AB-B4D0-89CAED28AB65}" dt="2024-02-29T00:34:36.878" v="6539" actId="1037"/>
          <ac:spMkLst>
            <pc:docMk/>
            <pc:sldMk cId="1252601258" sldId="348"/>
            <ac:spMk id="9" creationId="{BB83856E-EF3E-B360-3043-4A6A5C507DB6}"/>
          </ac:spMkLst>
        </pc:spChg>
        <pc:spChg chg="add del mod">
          <ac:chgData name="Scoggin, Jake" userId="5ad58cec-b21c-486a-b6f0-9ede36b8ce4c" providerId="ADAL" clId="{BBB4861D-D491-47AB-B4D0-89CAED28AB65}" dt="2024-02-29T00:31:54.086" v="6328" actId="478"/>
          <ac:spMkLst>
            <pc:docMk/>
            <pc:sldMk cId="1252601258" sldId="348"/>
            <ac:spMk id="10" creationId="{BC9A8664-FFFE-617D-BF82-D4642DFEC0CA}"/>
          </ac:spMkLst>
        </pc:spChg>
        <pc:spChg chg="add mod">
          <ac:chgData name="Scoggin, Jake" userId="5ad58cec-b21c-486a-b6f0-9ede36b8ce4c" providerId="ADAL" clId="{BBB4861D-D491-47AB-B4D0-89CAED28AB65}" dt="2024-02-29T00:34:36.878" v="6539" actId="1037"/>
          <ac:spMkLst>
            <pc:docMk/>
            <pc:sldMk cId="1252601258" sldId="348"/>
            <ac:spMk id="11" creationId="{2BC1BBE4-A050-1365-9B47-1C1A9A6B908D}"/>
          </ac:spMkLst>
        </pc:spChg>
        <pc:spChg chg="add mod">
          <ac:chgData name="Scoggin, Jake" userId="5ad58cec-b21c-486a-b6f0-9ede36b8ce4c" providerId="ADAL" clId="{BBB4861D-D491-47AB-B4D0-89CAED28AB65}" dt="2024-02-29T00:34:36.878" v="6539" actId="1037"/>
          <ac:spMkLst>
            <pc:docMk/>
            <pc:sldMk cId="1252601258" sldId="348"/>
            <ac:spMk id="12" creationId="{3F3F0D4C-4A93-CC0E-3073-3C3F0103BCE8}"/>
          </ac:spMkLst>
        </pc:spChg>
        <pc:spChg chg="add mod">
          <ac:chgData name="Scoggin, Jake" userId="5ad58cec-b21c-486a-b6f0-9ede36b8ce4c" providerId="ADAL" clId="{BBB4861D-D491-47AB-B4D0-89CAED28AB65}" dt="2024-02-29T00:34:36.878" v="6539" actId="1037"/>
          <ac:spMkLst>
            <pc:docMk/>
            <pc:sldMk cId="1252601258" sldId="348"/>
            <ac:spMk id="13" creationId="{84E1D0DD-7938-A6C8-30A3-B5C061703B86}"/>
          </ac:spMkLst>
        </pc:spChg>
        <pc:spChg chg="add mod">
          <ac:chgData name="Scoggin, Jake" userId="5ad58cec-b21c-486a-b6f0-9ede36b8ce4c" providerId="ADAL" clId="{BBB4861D-D491-47AB-B4D0-89CAED28AB65}" dt="2024-02-29T00:34:36.878" v="6539" actId="1037"/>
          <ac:spMkLst>
            <pc:docMk/>
            <pc:sldMk cId="1252601258" sldId="348"/>
            <ac:spMk id="14" creationId="{5BFC7A0B-69EA-BD27-7E3C-EC84CD88D5F7}"/>
          </ac:spMkLst>
        </pc:spChg>
        <pc:spChg chg="add mod">
          <ac:chgData name="Scoggin, Jake" userId="5ad58cec-b21c-486a-b6f0-9ede36b8ce4c" providerId="ADAL" clId="{BBB4861D-D491-47AB-B4D0-89CAED28AB65}" dt="2024-02-29T00:34:36.878" v="6539" actId="1037"/>
          <ac:spMkLst>
            <pc:docMk/>
            <pc:sldMk cId="1252601258" sldId="348"/>
            <ac:spMk id="15" creationId="{D07A0660-9E90-817F-90C5-9AA3D27A6E55}"/>
          </ac:spMkLst>
        </pc:spChg>
        <pc:spChg chg="add mod">
          <ac:chgData name="Scoggin, Jake" userId="5ad58cec-b21c-486a-b6f0-9ede36b8ce4c" providerId="ADAL" clId="{BBB4861D-D491-47AB-B4D0-89CAED28AB65}" dt="2024-02-29T00:32:17.078" v="6352" actId="571"/>
          <ac:spMkLst>
            <pc:docMk/>
            <pc:sldMk cId="1252601258" sldId="348"/>
            <ac:spMk id="16" creationId="{C55740D6-6E11-7D33-FA1B-D19A14CD83E8}"/>
          </ac:spMkLst>
        </pc:spChg>
        <pc:spChg chg="add mod">
          <ac:chgData name="Scoggin, Jake" userId="5ad58cec-b21c-486a-b6f0-9ede36b8ce4c" providerId="ADAL" clId="{BBB4861D-D491-47AB-B4D0-89CAED28AB65}" dt="2024-02-29T00:34:36.878" v="6539" actId="1037"/>
          <ac:spMkLst>
            <pc:docMk/>
            <pc:sldMk cId="1252601258" sldId="348"/>
            <ac:spMk id="17" creationId="{8A350B1A-7619-13D6-A86B-38C42592C528}"/>
          </ac:spMkLst>
        </pc:spChg>
        <pc:spChg chg="add del mod">
          <ac:chgData name="Scoggin, Jake" userId="5ad58cec-b21c-486a-b6f0-9ede36b8ce4c" providerId="ADAL" clId="{BBB4861D-D491-47AB-B4D0-89CAED28AB65}" dt="2024-02-29T00:33:54.089" v="6494" actId="478"/>
          <ac:spMkLst>
            <pc:docMk/>
            <pc:sldMk cId="1252601258" sldId="348"/>
            <ac:spMk id="18" creationId="{A30371DF-AAC4-82D3-6DF3-04E3503F1DCF}"/>
          </ac:spMkLst>
        </pc:spChg>
        <pc:spChg chg="add mod">
          <ac:chgData name="Scoggin, Jake" userId="5ad58cec-b21c-486a-b6f0-9ede36b8ce4c" providerId="ADAL" clId="{BBB4861D-D491-47AB-B4D0-89CAED28AB65}" dt="2024-02-29T00:34:36.878" v="6539" actId="1037"/>
          <ac:spMkLst>
            <pc:docMk/>
            <pc:sldMk cId="1252601258" sldId="348"/>
            <ac:spMk id="19" creationId="{B77CB0EA-DB5F-2DE0-FF9F-A932C1B844FC}"/>
          </ac:spMkLst>
        </pc:spChg>
        <pc:spChg chg="add mod">
          <ac:chgData name="Scoggin, Jake" userId="5ad58cec-b21c-486a-b6f0-9ede36b8ce4c" providerId="ADAL" clId="{BBB4861D-D491-47AB-B4D0-89CAED28AB65}" dt="2024-02-29T00:34:36.878" v="6539" actId="1037"/>
          <ac:spMkLst>
            <pc:docMk/>
            <pc:sldMk cId="1252601258" sldId="348"/>
            <ac:spMk id="20" creationId="{2F64EBF1-E609-0F6A-2865-9053D729CDE0}"/>
          </ac:spMkLst>
        </pc:spChg>
        <pc:spChg chg="add mod">
          <ac:chgData name="Scoggin, Jake" userId="5ad58cec-b21c-486a-b6f0-9ede36b8ce4c" providerId="ADAL" clId="{BBB4861D-D491-47AB-B4D0-89CAED28AB65}" dt="2024-02-29T00:38:14.757" v="6713" actId="1037"/>
          <ac:spMkLst>
            <pc:docMk/>
            <pc:sldMk cId="1252601258" sldId="348"/>
            <ac:spMk id="21" creationId="{003174BA-1664-BB54-2E00-F3F17A251875}"/>
          </ac:spMkLst>
        </pc:spChg>
        <pc:spChg chg="add del mod">
          <ac:chgData name="Scoggin, Jake" userId="5ad58cec-b21c-486a-b6f0-9ede36b8ce4c" providerId="ADAL" clId="{BBB4861D-D491-47AB-B4D0-89CAED28AB65}" dt="2024-02-29T00:42:38.838" v="6770" actId="478"/>
          <ac:spMkLst>
            <pc:docMk/>
            <pc:sldMk cId="1252601258" sldId="348"/>
            <ac:spMk id="22" creationId="{33D58BB3-41F4-A860-1CBC-6622C44195EC}"/>
          </ac:spMkLst>
        </pc:spChg>
        <pc:spChg chg="add del mod">
          <ac:chgData name="Scoggin, Jake" userId="5ad58cec-b21c-486a-b6f0-9ede36b8ce4c" providerId="ADAL" clId="{BBB4861D-D491-47AB-B4D0-89CAED28AB65}" dt="2024-02-29T00:42:38.838" v="6770" actId="478"/>
          <ac:spMkLst>
            <pc:docMk/>
            <pc:sldMk cId="1252601258" sldId="348"/>
            <ac:spMk id="23" creationId="{C3BEB826-D7A1-CB5E-2169-CA1FF2F34D99}"/>
          </ac:spMkLst>
        </pc:spChg>
        <pc:spChg chg="add mod">
          <ac:chgData name="Scoggin, Jake" userId="5ad58cec-b21c-486a-b6f0-9ede36b8ce4c" providerId="ADAL" clId="{BBB4861D-D491-47AB-B4D0-89CAED28AB65}" dt="2024-02-29T00:34:36.878" v="6539" actId="1037"/>
          <ac:spMkLst>
            <pc:docMk/>
            <pc:sldMk cId="1252601258" sldId="348"/>
            <ac:spMk id="24" creationId="{5D421B6E-0805-0563-03E7-6000AC6E680A}"/>
          </ac:spMkLst>
        </pc:spChg>
        <pc:spChg chg="add mod">
          <ac:chgData name="Scoggin, Jake" userId="5ad58cec-b21c-486a-b6f0-9ede36b8ce4c" providerId="ADAL" clId="{BBB4861D-D491-47AB-B4D0-89CAED28AB65}" dt="2024-02-29T00:34:36.878" v="6539" actId="1037"/>
          <ac:spMkLst>
            <pc:docMk/>
            <pc:sldMk cId="1252601258" sldId="348"/>
            <ac:spMk id="25" creationId="{E029A5C1-E3B1-4015-D9B7-19D4689FA24D}"/>
          </ac:spMkLst>
        </pc:spChg>
        <pc:spChg chg="add mod">
          <ac:chgData name="Scoggin, Jake" userId="5ad58cec-b21c-486a-b6f0-9ede36b8ce4c" providerId="ADAL" clId="{BBB4861D-D491-47AB-B4D0-89CAED28AB65}" dt="2024-02-29T00:35:10.763" v="6572" actId="14100"/>
          <ac:spMkLst>
            <pc:docMk/>
            <pc:sldMk cId="1252601258" sldId="348"/>
            <ac:spMk id="26" creationId="{17D4CD20-B887-2BD8-B96C-37BB686C7B2B}"/>
          </ac:spMkLst>
        </pc:spChg>
        <pc:spChg chg="add mod">
          <ac:chgData name="Scoggin, Jake" userId="5ad58cec-b21c-486a-b6f0-9ede36b8ce4c" providerId="ADAL" clId="{BBB4861D-D491-47AB-B4D0-89CAED28AB65}" dt="2024-02-29T00:41:14.481" v="6765" actId="164"/>
          <ac:spMkLst>
            <pc:docMk/>
            <pc:sldMk cId="1252601258" sldId="348"/>
            <ac:spMk id="27" creationId="{5A8A9176-8FD2-B29B-28B6-1234129F3DF6}"/>
          </ac:spMkLst>
        </pc:spChg>
        <pc:spChg chg="add mod">
          <ac:chgData name="Scoggin, Jake" userId="5ad58cec-b21c-486a-b6f0-9ede36b8ce4c" providerId="ADAL" clId="{BBB4861D-D491-47AB-B4D0-89CAED28AB65}" dt="2024-02-29T00:41:14.481" v="6765" actId="164"/>
          <ac:spMkLst>
            <pc:docMk/>
            <pc:sldMk cId="1252601258" sldId="348"/>
            <ac:spMk id="28" creationId="{DB47F2A7-DC08-C250-7E73-669F49089644}"/>
          </ac:spMkLst>
        </pc:spChg>
        <pc:spChg chg="add mod">
          <ac:chgData name="Scoggin, Jake" userId="5ad58cec-b21c-486a-b6f0-9ede36b8ce4c" providerId="ADAL" clId="{BBB4861D-D491-47AB-B4D0-89CAED28AB65}" dt="2024-02-29T00:41:14.481" v="6765" actId="164"/>
          <ac:spMkLst>
            <pc:docMk/>
            <pc:sldMk cId="1252601258" sldId="348"/>
            <ac:spMk id="29" creationId="{91377518-BF56-837F-5C48-8246D2F54771}"/>
          </ac:spMkLst>
        </pc:spChg>
        <pc:spChg chg="add mod">
          <ac:chgData name="Scoggin, Jake" userId="5ad58cec-b21c-486a-b6f0-9ede36b8ce4c" providerId="ADAL" clId="{BBB4861D-D491-47AB-B4D0-89CAED28AB65}" dt="2024-02-29T00:39:56.539" v="6754" actId="164"/>
          <ac:spMkLst>
            <pc:docMk/>
            <pc:sldMk cId="1252601258" sldId="348"/>
            <ac:spMk id="30" creationId="{74BDBD17-7D77-3C24-585C-63FEBE9C347C}"/>
          </ac:spMkLst>
        </pc:spChg>
        <pc:spChg chg="add mod">
          <ac:chgData name="Scoggin, Jake" userId="5ad58cec-b21c-486a-b6f0-9ede36b8ce4c" providerId="ADAL" clId="{BBB4861D-D491-47AB-B4D0-89CAED28AB65}" dt="2024-02-29T00:39:56.539" v="6754" actId="164"/>
          <ac:spMkLst>
            <pc:docMk/>
            <pc:sldMk cId="1252601258" sldId="348"/>
            <ac:spMk id="31" creationId="{BECDC460-9889-B098-E56A-47EAD111F65F}"/>
          </ac:spMkLst>
        </pc:spChg>
        <pc:spChg chg="add mod">
          <ac:chgData name="Scoggin, Jake" userId="5ad58cec-b21c-486a-b6f0-9ede36b8ce4c" providerId="ADAL" clId="{BBB4861D-D491-47AB-B4D0-89CAED28AB65}" dt="2024-02-29T00:39:56.539" v="6754" actId="164"/>
          <ac:spMkLst>
            <pc:docMk/>
            <pc:sldMk cId="1252601258" sldId="348"/>
            <ac:spMk id="32" creationId="{DBE265E0-26A9-93B3-8BDA-10E7F638D08A}"/>
          </ac:spMkLst>
        </pc:spChg>
        <pc:spChg chg="add del mod">
          <ac:chgData name="Scoggin, Jake" userId="5ad58cec-b21c-486a-b6f0-9ede36b8ce4c" providerId="ADAL" clId="{BBB4861D-D491-47AB-B4D0-89CAED28AB65}" dt="2024-02-29T00:42:38.838" v="6770" actId="478"/>
          <ac:spMkLst>
            <pc:docMk/>
            <pc:sldMk cId="1252601258" sldId="348"/>
            <ac:spMk id="33" creationId="{2863D227-0232-2FCD-4491-566CF0A1033A}"/>
          </ac:spMkLst>
        </pc:spChg>
        <pc:spChg chg="add del mod">
          <ac:chgData name="Scoggin, Jake" userId="5ad58cec-b21c-486a-b6f0-9ede36b8ce4c" providerId="ADAL" clId="{BBB4861D-D491-47AB-B4D0-89CAED28AB65}" dt="2024-02-29T00:42:38.838" v="6770" actId="478"/>
          <ac:spMkLst>
            <pc:docMk/>
            <pc:sldMk cId="1252601258" sldId="348"/>
            <ac:spMk id="34" creationId="{5CE8A12E-7C17-D666-EB36-71DC18B34EBA}"/>
          </ac:spMkLst>
        </pc:spChg>
        <pc:spChg chg="add del mod">
          <ac:chgData name="Scoggin, Jake" userId="5ad58cec-b21c-486a-b6f0-9ede36b8ce4c" providerId="ADAL" clId="{BBB4861D-D491-47AB-B4D0-89CAED28AB65}" dt="2024-02-29T00:42:38.838" v="6770" actId="478"/>
          <ac:spMkLst>
            <pc:docMk/>
            <pc:sldMk cId="1252601258" sldId="348"/>
            <ac:spMk id="35" creationId="{A3E68A08-7A0C-58A0-5B53-DA82A4F0E915}"/>
          </ac:spMkLst>
        </pc:spChg>
        <pc:spChg chg="add mod">
          <ac:chgData name="Scoggin, Jake" userId="5ad58cec-b21c-486a-b6f0-9ede36b8ce4c" providerId="ADAL" clId="{BBB4861D-D491-47AB-B4D0-89CAED28AB65}" dt="2024-02-29T00:40:28.107" v="6762" actId="164"/>
          <ac:spMkLst>
            <pc:docMk/>
            <pc:sldMk cId="1252601258" sldId="348"/>
            <ac:spMk id="36" creationId="{D37BFCF6-598E-3F9B-9E2F-CA959F7E53A2}"/>
          </ac:spMkLst>
        </pc:spChg>
        <pc:spChg chg="add del mod">
          <ac:chgData name="Scoggin, Jake" userId="5ad58cec-b21c-486a-b6f0-9ede36b8ce4c" providerId="ADAL" clId="{BBB4861D-D491-47AB-B4D0-89CAED28AB65}" dt="2024-02-29T00:42:38.838" v="6770" actId="478"/>
          <ac:spMkLst>
            <pc:docMk/>
            <pc:sldMk cId="1252601258" sldId="348"/>
            <ac:spMk id="37" creationId="{1A644798-64C4-BADF-2943-88985F3E2ACA}"/>
          </ac:spMkLst>
        </pc:spChg>
        <pc:spChg chg="add mod">
          <ac:chgData name="Scoggin, Jake" userId="5ad58cec-b21c-486a-b6f0-9ede36b8ce4c" providerId="ADAL" clId="{BBB4861D-D491-47AB-B4D0-89CAED28AB65}" dt="2024-02-29T00:40:28.107" v="6762" actId="164"/>
          <ac:spMkLst>
            <pc:docMk/>
            <pc:sldMk cId="1252601258" sldId="348"/>
            <ac:spMk id="38" creationId="{D00C0A9B-8A2F-3E76-3DF4-F368451591C9}"/>
          </ac:spMkLst>
        </pc:spChg>
        <pc:spChg chg="add mod">
          <ac:chgData name="Scoggin, Jake" userId="5ad58cec-b21c-486a-b6f0-9ede36b8ce4c" providerId="ADAL" clId="{BBB4861D-D491-47AB-B4D0-89CAED28AB65}" dt="2024-02-29T00:44:42.948" v="6922" actId="1076"/>
          <ac:spMkLst>
            <pc:docMk/>
            <pc:sldMk cId="1252601258" sldId="348"/>
            <ac:spMk id="42" creationId="{69685434-1C38-12D8-70FF-99B5C289D52B}"/>
          </ac:spMkLst>
        </pc:spChg>
        <pc:grpChg chg="add mod">
          <ac:chgData name="Scoggin, Jake" userId="5ad58cec-b21c-486a-b6f0-9ede36b8ce4c" providerId="ADAL" clId="{BBB4861D-D491-47AB-B4D0-89CAED28AB65}" dt="2024-02-29T00:39:56.539" v="6754" actId="164"/>
          <ac:grpSpMkLst>
            <pc:docMk/>
            <pc:sldMk cId="1252601258" sldId="348"/>
            <ac:grpSpMk id="39" creationId="{84B89CBA-EF58-091C-2A37-FA42C763B09A}"/>
          </ac:grpSpMkLst>
        </pc:grpChg>
        <pc:grpChg chg="add del mod">
          <ac:chgData name="Scoggin, Jake" userId="5ad58cec-b21c-486a-b6f0-9ede36b8ce4c" providerId="ADAL" clId="{BBB4861D-D491-47AB-B4D0-89CAED28AB65}" dt="2024-02-29T00:42:38.838" v="6770" actId="478"/>
          <ac:grpSpMkLst>
            <pc:docMk/>
            <pc:sldMk cId="1252601258" sldId="348"/>
            <ac:grpSpMk id="40" creationId="{96A559FD-4038-7D5A-2505-A12B6B88199E}"/>
          </ac:grpSpMkLst>
        </pc:grpChg>
        <pc:grpChg chg="add mod">
          <ac:chgData name="Scoggin, Jake" userId="5ad58cec-b21c-486a-b6f0-9ede36b8ce4c" providerId="ADAL" clId="{BBB4861D-D491-47AB-B4D0-89CAED28AB65}" dt="2024-02-29T00:41:14.481" v="6765" actId="164"/>
          <ac:grpSpMkLst>
            <pc:docMk/>
            <pc:sldMk cId="1252601258" sldId="348"/>
            <ac:grpSpMk id="41" creationId="{F8CEF6AC-8F61-7144-7459-B69B5B9DE6D9}"/>
          </ac:grpSpMkLst>
        </pc:grpChg>
      </pc:sldChg>
      <pc:sldChg chg="addSp delSp modSp add mod delAnim modAnim">
        <pc:chgData name="Scoggin, Jake" userId="5ad58cec-b21c-486a-b6f0-9ede36b8ce4c" providerId="ADAL" clId="{BBB4861D-D491-47AB-B4D0-89CAED28AB65}" dt="2024-02-29T00:49:09.766" v="7314"/>
        <pc:sldMkLst>
          <pc:docMk/>
          <pc:sldMk cId="3327187794" sldId="349"/>
        </pc:sldMkLst>
        <pc:spChg chg="add mod">
          <ac:chgData name="Scoggin, Jake" userId="5ad58cec-b21c-486a-b6f0-9ede36b8ce4c" providerId="ADAL" clId="{BBB4861D-D491-47AB-B4D0-89CAED28AB65}" dt="2024-02-29T00:49:06.794" v="7313" actId="14100"/>
          <ac:spMkLst>
            <pc:docMk/>
            <pc:sldMk cId="3327187794" sldId="349"/>
            <ac:spMk id="2" creationId="{154FE129-B63B-2A42-7798-44D59F084258}"/>
          </ac:spMkLst>
        </pc:spChg>
        <pc:spChg chg="del">
          <ac:chgData name="Scoggin, Jake" userId="5ad58cec-b21c-486a-b6f0-9ede36b8ce4c" providerId="ADAL" clId="{BBB4861D-D491-47AB-B4D0-89CAED28AB65}" dt="2024-02-29T00:45:55.189" v="6993" actId="478"/>
          <ac:spMkLst>
            <pc:docMk/>
            <pc:sldMk cId="3327187794" sldId="349"/>
            <ac:spMk id="23" creationId="{554FA404-176F-A5C2-22E6-A6283C78F777}"/>
          </ac:spMkLst>
        </pc:spChg>
        <pc:spChg chg="del">
          <ac:chgData name="Scoggin, Jake" userId="5ad58cec-b21c-486a-b6f0-9ede36b8ce4c" providerId="ADAL" clId="{BBB4861D-D491-47AB-B4D0-89CAED28AB65}" dt="2024-02-29T00:45:57.814" v="6994" actId="478"/>
          <ac:spMkLst>
            <pc:docMk/>
            <pc:sldMk cId="3327187794" sldId="349"/>
            <ac:spMk id="37" creationId="{BE14E5D1-9F6B-5F16-E29B-CEA14638B893}"/>
          </ac:spMkLst>
        </pc:spChg>
        <pc:grpChg chg="del">
          <ac:chgData name="Scoggin, Jake" userId="5ad58cec-b21c-486a-b6f0-9ede36b8ce4c" providerId="ADAL" clId="{BBB4861D-D491-47AB-B4D0-89CAED28AB65}" dt="2024-02-29T00:45:55.189" v="6993" actId="478"/>
          <ac:grpSpMkLst>
            <pc:docMk/>
            <pc:sldMk cId="3327187794" sldId="349"/>
            <ac:grpSpMk id="40" creationId="{1FD7510C-F75B-0E52-7D33-FBDDA0657BED}"/>
          </ac:grpSpMkLst>
        </pc:grpChg>
      </pc:sldChg>
      <pc:sldChg chg="addSp modSp add mod modAnim">
        <pc:chgData name="Scoggin, Jake" userId="5ad58cec-b21c-486a-b6f0-9ede36b8ce4c" providerId="ADAL" clId="{BBB4861D-D491-47AB-B4D0-89CAED28AB65}" dt="2024-02-29T00:54:24.147" v="7459"/>
        <pc:sldMkLst>
          <pc:docMk/>
          <pc:sldMk cId="2376234056" sldId="350"/>
        </pc:sldMkLst>
        <pc:spChg chg="add mod">
          <ac:chgData name="Scoggin, Jake" userId="5ad58cec-b21c-486a-b6f0-9ede36b8ce4c" providerId="ADAL" clId="{BBB4861D-D491-47AB-B4D0-89CAED28AB65}" dt="2024-02-29T00:48:20.463" v="7299" actId="1076"/>
          <ac:spMkLst>
            <pc:docMk/>
            <pc:sldMk cId="2376234056" sldId="350"/>
            <ac:spMk id="2" creationId="{36DAFC3E-6535-68E1-25BF-21CB924D3C75}"/>
          </ac:spMkLst>
        </pc:spChg>
        <pc:spChg chg="add mod">
          <ac:chgData name="Scoggin, Jake" userId="5ad58cec-b21c-486a-b6f0-9ede36b8ce4c" providerId="ADAL" clId="{BBB4861D-D491-47AB-B4D0-89CAED28AB65}" dt="2024-02-29T00:54:16.348" v="7458" actId="14100"/>
          <ac:spMkLst>
            <pc:docMk/>
            <pc:sldMk cId="2376234056" sldId="350"/>
            <ac:spMk id="3" creationId="{9B8BFE35-1B33-243D-F48F-EEDC81961553}"/>
          </ac:spMkLst>
        </pc:spChg>
      </pc:sldChg>
      <pc:sldChg chg="addSp modSp add mod modAnim">
        <pc:chgData name="Scoggin, Jake" userId="5ad58cec-b21c-486a-b6f0-9ede36b8ce4c" providerId="ADAL" clId="{BBB4861D-D491-47AB-B4D0-89CAED28AB65}" dt="2024-02-29T00:57:35.055" v="7838"/>
        <pc:sldMkLst>
          <pc:docMk/>
          <pc:sldMk cId="1906007844" sldId="351"/>
        </pc:sldMkLst>
        <pc:spChg chg="add mod">
          <ac:chgData name="Scoggin, Jake" userId="5ad58cec-b21c-486a-b6f0-9ede36b8ce4c" providerId="ADAL" clId="{BBB4861D-D491-47AB-B4D0-89CAED28AB65}" dt="2024-02-29T00:57:27.105" v="7835" actId="1076"/>
          <ac:spMkLst>
            <pc:docMk/>
            <pc:sldMk cId="1906007844" sldId="351"/>
            <ac:spMk id="2" creationId="{4C50EBE2-C42F-6EC4-2A52-FC78F9D6F514}"/>
          </ac:spMkLst>
        </pc:spChg>
      </pc:sldChg>
      <pc:sldChg chg="new del">
        <pc:chgData name="Scoggin, Jake" userId="5ad58cec-b21c-486a-b6f0-9ede36b8ce4c" providerId="ADAL" clId="{BBB4861D-D491-47AB-B4D0-89CAED28AB65}" dt="2024-02-29T00:58:00.240" v="7841" actId="47"/>
        <pc:sldMkLst>
          <pc:docMk/>
          <pc:sldMk cId="709737613" sldId="352"/>
        </pc:sldMkLst>
      </pc:sldChg>
      <pc:sldChg chg="modSp add mod">
        <pc:chgData name="Scoggin, Jake" userId="5ad58cec-b21c-486a-b6f0-9ede36b8ce4c" providerId="ADAL" clId="{BBB4861D-D491-47AB-B4D0-89CAED28AB65}" dt="2024-02-29T00:58:11.706" v="7842" actId="14100"/>
        <pc:sldMkLst>
          <pc:docMk/>
          <pc:sldMk cId="62777696" sldId="437"/>
        </pc:sldMkLst>
        <pc:spChg chg="mod">
          <ac:chgData name="Scoggin, Jake" userId="5ad58cec-b21c-486a-b6f0-9ede36b8ce4c" providerId="ADAL" clId="{BBB4861D-D491-47AB-B4D0-89CAED28AB65}" dt="2024-02-29T00:58:11.706" v="7842" actId="14100"/>
          <ac:spMkLst>
            <pc:docMk/>
            <pc:sldMk cId="62777696" sldId="437"/>
            <ac:spMk id="19" creationId="{392C9FFF-1262-43F7-B711-7E987B40E699}"/>
          </ac:spMkLst>
        </pc:spChg>
      </pc:sldChg>
      <pc:sldChg chg="modSp add mod">
        <pc:chgData name="Scoggin, Jake" userId="5ad58cec-b21c-486a-b6f0-9ede36b8ce4c" providerId="ADAL" clId="{BBB4861D-D491-47AB-B4D0-89CAED28AB65}" dt="2024-02-29T00:58:14.527" v="7843" actId="14100"/>
        <pc:sldMkLst>
          <pc:docMk/>
          <pc:sldMk cId="2029172156" sldId="438"/>
        </pc:sldMkLst>
        <pc:spChg chg="mod">
          <ac:chgData name="Scoggin, Jake" userId="5ad58cec-b21c-486a-b6f0-9ede36b8ce4c" providerId="ADAL" clId="{BBB4861D-D491-47AB-B4D0-89CAED28AB65}" dt="2024-02-29T00:58:14.527" v="7843" actId="14100"/>
          <ac:spMkLst>
            <pc:docMk/>
            <pc:sldMk cId="2029172156" sldId="438"/>
            <ac:spMk id="19" creationId="{5C1B90AD-875B-48FD-B2CD-7EF86B3F8E56}"/>
          </ac:spMkLst>
        </pc:spChg>
      </pc:sldChg>
      <pc:sldChg chg="modSp add mod">
        <pc:chgData name="Scoggin, Jake" userId="5ad58cec-b21c-486a-b6f0-9ede36b8ce4c" providerId="ADAL" clId="{BBB4861D-D491-47AB-B4D0-89CAED28AB65}" dt="2024-02-29T00:58:17.501" v="7844" actId="14100"/>
        <pc:sldMkLst>
          <pc:docMk/>
          <pc:sldMk cId="3817955986" sldId="439"/>
        </pc:sldMkLst>
        <pc:spChg chg="mod">
          <ac:chgData name="Scoggin, Jake" userId="5ad58cec-b21c-486a-b6f0-9ede36b8ce4c" providerId="ADAL" clId="{BBB4861D-D491-47AB-B4D0-89CAED28AB65}" dt="2024-02-29T00:58:17.501" v="7844" actId="14100"/>
          <ac:spMkLst>
            <pc:docMk/>
            <pc:sldMk cId="3817955986" sldId="439"/>
            <ac:spMk id="19" creationId="{A948F1D2-3126-446F-9602-10C020B2CD12}"/>
          </ac:spMkLst>
        </pc:spChg>
      </pc:sldChg>
      <pc:sldChg chg="modSp add mod">
        <pc:chgData name="Scoggin, Jake" userId="5ad58cec-b21c-486a-b6f0-9ede36b8ce4c" providerId="ADAL" clId="{BBB4861D-D491-47AB-B4D0-89CAED28AB65}" dt="2024-02-29T00:58:20.129" v="7845" actId="14100"/>
        <pc:sldMkLst>
          <pc:docMk/>
          <pc:sldMk cId="50542587" sldId="440"/>
        </pc:sldMkLst>
        <pc:spChg chg="mod">
          <ac:chgData name="Scoggin, Jake" userId="5ad58cec-b21c-486a-b6f0-9ede36b8ce4c" providerId="ADAL" clId="{BBB4861D-D491-47AB-B4D0-89CAED28AB65}" dt="2024-02-29T00:58:20.129" v="7845" actId="14100"/>
          <ac:spMkLst>
            <pc:docMk/>
            <pc:sldMk cId="50542587" sldId="440"/>
            <ac:spMk id="19" creationId="{3F249FA0-6210-4C2A-9048-2E53B0CB100B}"/>
          </ac:spMkLst>
        </pc:spChg>
      </pc:sldChg>
      <pc:sldChg chg="modSp add mod">
        <pc:chgData name="Scoggin, Jake" userId="5ad58cec-b21c-486a-b6f0-9ede36b8ce4c" providerId="ADAL" clId="{BBB4861D-D491-47AB-B4D0-89CAED28AB65}" dt="2024-02-29T00:58:23.736" v="7846" actId="14100"/>
        <pc:sldMkLst>
          <pc:docMk/>
          <pc:sldMk cId="1158646754" sldId="441"/>
        </pc:sldMkLst>
        <pc:spChg chg="mod">
          <ac:chgData name="Scoggin, Jake" userId="5ad58cec-b21c-486a-b6f0-9ede36b8ce4c" providerId="ADAL" clId="{BBB4861D-D491-47AB-B4D0-89CAED28AB65}" dt="2024-02-29T00:58:23.736" v="7846" actId="14100"/>
          <ac:spMkLst>
            <pc:docMk/>
            <pc:sldMk cId="1158646754" sldId="441"/>
            <ac:spMk id="19" creationId="{CE60429E-E0BE-4FD8-95B9-BD18B63E8D45}"/>
          </ac:spMkLst>
        </pc:spChg>
      </pc:sldChg>
      <pc:sldChg chg="add">
        <pc:chgData name="Scoggin, Jake" userId="5ad58cec-b21c-486a-b6f0-9ede36b8ce4c" providerId="ADAL" clId="{BBB4861D-D491-47AB-B4D0-89CAED28AB65}" dt="2024-02-29T00:57:57.656" v="7840"/>
        <pc:sldMkLst>
          <pc:docMk/>
          <pc:sldMk cId="1648397944" sldId="450"/>
        </pc:sldMkLst>
      </pc:sldChg>
      <pc:sldChg chg="add">
        <pc:chgData name="Scoggin, Jake" userId="5ad58cec-b21c-486a-b6f0-9ede36b8ce4c" providerId="ADAL" clId="{BBB4861D-D491-47AB-B4D0-89CAED28AB65}" dt="2024-02-29T00:57:57.656" v="7840"/>
        <pc:sldMkLst>
          <pc:docMk/>
          <pc:sldMk cId="3964898231" sldId="451"/>
        </pc:sldMkLst>
      </pc:sldChg>
    </pc:docChg>
  </pc:docChgLst>
  <pc:docChgLst>
    <pc:chgData name="Scoggin, Jake" userId="5ad58cec-b21c-486a-b6f0-9ede36b8ce4c" providerId="ADAL" clId="{3E46D38D-D75D-498F-8ACF-50D52B7F8DFE}"/>
    <pc:docChg chg="custSel modSld">
      <pc:chgData name="Scoggin, Jake" userId="5ad58cec-b21c-486a-b6f0-9ede36b8ce4c" providerId="ADAL" clId="{3E46D38D-D75D-498F-8ACF-50D52B7F8DFE}" dt="2024-10-09T19:34:03.471" v="0" actId="478"/>
      <pc:docMkLst>
        <pc:docMk/>
      </pc:docMkLst>
      <pc:sldChg chg="delSp mod">
        <pc:chgData name="Scoggin, Jake" userId="5ad58cec-b21c-486a-b6f0-9ede36b8ce4c" providerId="ADAL" clId="{3E46D38D-D75D-498F-8ACF-50D52B7F8DFE}" dt="2024-10-09T19:34:03.471" v="0" actId="478"/>
        <pc:sldMkLst>
          <pc:docMk/>
          <pc:sldMk cId="1250652350" sldId="460"/>
        </pc:sldMkLst>
        <pc:picChg chg="del">
          <ac:chgData name="Scoggin, Jake" userId="5ad58cec-b21c-486a-b6f0-9ede36b8ce4c" providerId="ADAL" clId="{3E46D38D-D75D-498F-8ACF-50D52B7F8DFE}" dt="2024-10-09T19:34:03.471" v="0" actId="478"/>
          <ac:picMkLst>
            <pc:docMk/>
            <pc:sldMk cId="1250652350" sldId="460"/>
            <ac:picMk id="7" creationId="{1E139333-8400-36B1-9574-FF37DB9DFDA4}"/>
          </ac:picMkLst>
        </pc:picChg>
      </pc:sldChg>
    </pc:docChg>
  </pc:docChgLst>
  <pc:docChgLst>
    <pc:chgData name="Scoggin, Jake" userId="5ad58cec-b21c-486a-b6f0-9ede36b8ce4c" providerId="ADAL" clId="{B2BF10CE-343E-4442-B8B2-A8BB98D55821}"/>
    <pc:docChg chg="undo custSel addSld modSld modSection">
      <pc:chgData name="Scoggin, Jake" userId="5ad58cec-b21c-486a-b6f0-9ede36b8ce4c" providerId="ADAL" clId="{B2BF10CE-343E-4442-B8B2-A8BB98D55821}" dt="2024-10-11T15:10:47.140" v="155" actId="1076"/>
      <pc:docMkLst>
        <pc:docMk/>
      </pc:docMkLst>
      <pc:sldChg chg="addSp delSp modSp new mod delAnim modAnim">
        <pc:chgData name="Scoggin, Jake" userId="5ad58cec-b21c-486a-b6f0-9ede36b8ce4c" providerId="ADAL" clId="{B2BF10CE-343E-4442-B8B2-A8BB98D55821}" dt="2024-10-09T15:13:25.454" v="31" actId="1076"/>
        <pc:sldMkLst>
          <pc:docMk/>
          <pc:sldMk cId="839956184" sldId="523"/>
        </pc:sldMkLst>
        <pc:spChg chg="del">
          <ac:chgData name="Scoggin, Jake" userId="5ad58cec-b21c-486a-b6f0-9ede36b8ce4c" providerId="ADAL" clId="{B2BF10CE-343E-4442-B8B2-A8BB98D55821}" dt="2024-10-09T15:12:55.986" v="1" actId="478"/>
          <ac:spMkLst>
            <pc:docMk/>
            <pc:sldMk cId="839956184" sldId="523"/>
            <ac:spMk id="2" creationId="{F3503E8F-552B-267D-EA4E-6153B1C436AA}"/>
          </ac:spMkLst>
        </pc:spChg>
        <pc:spChg chg="del">
          <ac:chgData name="Scoggin, Jake" userId="5ad58cec-b21c-486a-b6f0-9ede36b8ce4c" providerId="ADAL" clId="{B2BF10CE-343E-4442-B8B2-A8BB98D55821}" dt="2024-10-09T15:12:55.986" v="1" actId="478"/>
          <ac:spMkLst>
            <pc:docMk/>
            <pc:sldMk cId="839956184" sldId="523"/>
            <ac:spMk id="3" creationId="{E5C712FA-5BC0-E689-4EEB-4973ED6ADAA4}"/>
          </ac:spMkLst>
        </pc:spChg>
        <pc:spChg chg="add del mod">
          <ac:chgData name="Scoggin, Jake" userId="5ad58cec-b21c-486a-b6f0-9ede36b8ce4c" providerId="ADAL" clId="{B2BF10CE-343E-4442-B8B2-A8BB98D55821}" dt="2024-10-09T15:13:04.882" v="4" actId="478"/>
          <ac:spMkLst>
            <pc:docMk/>
            <pc:sldMk cId="839956184" sldId="523"/>
            <ac:spMk id="4" creationId="{665FA3A3-9007-98D5-F988-86578A1F486B}"/>
          </ac:spMkLst>
        </pc:spChg>
        <pc:spChg chg="add del mod">
          <ac:chgData name="Scoggin, Jake" userId="5ad58cec-b21c-486a-b6f0-9ede36b8ce4c" providerId="ADAL" clId="{B2BF10CE-343E-4442-B8B2-A8BB98D55821}" dt="2024-10-09T15:13:04.882" v="4" actId="478"/>
          <ac:spMkLst>
            <pc:docMk/>
            <pc:sldMk cId="839956184" sldId="523"/>
            <ac:spMk id="5" creationId="{0E80BC0C-8CE0-0CBD-B082-4BA34B1EF3FF}"/>
          </ac:spMkLst>
        </pc:spChg>
        <pc:spChg chg="mod topLvl">
          <ac:chgData name="Scoggin, Jake" userId="5ad58cec-b21c-486a-b6f0-9ede36b8ce4c" providerId="ADAL" clId="{B2BF10CE-343E-4442-B8B2-A8BB98D55821}" dt="2024-10-09T15:13:25.454" v="31" actId="1076"/>
          <ac:spMkLst>
            <pc:docMk/>
            <pc:sldMk cId="839956184" sldId="523"/>
            <ac:spMk id="7" creationId="{47132918-F70A-89CE-9E6A-21BE310808A0}"/>
          </ac:spMkLst>
        </pc:spChg>
        <pc:spChg chg="del mod topLvl">
          <ac:chgData name="Scoggin, Jake" userId="5ad58cec-b21c-486a-b6f0-9ede36b8ce4c" providerId="ADAL" clId="{B2BF10CE-343E-4442-B8B2-A8BB98D55821}" dt="2024-10-09T15:13:13.890" v="8" actId="478"/>
          <ac:spMkLst>
            <pc:docMk/>
            <pc:sldMk cId="839956184" sldId="523"/>
            <ac:spMk id="8" creationId="{838CABEE-61E2-C2FC-2768-7D87CA2438DA}"/>
          </ac:spMkLst>
        </pc:spChg>
        <pc:grpChg chg="add del mod">
          <ac:chgData name="Scoggin, Jake" userId="5ad58cec-b21c-486a-b6f0-9ede36b8ce4c" providerId="ADAL" clId="{B2BF10CE-343E-4442-B8B2-A8BB98D55821}" dt="2024-10-09T15:13:13.890" v="8" actId="478"/>
          <ac:grpSpMkLst>
            <pc:docMk/>
            <pc:sldMk cId="839956184" sldId="523"/>
            <ac:grpSpMk id="6" creationId="{875C79C3-5F71-A39C-84F9-046FAC4FA68F}"/>
          </ac:grpSpMkLst>
        </pc:grpChg>
      </pc:sldChg>
      <pc:sldChg chg="addSp modSp new mod">
        <pc:chgData name="Scoggin, Jake" userId="5ad58cec-b21c-486a-b6f0-9ede36b8ce4c" providerId="ADAL" clId="{B2BF10CE-343E-4442-B8B2-A8BB98D55821}" dt="2024-10-11T15:09:59.905" v="52" actId="14100"/>
        <pc:sldMkLst>
          <pc:docMk/>
          <pc:sldMk cId="1235356991" sldId="694"/>
        </pc:sldMkLst>
        <pc:spChg chg="add mod">
          <ac:chgData name="Scoggin, Jake" userId="5ad58cec-b21c-486a-b6f0-9ede36b8ce4c" providerId="ADAL" clId="{B2BF10CE-343E-4442-B8B2-A8BB98D55821}" dt="2024-10-11T15:09:59.905" v="52" actId="14100"/>
          <ac:spMkLst>
            <pc:docMk/>
            <pc:sldMk cId="1235356991" sldId="694"/>
            <ac:spMk id="2" creationId="{989F988E-32B5-8B72-3AB8-6F6AA9380D64}"/>
          </ac:spMkLst>
        </pc:spChg>
      </pc:sldChg>
      <pc:sldChg chg="modSp add mod">
        <pc:chgData name="Scoggin, Jake" userId="5ad58cec-b21c-486a-b6f0-9ede36b8ce4c" providerId="ADAL" clId="{B2BF10CE-343E-4442-B8B2-A8BB98D55821}" dt="2024-10-11T15:10:47.140" v="155" actId="1076"/>
        <pc:sldMkLst>
          <pc:docMk/>
          <pc:sldMk cId="3766173896" sldId="695"/>
        </pc:sldMkLst>
        <pc:spChg chg="mod">
          <ac:chgData name="Scoggin, Jake" userId="5ad58cec-b21c-486a-b6f0-9ede36b8ce4c" providerId="ADAL" clId="{B2BF10CE-343E-4442-B8B2-A8BB98D55821}" dt="2024-10-11T15:10:47.140" v="155" actId="1076"/>
          <ac:spMkLst>
            <pc:docMk/>
            <pc:sldMk cId="3766173896" sldId="695"/>
            <ac:spMk id="2" creationId="{9320E1A5-9294-739C-B972-EA31FB822217}"/>
          </ac:spMkLst>
        </pc:spChg>
      </pc:sldChg>
    </pc:docChg>
  </pc:docChgLst>
  <pc:docChgLst>
    <pc:chgData name="Scoggin, Jake" userId="5ad58cec-b21c-486a-b6f0-9ede36b8ce4c" providerId="ADAL" clId="{4397B17F-80D5-49FD-9199-EEA65DEA8B7C}"/>
    <pc:docChg chg="undo custSel addSld delSld modSld sldOrd addSection modSection">
      <pc:chgData name="Scoggin, Jake" userId="5ad58cec-b21c-486a-b6f0-9ede36b8ce4c" providerId="ADAL" clId="{4397B17F-80D5-49FD-9199-EEA65DEA8B7C}" dt="2024-10-07T14:38:22.367" v="2124" actId="47"/>
      <pc:docMkLst>
        <pc:docMk/>
      </pc:docMkLst>
      <pc:sldChg chg="del">
        <pc:chgData name="Scoggin, Jake" userId="5ad58cec-b21c-486a-b6f0-9ede36b8ce4c" providerId="ADAL" clId="{4397B17F-80D5-49FD-9199-EEA65DEA8B7C}" dt="2024-10-07T14:37:55.397" v="2121" actId="47"/>
        <pc:sldMkLst>
          <pc:docMk/>
          <pc:sldMk cId="490106033" sldId="262"/>
        </pc:sldMkLst>
      </pc:sldChg>
      <pc:sldChg chg="del">
        <pc:chgData name="Scoggin, Jake" userId="5ad58cec-b21c-486a-b6f0-9ede36b8ce4c" providerId="ADAL" clId="{4397B17F-80D5-49FD-9199-EEA65DEA8B7C}" dt="2024-10-07T14:37:45.558" v="2118" actId="47"/>
        <pc:sldMkLst>
          <pc:docMk/>
          <pc:sldMk cId="269819175" sldId="266"/>
        </pc:sldMkLst>
      </pc:sldChg>
      <pc:sldChg chg="del">
        <pc:chgData name="Scoggin, Jake" userId="5ad58cec-b21c-486a-b6f0-9ede36b8ce4c" providerId="ADAL" clId="{4397B17F-80D5-49FD-9199-EEA65DEA8B7C}" dt="2024-10-07T14:38:06.403" v="2122" actId="47"/>
        <pc:sldMkLst>
          <pc:docMk/>
          <pc:sldMk cId="3647077773" sldId="274"/>
        </pc:sldMkLst>
      </pc:sldChg>
      <pc:sldChg chg="del">
        <pc:chgData name="Scoggin, Jake" userId="5ad58cec-b21c-486a-b6f0-9ede36b8ce4c" providerId="ADAL" clId="{4397B17F-80D5-49FD-9199-EEA65DEA8B7C}" dt="2024-10-07T14:38:16.388" v="2123" actId="47"/>
        <pc:sldMkLst>
          <pc:docMk/>
          <pc:sldMk cId="1117740630" sldId="320"/>
        </pc:sldMkLst>
      </pc:sldChg>
      <pc:sldChg chg="del">
        <pc:chgData name="Scoggin, Jake" userId="5ad58cec-b21c-486a-b6f0-9ede36b8ce4c" providerId="ADAL" clId="{4397B17F-80D5-49FD-9199-EEA65DEA8B7C}" dt="2024-10-07T14:38:22.367" v="2124" actId="47"/>
        <pc:sldMkLst>
          <pc:docMk/>
          <pc:sldMk cId="2122962147" sldId="345"/>
        </pc:sldMkLst>
      </pc:sldChg>
      <pc:sldChg chg="modSp">
        <pc:chgData name="Scoggin, Jake" userId="5ad58cec-b21c-486a-b6f0-9ede36b8ce4c" providerId="ADAL" clId="{4397B17F-80D5-49FD-9199-EEA65DEA8B7C}" dt="2024-10-07T12:58:09.412" v="19" actId="20577"/>
        <pc:sldMkLst>
          <pc:docMk/>
          <pc:sldMk cId="2376234056" sldId="350"/>
        </pc:sldMkLst>
        <pc:spChg chg="mod">
          <ac:chgData name="Scoggin, Jake" userId="5ad58cec-b21c-486a-b6f0-9ede36b8ce4c" providerId="ADAL" clId="{4397B17F-80D5-49FD-9199-EEA65DEA8B7C}" dt="2024-10-07T12:58:09.412" v="19" actId="20577"/>
          <ac:spMkLst>
            <pc:docMk/>
            <pc:sldMk cId="2376234056" sldId="350"/>
            <ac:spMk id="2" creationId="{36DAFC3E-6535-68E1-25BF-21CB924D3C75}"/>
          </ac:spMkLst>
        </pc:spChg>
      </pc:sldChg>
      <pc:sldChg chg="del">
        <pc:chgData name="Scoggin, Jake" userId="5ad58cec-b21c-486a-b6f0-9ede36b8ce4c" providerId="ADAL" clId="{4397B17F-80D5-49FD-9199-EEA65DEA8B7C}" dt="2024-10-07T14:37:50.649" v="2120" actId="47"/>
        <pc:sldMkLst>
          <pc:docMk/>
          <pc:sldMk cId="4194196989" sldId="452"/>
        </pc:sldMkLst>
      </pc:sldChg>
      <pc:sldChg chg="del">
        <pc:chgData name="Scoggin, Jake" userId="5ad58cec-b21c-486a-b6f0-9ede36b8ce4c" providerId="ADAL" clId="{4397B17F-80D5-49FD-9199-EEA65DEA8B7C}" dt="2024-10-07T14:37:49.194" v="2119" actId="47"/>
        <pc:sldMkLst>
          <pc:docMk/>
          <pc:sldMk cId="1254620042" sldId="453"/>
        </pc:sldMkLst>
      </pc:sldChg>
      <pc:sldChg chg="addSp delSp modSp new mod modAnim">
        <pc:chgData name="Scoggin, Jake" userId="5ad58cec-b21c-486a-b6f0-9ede36b8ce4c" providerId="ADAL" clId="{4397B17F-80D5-49FD-9199-EEA65DEA8B7C}" dt="2024-10-07T13:18:35.586" v="953" actId="14100"/>
        <pc:sldMkLst>
          <pc:docMk/>
          <pc:sldMk cId="501430016" sldId="454"/>
        </pc:sldMkLst>
        <pc:spChg chg="del">
          <ac:chgData name="Scoggin, Jake" userId="5ad58cec-b21c-486a-b6f0-9ede36b8ce4c" providerId="ADAL" clId="{4397B17F-80D5-49FD-9199-EEA65DEA8B7C}" dt="2024-10-07T12:59:44.748" v="23" actId="478"/>
          <ac:spMkLst>
            <pc:docMk/>
            <pc:sldMk cId="501430016" sldId="454"/>
            <ac:spMk id="2" creationId="{6BFD254A-1562-6F27-4ADA-0033401A8E46}"/>
          </ac:spMkLst>
        </pc:spChg>
        <pc:spChg chg="del">
          <ac:chgData name="Scoggin, Jake" userId="5ad58cec-b21c-486a-b6f0-9ede36b8ce4c" providerId="ADAL" clId="{4397B17F-80D5-49FD-9199-EEA65DEA8B7C}" dt="2024-10-07T12:59:45.457" v="24" actId="478"/>
          <ac:spMkLst>
            <pc:docMk/>
            <pc:sldMk cId="501430016" sldId="454"/>
            <ac:spMk id="3" creationId="{0ED9D6A8-B1B6-8F9E-1F10-90C5CC05C3F0}"/>
          </ac:spMkLst>
        </pc:spChg>
        <pc:spChg chg="add del mod topLvl">
          <ac:chgData name="Scoggin, Jake" userId="5ad58cec-b21c-486a-b6f0-9ede36b8ce4c" providerId="ADAL" clId="{4397B17F-80D5-49FD-9199-EEA65DEA8B7C}" dt="2024-10-07T13:18:35.586" v="953" actId="14100"/>
          <ac:spMkLst>
            <pc:docMk/>
            <pc:sldMk cId="501430016" sldId="454"/>
            <ac:spMk id="5" creationId="{B7B9C544-259C-2794-C611-293384E0A47E}"/>
          </ac:spMkLst>
        </pc:spChg>
        <pc:spChg chg="add del mod topLvl">
          <ac:chgData name="Scoggin, Jake" userId="5ad58cec-b21c-486a-b6f0-9ede36b8ce4c" providerId="ADAL" clId="{4397B17F-80D5-49FD-9199-EEA65DEA8B7C}" dt="2024-10-07T13:00:10.504" v="46" actId="478"/>
          <ac:spMkLst>
            <pc:docMk/>
            <pc:sldMk cId="501430016" sldId="454"/>
            <ac:spMk id="6" creationId="{A23B0319-4217-5207-AF97-224A153B6980}"/>
          </ac:spMkLst>
        </pc:spChg>
        <pc:spChg chg="add mod">
          <ac:chgData name="Scoggin, Jake" userId="5ad58cec-b21c-486a-b6f0-9ede36b8ce4c" providerId="ADAL" clId="{4397B17F-80D5-49FD-9199-EEA65DEA8B7C}" dt="2024-10-07T13:14:51.487" v="715" actId="1076"/>
          <ac:spMkLst>
            <pc:docMk/>
            <pc:sldMk cId="501430016" sldId="454"/>
            <ac:spMk id="7" creationId="{F60FB595-4670-06EB-1E17-E30AED186A20}"/>
          </ac:spMkLst>
        </pc:spChg>
        <pc:grpChg chg="add del mod">
          <ac:chgData name="Scoggin, Jake" userId="5ad58cec-b21c-486a-b6f0-9ede36b8ce4c" providerId="ADAL" clId="{4397B17F-80D5-49FD-9199-EEA65DEA8B7C}" dt="2024-10-07T13:00:02.929" v="42" actId="165"/>
          <ac:grpSpMkLst>
            <pc:docMk/>
            <pc:sldMk cId="501430016" sldId="454"/>
            <ac:grpSpMk id="4" creationId="{36EE7C95-5C03-6B58-EC63-C62048F3A206}"/>
          </ac:grpSpMkLst>
        </pc:grpChg>
      </pc:sldChg>
      <pc:sldChg chg="addSp delSp modSp add mod ord modAnim">
        <pc:chgData name="Scoggin, Jake" userId="5ad58cec-b21c-486a-b6f0-9ede36b8ce4c" providerId="ADAL" clId="{4397B17F-80D5-49FD-9199-EEA65DEA8B7C}" dt="2024-10-07T14:07:07.491" v="1517"/>
        <pc:sldMkLst>
          <pc:docMk/>
          <pc:sldMk cId="466126871" sldId="455"/>
        </pc:sldMkLst>
        <pc:spChg chg="add mod">
          <ac:chgData name="Scoggin, Jake" userId="5ad58cec-b21c-486a-b6f0-9ede36b8ce4c" providerId="ADAL" clId="{4397B17F-80D5-49FD-9199-EEA65DEA8B7C}" dt="2024-10-07T13:36:14.681" v="1170" actId="1076"/>
          <ac:spMkLst>
            <pc:docMk/>
            <pc:sldMk cId="466126871" sldId="455"/>
            <ac:spMk id="2" creationId="{B32653E5-7DFB-B445-5AE9-D17B74B83850}"/>
          </ac:spMkLst>
        </pc:spChg>
        <pc:spChg chg="add del mod">
          <ac:chgData name="Scoggin, Jake" userId="5ad58cec-b21c-486a-b6f0-9ede36b8ce4c" providerId="ADAL" clId="{4397B17F-80D5-49FD-9199-EEA65DEA8B7C}" dt="2024-10-07T13:36:46.865" v="1179" actId="478"/>
          <ac:spMkLst>
            <pc:docMk/>
            <pc:sldMk cId="466126871" sldId="455"/>
            <ac:spMk id="3" creationId="{A2AE73FB-6DD9-C8A9-CF2D-D7A9D1E9EF16}"/>
          </ac:spMkLst>
        </pc:spChg>
        <pc:spChg chg="add mod">
          <ac:chgData name="Scoggin, Jake" userId="5ad58cec-b21c-486a-b6f0-9ede36b8ce4c" providerId="ADAL" clId="{4397B17F-80D5-49FD-9199-EEA65DEA8B7C}" dt="2024-10-07T13:37:07.359" v="1189" actId="1076"/>
          <ac:spMkLst>
            <pc:docMk/>
            <pc:sldMk cId="466126871" sldId="455"/>
            <ac:spMk id="4" creationId="{08EB30C6-0E63-2580-40EC-A496C8274F0B}"/>
          </ac:spMkLst>
        </pc:spChg>
        <pc:spChg chg="mod">
          <ac:chgData name="Scoggin, Jake" userId="5ad58cec-b21c-486a-b6f0-9ede36b8ce4c" providerId="ADAL" clId="{4397B17F-80D5-49FD-9199-EEA65DEA8B7C}" dt="2024-10-07T13:36:09.018" v="1169" actId="1076"/>
          <ac:spMkLst>
            <pc:docMk/>
            <pc:sldMk cId="466126871" sldId="455"/>
            <ac:spMk id="5" creationId="{B7B9C544-259C-2794-C611-293384E0A47E}"/>
          </ac:spMkLst>
        </pc:spChg>
        <pc:spChg chg="add mod">
          <ac:chgData name="Scoggin, Jake" userId="5ad58cec-b21c-486a-b6f0-9ede36b8ce4c" providerId="ADAL" clId="{4397B17F-80D5-49FD-9199-EEA65DEA8B7C}" dt="2024-10-07T13:37:11.120" v="1190" actId="571"/>
          <ac:spMkLst>
            <pc:docMk/>
            <pc:sldMk cId="466126871" sldId="455"/>
            <ac:spMk id="6" creationId="{0684A8B2-F44D-C78B-D1F9-9300A06DA012}"/>
          </ac:spMkLst>
        </pc:spChg>
        <pc:spChg chg="mod">
          <ac:chgData name="Scoggin, Jake" userId="5ad58cec-b21c-486a-b6f0-9ede36b8ce4c" providerId="ADAL" clId="{4397B17F-80D5-49FD-9199-EEA65DEA8B7C}" dt="2024-10-07T13:36:14.681" v="1170" actId="1076"/>
          <ac:spMkLst>
            <pc:docMk/>
            <pc:sldMk cId="466126871" sldId="455"/>
            <ac:spMk id="7" creationId="{F60FB595-4670-06EB-1E17-E30AED186A20}"/>
          </ac:spMkLst>
        </pc:spChg>
        <pc:spChg chg="add mod">
          <ac:chgData name="Scoggin, Jake" userId="5ad58cec-b21c-486a-b6f0-9ede36b8ce4c" providerId="ADAL" clId="{4397B17F-80D5-49FD-9199-EEA65DEA8B7C}" dt="2024-10-07T13:37:14.397" v="1191" actId="571"/>
          <ac:spMkLst>
            <pc:docMk/>
            <pc:sldMk cId="466126871" sldId="455"/>
            <ac:spMk id="8" creationId="{BD9718BA-B2CE-F69A-AD8B-27D1125F749C}"/>
          </ac:spMkLst>
        </pc:spChg>
        <pc:spChg chg="add mod">
          <ac:chgData name="Scoggin, Jake" userId="5ad58cec-b21c-486a-b6f0-9ede36b8ce4c" providerId="ADAL" clId="{4397B17F-80D5-49FD-9199-EEA65DEA8B7C}" dt="2024-10-07T13:37:17.125" v="1192" actId="571"/>
          <ac:spMkLst>
            <pc:docMk/>
            <pc:sldMk cId="466126871" sldId="455"/>
            <ac:spMk id="9" creationId="{85E78A95-BE42-68F8-5F76-0F21B0C0C312}"/>
          </ac:spMkLst>
        </pc:spChg>
        <pc:spChg chg="add mod">
          <ac:chgData name="Scoggin, Jake" userId="5ad58cec-b21c-486a-b6f0-9ede36b8ce4c" providerId="ADAL" clId="{4397B17F-80D5-49FD-9199-EEA65DEA8B7C}" dt="2024-10-07T13:37:21.218" v="1194" actId="20577"/>
          <ac:spMkLst>
            <pc:docMk/>
            <pc:sldMk cId="466126871" sldId="455"/>
            <ac:spMk id="10" creationId="{6EFA921D-DB80-EB73-44BF-9ED9689FFFFB}"/>
          </ac:spMkLst>
        </pc:spChg>
        <pc:spChg chg="add mod">
          <ac:chgData name="Scoggin, Jake" userId="5ad58cec-b21c-486a-b6f0-9ede36b8ce4c" providerId="ADAL" clId="{4397B17F-80D5-49FD-9199-EEA65DEA8B7C}" dt="2024-10-07T13:37:24.204" v="1195" actId="571"/>
          <ac:spMkLst>
            <pc:docMk/>
            <pc:sldMk cId="466126871" sldId="455"/>
            <ac:spMk id="11" creationId="{E6657708-679B-B97E-84FD-298C9D304748}"/>
          </ac:spMkLst>
        </pc:spChg>
        <pc:spChg chg="add mod">
          <ac:chgData name="Scoggin, Jake" userId="5ad58cec-b21c-486a-b6f0-9ede36b8ce4c" providerId="ADAL" clId="{4397B17F-80D5-49FD-9199-EEA65DEA8B7C}" dt="2024-10-07T13:39:41.459" v="1354" actId="2711"/>
          <ac:spMkLst>
            <pc:docMk/>
            <pc:sldMk cId="466126871" sldId="455"/>
            <ac:spMk id="12" creationId="{A8F6B52A-05AC-8174-E29F-4FD95E4B8825}"/>
          </ac:spMkLst>
        </pc:spChg>
      </pc:sldChg>
      <pc:sldChg chg="addSp delSp modSp add mod modAnim">
        <pc:chgData name="Scoggin, Jake" userId="5ad58cec-b21c-486a-b6f0-9ede36b8ce4c" providerId="ADAL" clId="{4397B17F-80D5-49FD-9199-EEA65DEA8B7C}" dt="2024-10-07T14:16:47.234" v="1872"/>
        <pc:sldMkLst>
          <pc:docMk/>
          <pc:sldMk cId="598749873" sldId="456"/>
        </pc:sldMkLst>
        <pc:spChg chg="del">
          <ac:chgData name="Scoggin, Jake" userId="5ad58cec-b21c-486a-b6f0-9ede36b8ce4c" providerId="ADAL" clId="{4397B17F-80D5-49FD-9199-EEA65DEA8B7C}" dt="2024-10-07T14:10:27.188" v="1620" actId="478"/>
          <ac:spMkLst>
            <pc:docMk/>
            <pc:sldMk cId="598749873" sldId="456"/>
            <ac:spMk id="2" creationId="{B32653E5-7DFB-B445-5AE9-D17B74B83850}"/>
          </ac:spMkLst>
        </pc:spChg>
        <pc:spChg chg="add mod">
          <ac:chgData name="Scoggin, Jake" userId="5ad58cec-b21c-486a-b6f0-9ede36b8ce4c" providerId="ADAL" clId="{4397B17F-80D5-49FD-9199-EEA65DEA8B7C}" dt="2024-10-07T14:10:35.205" v="1622" actId="1076"/>
          <ac:spMkLst>
            <pc:docMk/>
            <pc:sldMk cId="598749873" sldId="456"/>
            <ac:spMk id="3" creationId="{6DA27667-77A4-E3A3-9AD3-9393F6FF1A7C}"/>
          </ac:spMkLst>
        </pc:spChg>
        <pc:spChg chg="add mod">
          <ac:chgData name="Scoggin, Jake" userId="5ad58cec-b21c-486a-b6f0-9ede36b8ce4c" providerId="ADAL" clId="{4397B17F-80D5-49FD-9199-EEA65DEA8B7C}" dt="2024-10-07T14:10:48.833" v="1658" actId="1076"/>
          <ac:spMkLst>
            <pc:docMk/>
            <pc:sldMk cId="598749873" sldId="456"/>
            <ac:spMk id="4" creationId="{1EAB2249-19DC-B7F1-8DD5-54A5DC7AAD2D}"/>
          </ac:spMkLst>
        </pc:spChg>
        <pc:spChg chg="del">
          <ac:chgData name="Scoggin, Jake" userId="5ad58cec-b21c-486a-b6f0-9ede36b8ce4c" providerId="ADAL" clId="{4397B17F-80D5-49FD-9199-EEA65DEA8B7C}" dt="2024-10-07T14:10:11.140" v="1617" actId="478"/>
          <ac:spMkLst>
            <pc:docMk/>
            <pc:sldMk cId="598749873" sldId="456"/>
            <ac:spMk id="5" creationId="{B7B9C544-259C-2794-C611-293384E0A47E}"/>
          </ac:spMkLst>
        </pc:spChg>
        <pc:spChg chg="add mod">
          <ac:chgData name="Scoggin, Jake" userId="5ad58cec-b21c-486a-b6f0-9ede36b8ce4c" providerId="ADAL" clId="{4397B17F-80D5-49FD-9199-EEA65DEA8B7C}" dt="2024-10-07T14:16:00.078" v="1864" actId="20577"/>
          <ac:spMkLst>
            <pc:docMk/>
            <pc:sldMk cId="598749873" sldId="456"/>
            <ac:spMk id="6" creationId="{F89CC942-1361-B9BD-3F1D-3477608E5C39}"/>
          </ac:spMkLst>
        </pc:spChg>
        <pc:spChg chg="del">
          <ac:chgData name="Scoggin, Jake" userId="5ad58cec-b21c-486a-b6f0-9ede36b8ce4c" providerId="ADAL" clId="{4397B17F-80D5-49FD-9199-EEA65DEA8B7C}" dt="2024-10-07T14:10:27.188" v="1620" actId="478"/>
          <ac:spMkLst>
            <pc:docMk/>
            <pc:sldMk cId="598749873" sldId="456"/>
            <ac:spMk id="7" creationId="{F60FB595-4670-06EB-1E17-E30AED186A20}"/>
          </ac:spMkLst>
        </pc:spChg>
      </pc:sldChg>
      <pc:sldChg chg="addSp delSp modSp add mod delAnim modAnim">
        <pc:chgData name="Scoggin, Jake" userId="5ad58cec-b21c-486a-b6f0-9ede36b8ce4c" providerId="ADAL" clId="{4397B17F-80D5-49FD-9199-EEA65DEA8B7C}" dt="2024-10-07T14:10:19.682" v="1619" actId="478"/>
        <pc:sldMkLst>
          <pc:docMk/>
          <pc:sldMk cId="822524858" sldId="457"/>
        </pc:sldMkLst>
        <pc:spChg chg="del">
          <ac:chgData name="Scoggin, Jake" userId="5ad58cec-b21c-486a-b6f0-9ede36b8ce4c" providerId="ADAL" clId="{4397B17F-80D5-49FD-9199-EEA65DEA8B7C}" dt="2024-10-07T14:01:57.859" v="1385" actId="478"/>
          <ac:spMkLst>
            <pc:docMk/>
            <pc:sldMk cId="822524858" sldId="457"/>
            <ac:spMk id="2" creationId="{B32653E5-7DFB-B445-5AE9-D17B74B83850}"/>
          </ac:spMkLst>
        </pc:spChg>
        <pc:spChg chg="add mod">
          <ac:chgData name="Scoggin, Jake" userId="5ad58cec-b21c-486a-b6f0-9ede36b8ce4c" providerId="ADAL" clId="{4397B17F-80D5-49FD-9199-EEA65DEA8B7C}" dt="2024-10-07T14:05:30.196" v="1496" actId="1076"/>
          <ac:spMkLst>
            <pc:docMk/>
            <pc:sldMk cId="822524858" sldId="457"/>
            <ac:spMk id="3" creationId="{E23180E4-8DDD-F62D-648C-C2C8F7FFAC4D}"/>
          </ac:spMkLst>
        </pc:spChg>
        <pc:spChg chg="del">
          <ac:chgData name="Scoggin, Jake" userId="5ad58cec-b21c-486a-b6f0-9ede36b8ce4c" providerId="ADAL" clId="{4397B17F-80D5-49FD-9199-EEA65DEA8B7C}" dt="2024-10-07T14:01:29.003" v="1359" actId="478"/>
          <ac:spMkLst>
            <pc:docMk/>
            <pc:sldMk cId="822524858" sldId="457"/>
            <ac:spMk id="4" creationId="{08EB30C6-0E63-2580-40EC-A496C8274F0B}"/>
          </ac:spMkLst>
        </pc:spChg>
        <pc:spChg chg="del">
          <ac:chgData name="Scoggin, Jake" userId="5ad58cec-b21c-486a-b6f0-9ede36b8ce4c" providerId="ADAL" clId="{4397B17F-80D5-49FD-9199-EEA65DEA8B7C}" dt="2024-10-07T14:01:22.180" v="1358" actId="478"/>
          <ac:spMkLst>
            <pc:docMk/>
            <pc:sldMk cId="822524858" sldId="457"/>
            <ac:spMk id="5" creationId="{B7B9C544-259C-2794-C611-293384E0A47E}"/>
          </ac:spMkLst>
        </pc:spChg>
        <pc:spChg chg="del">
          <ac:chgData name="Scoggin, Jake" userId="5ad58cec-b21c-486a-b6f0-9ede36b8ce4c" providerId="ADAL" clId="{4397B17F-80D5-49FD-9199-EEA65DEA8B7C}" dt="2024-10-07T14:01:29.003" v="1359" actId="478"/>
          <ac:spMkLst>
            <pc:docMk/>
            <pc:sldMk cId="822524858" sldId="457"/>
            <ac:spMk id="6" creationId="{0684A8B2-F44D-C78B-D1F9-9300A06DA012}"/>
          </ac:spMkLst>
        </pc:spChg>
        <pc:spChg chg="mod">
          <ac:chgData name="Scoggin, Jake" userId="5ad58cec-b21c-486a-b6f0-9ede36b8ce4c" providerId="ADAL" clId="{4397B17F-80D5-49FD-9199-EEA65DEA8B7C}" dt="2024-10-07T14:05:26.156" v="1494" actId="14100"/>
          <ac:spMkLst>
            <pc:docMk/>
            <pc:sldMk cId="822524858" sldId="457"/>
            <ac:spMk id="7" creationId="{F60FB595-4670-06EB-1E17-E30AED186A20}"/>
          </ac:spMkLst>
        </pc:spChg>
        <pc:spChg chg="del">
          <ac:chgData name="Scoggin, Jake" userId="5ad58cec-b21c-486a-b6f0-9ede36b8ce4c" providerId="ADAL" clId="{4397B17F-80D5-49FD-9199-EEA65DEA8B7C}" dt="2024-10-07T14:01:29.003" v="1359" actId="478"/>
          <ac:spMkLst>
            <pc:docMk/>
            <pc:sldMk cId="822524858" sldId="457"/>
            <ac:spMk id="8" creationId="{BD9718BA-B2CE-F69A-AD8B-27D1125F749C}"/>
          </ac:spMkLst>
        </pc:spChg>
        <pc:spChg chg="del">
          <ac:chgData name="Scoggin, Jake" userId="5ad58cec-b21c-486a-b6f0-9ede36b8ce4c" providerId="ADAL" clId="{4397B17F-80D5-49FD-9199-EEA65DEA8B7C}" dt="2024-10-07T14:01:29.003" v="1359" actId="478"/>
          <ac:spMkLst>
            <pc:docMk/>
            <pc:sldMk cId="822524858" sldId="457"/>
            <ac:spMk id="9" creationId="{85E78A95-BE42-68F8-5F76-0F21B0C0C312}"/>
          </ac:spMkLst>
        </pc:spChg>
        <pc:spChg chg="del">
          <ac:chgData name="Scoggin, Jake" userId="5ad58cec-b21c-486a-b6f0-9ede36b8ce4c" providerId="ADAL" clId="{4397B17F-80D5-49FD-9199-EEA65DEA8B7C}" dt="2024-10-07T14:01:56.825" v="1384" actId="478"/>
          <ac:spMkLst>
            <pc:docMk/>
            <pc:sldMk cId="822524858" sldId="457"/>
            <ac:spMk id="10" creationId="{6EFA921D-DB80-EB73-44BF-9ED9689FFFFB}"/>
          </ac:spMkLst>
        </pc:spChg>
        <pc:spChg chg="del">
          <ac:chgData name="Scoggin, Jake" userId="5ad58cec-b21c-486a-b6f0-9ede36b8ce4c" providerId="ADAL" clId="{4397B17F-80D5-49FD-9199-EEA65DEA8B7C}" dt="2024-10-07T14:01:56.825" v="1384" actId="478"/>
          <ac:spMkLst>
            <pc:docMk/>
            <pc:sldMk cId="822524858" sldId="457"/>
            <ac:spMk id="11" creationId="{E6657708-679B-B97E-84FD-298C9D304748}"/>
          </ac:spMkLst>
        </pc:spChg>
        <pc:spChg chg="del">
          <ac:chgData name="Scoggin, Jake" userId="5ad58cec-b21c-486a-b6f0-9ede36b8ce4c" providerId="ADAL" clId="{4397B17F-80D5-49FD-9199-EEA65DEA8B7C}" dt="2024-10-07T14:01:14.447" v="1356" actId="478"/>
          <ac:spMkLst>
            <pc:docMk/>
            <pc:sldMk cId="822524858" sldId="457"/>
            <ac:spMk id="12" creationId="{A8F6B52A-05AC-8174-E29F-4FD95E4B8825}"/>
          </ac:spMkLst>
        </pc:spChg>
        <pc:spChg chg="add mod">
          <ac:chgData name="Scoggin, Jake" userId="5ad58cec-b21c-486a-b6f0-9ede36b8ce4c" providerId="ADAL" clId="{4397B17F-80D5-49FD-9199-EEA65DEA8B7C}" dt="2024-10-07T14:08:55.568" v="1612" actId="2711"/>
          <ac:spMkLst>
            <pc:docMk/>
            <pc:sldMk cId="822524858" sldId="457"/>
            <ac:spMk id="20" creationId="{8EE00A4B-D21E-20BA-B0F8-FE8A1EBEF72F}"/>
          </ac:spMkLst>
        </pc:spChg>
        <pc:spChg chg="add del mod">
          <ac:chgData name="Scoggin, Jake" userId="5ad58cec-b21c-486a-b6f0-9ede36b8ce4c" providerId="ADAL" clId="{4397B17F-80D5-49FD-9199-EEA65DEA8B7C}" dt="2024-10-07T14:10:19.682" v="1619" actId="478"/>
          <ac:spMkLst>
            <pc:docMk/>
            <pc:sldMk cId="822524858" sldId="457"/>
            <ac:spMk id="21" creationId="{C6A2F10F-18D0-B6CB-0A5D-200E74A05AEC}"/>
          </ac:spMkLst>
        </pc:spChg>
        <pc:cxnChg chg="add mod">
          <ac:chgData name="Scoggin, Jake" userId="5ad58cec-b21c-486a-b6f0-9ede36b8ce4c" providerId="ADAL" clId="{4397B17F-80D5-49FD-9199-EEA65DEA8B7C}" dt="2024-10-07T14:05:43.633" v="1499" actId="1582"/>
          <ac:cxnSpMkLst>
            <pc:docMk/>
            <pc:sldMk cId="822524858" sldId="457"/>
            <ac:cxnSpMk id="14" creationId="{0725ECB8-9D03-BB47-C04E-2050AD059F93}"/>
          </ac:cxnSpMkLst>
        </pc:cxnChg>
        <pc:cxnChg chg="add mod">
          <ac:chgData name="Scoggin, Jake" userId="5ad58cec-b21c-486a-b6f0-9ede36b8ce4c" providerId="ADAL" clId="{4397B17F-80D5-49FD-9199-EEA65DEA8B7C}" dt="2024-10-07T14:05:48.923" v="1501" actId="1076"/>
          <ac:cxnSpMkLst>
            <pc:docMk/>
            <pc:sldMk cId="822524858" sldId="457"/>
            <ac:cxnSpMk id="15" creationId="{33757DD2-424A-7DD5-4843-9B29F66A3D14}"/>
          </ac:cxnSpMkLst>
        </pc:cxnChg>
        <pc:cxnChg chg="add mod">
          <ac:chgData name="Scoggin, Jake" userId="5ad58cec-b21c-486a-b6f0-9ede36b8ce4c" providerId="ADAL" clId="{4397B17F-80D5-49FD-9199-EEA65DEA8B7C}" dt="2024-10-07T14:06:03.467" v="1507" actId="14100"/>
          <ac:cxnSpMkLst>
            <pc:docMk/>
            <pc:sldMk cId="822524858" sldId="457"/>
            <ac:cxnSpMk id="16" creationId="{86B9B975-579B-6AED-8BA4-761083E554ED}"/>
          </ac:cxnSpMkLst>
        </pc:cxnChg>
        <pc:cxnChg chg="add mod">
          <ac:chgData name="Scoggin, Jake" userId="5ad58cec-b21c-486a-b6f0-9ede36b8ce4c" providerId="ADAL" clId="{4397B17F-80D5-49FD-9199-EEA65DEA8B7C}" dt="2024-10-07T14:05:57.754" v="1506" actId="1076"/>
          <ac:cxnSpMkLst>
            <pc:docMk/>
            <pc:sldMk cId="822524858" sldId="457"/>
            <ac:cxnSpMk id="18" creationId="{360B4334-B8DD-19F0-8FB6-8368C2503BEF}"/>
          </ac:cxnSpMkLst>
        </pc:cxnChg>
      </pc:sldChg>
      <pc:sldChg chg="addSp delSp modSp new mod modAnim">
        <pc:chgData name="Scoggin, Jake" userId="5ad58cec-b21c-486a-b6f0-9ede36b8ce4c" providerId="ADAL" clId="{4397B17F-80D5-49FD-9199-EEA65DEA8B7C}" dt="2024-10-07T14:17:47.978" v="1887" actId="1076"/>
        <pc:sldMkLst>
          <pc:docMk/>
          <pc:sldMk cId="3860215062" sldId="458"/>
        </pc:sldMkLst>
        <pc:spChg chg="del">
          <ac:chgData name="Scoggin, Jake" userId="5ad58cec-b21c-486a-b6f0-9ede36b8ce4c" providerId="ADAL" clId="{4397B17F-80D5-49FD-9199-EEA65DEA8B7C}" dt="2024-10-07T14:17:14.796" v="1874" actId="478"/>
          <ac:spMkLst>
            <pc:docMk/>
            <pc:sldMk cId="3860215062" sldId="458"/>
            <ac:spMk id="2" creationId="{226F28F8-2B20-4FEB-75A2-B3E4CE37191F}"/>
          </ac:spMkLst>
        </pc:spChg>
        <pc:spChg chg="del">
          <ac:chgData name="Scoggin, Jake" userId="5ad58cec-b21c-486a-b6f0-9ede36b8ce4c" providerId="ADAL" clId="{4397B17F-80D5-49FD-9199-EEA65DEA8B7C}" dt="2024-10-07T14:17:14.796" v="1874" actId="478"/>
          <ac:spMkLst>
            <pc:docMk/>
            <pc:sldMk cId="3860215062" sldId="458"/>
            <ac:spMk id="3" creationId="{F4628B62-C96D-AF03-78CB-D35F89047167}"/>
          </ac:spMkLst>
        </pc:spChg>
        <pc:spChg chg="add mod">
          <ac:chgData name="Scoggin, Jake" userId="5ad58cec-b21c-486a-b6f0-9ede36b8ce4c" providerId="ADAL" clId="{4397B17F-80D5-49FD-9199-EEA65DEA8B7C}" dt="2024-10-07T14:17:47.978" v="1887" actId="1076"/>
          <ac:spMkLst>
            <pc:docMk/>
            <pc:sldMk cId="3860215062" sldId="458"/>
            <ac:spMk id="4" creationId="{594820C3-D49B-257C-6954-CCF894BC73EC}"/>
          </ac:spMkLst>
        </pc:spChg>
        <pc:spChg chg="add mod">
          <ac:chgData name="Scoggin, Jake" userId="5ad58cec-b21c-486a-b6f0-9ede36b8ce4c" providerId="ADAL" clId="{4397B17F-80D5-49FD-9199-EEA65DEA8B7C}" dt="2024-10-07T14:17:20.848" v="1878"/>
          <ac:spMkLst>
            <pc:docMk/>
            <pc:sldMk cId="3860215062" sldId="458"/>
            <ac:spMk id="5" creationId="{D8F322AF-1594-3406-E5C9-AE835DD3D35F}"/>
          </ac:spMkLst>
        </pc:spChg>
      </pc:sldChg>
      <pc:sldChg chg="addSp delSp modSp new mod delAnim modAnim">
        <pc:chgData name="Scoggin, Jake" userId="5ad58cec-b21c-486a-b6f0-9ede36b8ce4c" providerId="ADAL" clId="{4397B17F-80D5-49FD-9199-EEA65DEA8B7C}" dt="2024-10-07T14:25:48.505" v="2117"/>
        <pc:sldMkLst>
          <pc:docMk/>
          <pc:sldMk cId="2454300204" sldId="459"/>
        </pc:sldMkLst>
        <pc:spChg chg="del">
          <ac:chgData name="Scoggin, Jake" userId="5ad58cec-b21c-486a-b6f0-9ede36b8ce4c" providerId="ADAL" clId="{4397B17F-80D5-49FD-9199-EEA65DEA8B7C}" dt="2024-10-07T14:19:12.749" v="1889" actId="478"/>
          <ac:spMkLst>
            <pc:docMk/>
            <pc:sldMk cId="2454300204" sldId="459"/>
            <ac:spMk id="2" creationId="{F9AAB6EB-F811-1D9D-B702-22EBC5CD842E}"/>
          </ac:spMkLst>
        </pc:spChg>
        <pc:spChg chg="del">
          <ac:chgData name="Scoggin, Jake" userId="5ad58cec-b21c-486a-b6f0-9ede36b8ce4c" providerId="ADAL" clId="{4397B17F-80D5-49FD-9199-EEA65DEA8B7C}" dt="2024-10-07T14:19:12.749" v="1889" actId="478"/>
          <ac:spMkLst>
            <pc:docMk/>
            <pc:sldMk cId="2454300204" sldId="459"/>
            <ac:spMk id="3" creationId="{6E5656FC-DCA0-6DFA-5CEB-E0882555EEB6}"/>
          </ac:spMkLst>
        </pc:spChg>
        <pc:spChg chg="add del mod">
          <ac:chgData name="Scoggin, Jake" userId="5ad58cec-b21c-486a-b6f0-9ede36b8ce4c" providerId="ADAL" clId="{4397B17F-80D5-49FD-9199-EEA65DEA8B7C}" dt="2024-10-07T14:19:30.661" v="1893" actId="478"/>
          <ac:spMkLst>
            <pc:docMk/>
            <pc:sldMk cId="2454300204" sldId="459"/>
            <ac:spMk id="4" creationId="{C5C1737F-509B-ED49-EF87-694CCEE38383}"/>
          </ac:spMkLst>
        </pc:spChg>
        <pc:spChg chg="add mod">
          <ac:chgData name="Scoggin, Jake" userId="5ad58cec-b21c-486a-b6f0-9ede36b8ce4c" providerId="ADAL" clId="{4397B17F-80D5-49FD-9199-EEA65DEA8B7C}" dt="2024-10-07T14:20:21.590" v="1974" actId="552"/>
          <ac:spMkLst>
            <pc:docMk/>
            <pc:sldMk cId="2454300204" sldId="459"/>
            <ac:spMk id="5" creationId="{E5B728C7-B0AF-B415-5801-6BE201946DBD}"/>
          </ac:spMkLst>
        </pc:spChg>
        <pc:spChg chg="add mod">
          <ac:chgData name="Scoggin, Jake" userId="5ad58cec-b21c-486a-b6f0-9ede36b8ce4c" providerId="ADAL" clId="{4397B17F-80D5-49FD-9199-EEA65DEA8B7C}" dt="2024-10-07T14:20:21.590" v="1974" actId="552"/>
          <ac:spMkLst>
            <pc:docMk/>
            <pc:sldMk cId="2454300204" sldId="459"/>
            <ac:spMk id="6" creationId="{2E2FEE3B-16FB-136E-5BB5-683AE8C97CA0}"/>
          </ac:spMkLst>
        </pc:spChg>
        <pc:spChg chg="add mod">
          <ac:chgData name="Scoggin, Jake" userId="5ad58cec-b21c-486a-b6f0-9ede36b8ce4c" providerId="ADAL" clId="{4397B17F-80D5-49FD-9199-EEA65DEA8B7C}" dt="2024-10-07T14:20:21.590" v="1974" actId="552"/>
          <ac:spMkLst>
            <pc:docMk/>
            <pc:sldMk cId="2454300204" sldId="459"/>
            <ac:spMk id="7" creationId="{7E0D9831-4BDB-03A1-92F4-F6F16E4C5191}"/>
          </ac:spMkLst>
        </pc:spChg>
        <pc:spChg chg="add mod">
          <ac:chgData name="Scoggin, Jake" userId="5ad58cec-b21c-486a-b6f0-9ede36b8ce4c" providerId="ADAL" clId="{4397B17F-80D5-49FD-9199-EEA65DEA8B7C}" dt="2024-10-07T14:20:21.590" v="1974" actId="552"/>
          <ac:spMkLst>
            <pc:docMk/>
            <pc:sldMk cId="2454300204" sldId="459"/>
            <ac:spMk id="8" creationId="{84F44763-AADE-E006-FDA5-B5C5AA0F0F84}"/>
          </ac:spMkLst>
        </pc:spChg>
        <pc:spChg chg="add mod">
          <ac:chgData name="Scoggin, Jake" userId="5ad58cec-b21c-486a-b6f0-9ede36b8ce4c" providerId="ADAL" clId="{4397B17F-80D5-49FD-9199-EEA65DEA8B7C}" dt="2024-10-07T14:24:19.182" v="2074" actId="12788"/>
          <ac:spMkLst>
            <pc:docMk/>
            <pc:sldMk cId="2454300204" sldId="459"/>
            <ac:spMk id="9" creationId="{DF4DD378-E657-BCF5-49FD-BFE238A70C9D}"/>
          </ac:spMkLst>
        </pc:spChg>
        <pc:spChg chg="add mod">
          <ac:chgData name="Scoggin, Jake" userId="5ad58cec-b21c-486a-b6f0-9ede36b8ce4c" providerId="ADAL" clId="{4397B17F-80D5-49FD-9199-EEA65DEA8B7C}" dt="2024-10-07T14:24:27.839" v="2088" actId="1038"/>
          <ac:spMkLst>
            <pc:docMk/>
            <pc:sldMk cId="2454300204" sldId="459"/>
            <ac:spMk id="10" creationId="{0D069B19-9FC3-ABA6-335B-8A999F7E3ECD}"/>
          </ac:spMkLst>
        </pc:spChg>
        <pc:spChg chg="add mod">
          <ac:chgData name="Scoggin, Jake" userId="5ad58cec-b21c-486a-b6f0-9ede36b8ce4c" providerId="ADAL" clId="{4397B17F-80D5-49FD-9199-EEA65DEA8B7C}" dt="2024-10-07T14:24:34.817" v="2103" actId="1037"/>
          <ac:spMkLst>
            <pc:docMk/>
            <pc:sldMk cId="2454300204" sldId="459"/>
            <ac:spMk id="11" creationId="{E196C841-4DCE-406D-2D17-6C7ACDE45C8E}"/>
          </ac:spMkLst>
        </pc:spChg>
        <pc:spChg chg="add mod">
          <ac:chgData name="Scoggin, Jake" userId="5ad58cec-b21c-486a-b6f0-9ede36b8ce4c" providerId="ADAL" clId="{4397B17F-80D5-49FD-9199-EEA65DEA8B7C}" dt="2024-10-07T14:24:19.182" v="2074" actId="12788"/>
          <ac:spMkLst>
            <pc:docMk/>
            <pc:sldMk cId="2454300204" sldId="459"/>
            <ac:spMk id="12" creationId="{766907DD-9DA7-1604-5F77-21C4550D729D}"/>
          </ac:spMkLst>
        </pc:spChg>
        <pc:spChg chg="add del mod">
          <ac:chgData name="Scoggin, Jake" userId="5ad58cec-b21c-486a-b6f0-9ede36b8ce4c" providerId="ADAL" clId="{4397B17F-80D5-49FD-9199-EEA65DEA8B7C}" dt="2024-10-07T14:23:13.701" v="2064" actId="478"/>
          <ac:spMkLst>
            <pc:docMk/>
            <pc:sldMk cId="2454300204" sldId="459"/>
            <ac:spMk id="13" creationId="{B6A008A9-B34A-213C-820A-5BA9E31F23EC}"/>
          </ac:spMkLst>
        </pc:spChg>
        <pc:spChg chg="mod topLvl">
          <ac:chgData name="Scoggin, Jake" userId="5ad58cec-b21c-486a-b6f0-9ede36b8ce4c" providerId="ADAL" clId="{4397B17F-80D5-49FD-9199-EEA65DEA8B7C}" dt="2024-10-07T14:24:27.839" v="2088" actId="1038"/>
          <ac:spMkLst>
            <pc:docMk/>
            <pc:sldMk cId="2454300204" sldId="459"/>
            <ac:spMk id="15" creationId="{226A5D89-1BFD-C4AC-C491-9D5972DB39DC}"/>
          </ac:spMkLst>
        </pc:spChg>
        <pc:spChg chg="del mod topLvl">
          <ac:chgData name="Scoggin, Jake" userId="5ad58cec-b21c-486a-b6f0-9ede36b8ce4c" providerId="ADAL" clId="{4397B17F-80D5-49FD-9199-EEA65DEA8B7C}" dt="2024-10-07T14:22:13.026" v="2044" actId="478"/>
          <ac:spMkLst>
            <pc:docMk/>
            <pc:sldMk cId="2454300204" sldId="459"/>
            <ac:spMk id="16" creationId="{E811BE26-D5AC-DDD1-079E-DE5BFE3673BB}"/>
          </ac:spMkLst>
        </pc:spChg>
        <pc:spChg chg="mod topLvl">
          <ac:chgData name="Scoggin, Jake" userId="5ad58cec-b21c-486a-b6f0-9ede36b8ce4c" providerId="ADAL" clId="{4397B17F-80D5-49FD-9199-EEA65DEA8B7C}" dt="2024-10-07T14:24:27.839" v="2088" actId="1038"/>
          <ac:spMkLst>
            <pc:docMk/>
            <pc:sldMk cId="2454300204" sldId="459"/>
            <ac:spMk id="17" creationId="{6539E0BF-9DAC-99FA-3E99-A3751C63609B}"/>
          </ac:spMkLst>
        </pc:spChg>
        <pc:spChg chg="mod topLvl">
          <ac:chgData name="Scoggin, Jake" userId="5ad58cec-b21c-486a-b6f0-9ede36b8ce4c" providerId="ADAL" clId="{4397B17F-80D5-49FD-9199-EEA65DEA8B7C}" dt="2024-10-07T14:24:34.817" v="2103" actId="1037"/>
          <ac:spMkLst>
            <pc:docMk/>
            <pc:sldMk cId="2454300204" sldId="459"/>
            <ac:spMk id="19" creationId="{17041450-F47F-32A0-BF02-0CDE2B268CE6}"/>
          </ac:spMkLst>
        </pc:spChg>
        <pc:spChg chg="mod topLvl">
          <ac:chgData name="Scoggin, Jake" userId="5ad58cec-b21c-486a-b6f0-9ede36b8ce4c" providerId="ADAL" clId="{4397B17F-80D5-49FD-9199-EEA65DEA8B7C}" dt="2024-10-07T14:24:34.817" v="2103" actId="1037"/>
          <ac:spMkLst>
            <pc:docMk/>
            <pc:sldMk cId="2454300204" sldId="459"/>
            <ac:spMk id="20" creationId="{6B1ED5D3-5CBD-5015-10B7-26E541E83691}"/>
          </ac:spMkLst>
        </pc:spChg>
        <pc:spChg chg="mod topLvl">
          <ac:chgData name="Scoggin, Jake" userId="5ad58cec-b21c-486a-b6f0-9ede36b8ce4c" providerId="ADAL" clId="{4397B17F-80D5-49FD-9199-EEA65DEA8B7C}" dt="2024-10-07T14:24:34.817" v="2103" actId="1037"/>
          <ac:spMkLst>
            <pc:docMk/>
            <pc:sldMk cId="2454300204" sldId="459"/>
            <ac:spMk id="21" creationId="{B07BBB48-AA02-1311-84EF-2941DF273F2A}"/>
          </ac:spMkLst>
        </pc:spChg>
        <pc:spChg chg="add mod">
          <ac:chgData name="Scoggin, Jake" userId="5ad58cec-b21c-486a-b6f0-9ede36b8ce4c" providerId="ADAL" clId="{4397B17F-80D5-49FD-9199-EEA65DEA8B7C}" dt="2024-10-07T14:23:27.063" v="2067" actId="1076"/>
          <ac:spMkLst>
            <pc:docMk/>
            <pc:sldMk cId="2454300204" sldId="459"/>
            <ac:spMk id="22" creationId="{6E246842-D1AD-FDA7-9681-9B8D269AAB32}"/>
          </ac:spMkLst>
        </pc:spChg>
        <pc:spChg chg="add mod">
          <ac:chgData name="Scoggin, Jake" userId="5ad58cec-b21c-486a-b6f0-9ede36b8ce4c" providerId="ADAL" clId="{4397B17F-80D5-49FD-9199-EEA65DEA8B7C}" dt="2024-10-07T14:24:19.182" v="2074" actId="12788"/>
          <ac:spMkLst>
            <pc:docMk/>
            <pc:sldMk cId="2454300204" sldId="459"/>
            <ac:spMk id="23" creationId="{0F23438D-9AD4-24DF-8E65-FBF0A16AC3DA}"/>
          </ac:spMkLst>
        </pc:spChg>
        <pc:spChg chg="add mod">
          <ac:chgData name="Scoggin, Jake" userId="5ad58cec-b21c-486a-b6f0-9ede36b8ce4c" providerId="ADAL" clId="{4397B17F-80D5-49FD-9199-EEA65DEA8B7C}" dt="2024-10-07T14:24:19.182" v="2074" actId="12788"/>
          <ac:spMkLst>
            <pc:docMk/>
            <pc:sldMk cId="2454300204" sldId="459"/>
            <ac:spMk id="24" creationId="{087DBE8D-0886-4ADA-F9EF-A10F64B19D35}"/>
          </ac:spMkLst>
        </pc:spChg>
        <pc:spChg chg="add mod">
          <ac:chgData name="Scoggin, Jake" userId="5ad58cec-b21c-486a-b6f0-9ede36b8ce4c" providerId="ADAL" clId="{4397B17F-80D5-49FD-9199-EEA65DEA8B7C}" dt="2024-10-07T14:24:19.182" v="2074" actId="12788"/>
          <ac:spMkLst>
            <pc:docMk/>
            <pc:sldMk cId="2454300204" sldId="459"/>
            <ac:spMk id="25" creationId="{209A0FF2-48A2-2EE6-FED4-319F7AB9EB18}"/>
          </ac:spMkLst>
        </pc:spChg>
        <pc:spChg chg="add mod">
          <ac:chgData name="Scoggin, Jake" userId="5ad58cec-b21c-486a-b6f0-9ede36b8ce4c" providerId="ADAL" clId="{4397B17F-80D5-49FD-9199-EEA65DEA8B7C}" dt="2024-10-07T14:24:27.839" v="2088" actId="1038"/>
          <ac:spMkLst>
            <pc:docMk/>
            <pc:sldMk cId="2454300204" sldId="459"/>
            <ac:spMk id="26" creationId="{86DB1481-5093-E992-74C5-39CE096D4732}"/>
          </ac:spMkLst>
        </pc:spChg>
        <pc:spChg chg="add mod">
          <ac:chgData name="Scoggin, Jake" userId="5ad58cec-b21c-486a-b6f0-9ede36b8ce4c" providerId="ADAL" clId="{4397B17F-80D5-49FD-9199-EEA65DEA8B7C}" dt="2024-10-07T14:24:27.839" v="2088" actId="1038"/>
          <ac:spMkLst>
            <pc:docMk/>
            <pc:sldMk cId="2454300204" sldId="459"/>
            <ac:spMk id="27" creationId="{4FFE587E-BF5F-AD9B-EC3D-30ACB0A87F00}"/>
          </ac:spMkLst>
        </pc:spChg>
        <pc:spChg chg="add mod">
          <ac:chgData name="Scoggin, Jake" userId="5ad58cec-b21c-486a-b6f0-9ede36b8ce4c" providerId="ADAL" clId="{4397B17F-80D5-49FD-9199-EEA65DEA8B7C}" dt="2024-10-07T14:24:34.817" v="2103" actId="1037"/>
          <ac:spMkLst>
            <pc:docMk/>
            <pc:sldMk cId="2454300204" sldId="459"/>
            <ac:spMk id="28" creationId="{70316967-583B-A305-A05C-34833D1423E9}"/>
          </ac:spMkLst>
        </pc:spChg>
        <pc:grpChg chg="add del mod">
          <ac:chgData name="Scoggin, Jake" userId="5ad58cec-b21c-486a-b6f0-9ede36b8ce4c" providerId="ADAL" clId="{4397B17F-80D5-49FD-9199-EEA65DEA8B7C}" dt="2024-10-07T14:21:51.340" v="2038" actId="165"/>
          <ac:grpSpMkLst>
            <pc:docMk/>
            <pc:sldMk cId="2454300204" sldId="459"/>
            <ac:grpSpMk id="14" creationId="{7F28C004-1049-2F83-B964-920717B5A384}"/>
          </ac:grpSpMkLst>
        </pc:grpChg>
        <pc:grpChg chg="add del mod">
          <ac:chgData name="Scoggin, Jake" userId="5ad58cec-b21c-486a-b6f0-9ede36b8ce4c" providerId="ADAL" clId="{4397B17F-80D5-49FD-9199-EEA65DEA8B7C}" dt="2024-10-07T14:22:45.777" v="2055" actId="165"/>
          <ac:grpSpMkLst>
            <pc:docMk/>
            <pc:sldMk cId="2454300204" sldId="459"/>
            <ac:grpSpMk id="18" creationId="{737A67FF-13B1-93D8-DF76-5E2C06930ED0}"/>
          </ac:grpSpMkLst>
        </pc:gr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uconn-my.sharepoint.com/personal/jake_scoggin_uconn_edu/Documents/APIR/CSE2050/2024_spr/lectures/mod06_SortingAndSearching/quad_plo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uconn-my.sharepoint.com/personal/jake_scoggin_uconn_edu/Documents/APIR/CSE2050/2024_spr/lectures/mod06_SortingAndSearching/quad_plo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uconn-my.sharepoint.com/personal/jake_scoggin_uconn_edu/Documents/APIR/CSE2050/2024_spr/lectures/mod06_SortingAndSearching/quad_plo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uconn-my.sharepoint.com/personal/jake_scoggin_uconn_edu/Documents/APIR/CSE2050/2024_spr/lectures/mod06_SortingAndSearching/quad_plot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uconn-my.sharepoint.com/personal/jake_scoggin_uconn_edu/Documents/APIR/CSE2050/2024_spr/lectures/mod06_SortingAndSearching/quad_plot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uconn-my.sharepoint.com/personal/jake_scoggin_uconn_edu/Documents/APIR/CSE2050/2024_spr/lectures/mod06_SortingAndSearching/quad_plot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CompsForPPt!$B$2</c:f>
              <c:strCache>
                <c:ptCount val="1"/>
                <c:pt idx="0">
                  <c:v>bubble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10"/>
            <c:spPr>
              <a:noFill/>
              <a:ln w="25400">
                <a:solidFill>
                  <a:srgbClr val="FF0000"/>
                </a:solidFill>
              </a:ln>
              <a:effectLst/>
            </c:spPr>
          </c:marker>
          <c:xVal>
            <c:numRef>
              <c:f>CompsForPPt!$A$3:$A$12</c:f>
              <c:numCache>
                <c:formatCode>General</c:formatCode>
                <c:ptCount val="10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</c:numCache>
            </c:numRef>
          </c:xVal>
          <c:yVal>
            <c:numRef>
              <c:f>CompsForPPt!$B$3:$B$12</c:f>
              <c:numCache>
                <c:formatCode>General</c:formatCode>
                <c:ptCount val="10"/>
                <c:pt idx="0">
                  <c:v>0.63900000000000001</c:v>
                </c:pt>
                <c:pt idx="1">
                  <c:v>2.0299999999999998</c:v>
                </c:pt>
                <c:pt idx="2">
                  <c:v>4.71</c:v>
                </c:pt>
                <c:pt idx="3">
                  <c:v>8.52</c:v>
                </c:pt>
                <c:pt idx="4">
                  <c:v>13.5</c:v>
                </c:pt>
                <c:pt idx="5">
                  <c:v>20.5</c:v>
                </c:pt>
                <c:pt idx="6">
                  <c:v>28.8</c:v>
                </c:pt>
                <c:pt idx="7">
                  <c:v>35.9</c:v>
                </c:pt>
                <c:pt idx="8">
                  <c:v>46</c:v>
                </c:pt>
                <c:pt idx="9">
                  <c:v>56.4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C9C-4EDD-96BC-04D99263D9C1}"/>
            </c:ext>
          </c:extLst>
        </c:ser>
        <c:ser>
          <c:idx val="1"/>
          <c:order val="1"/>
          <c:tx>
            <c:strRef>
              <c:f>CompsForPPt!$C$2</c:f>
              <c:strCache>
                <c:ptCount val="1"/>
                <c:pt idx="0">
                  <c:v>selection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triangle"/>
            <c:size val="10"/>
            <c:spPr>
              <a:noFill/>
              <a:ln w="25400">
                <a:solidFill>
                  <a:srgbClr val="990099"/>
                </a:solidFill>
              </a:ln>
              <a:effectLst/>
            </c:spPr>
          </c:marker>
          <c:xVal>
            <c:numRef>
              <c:f>CompsForPPt!$A$3:$A$12</c:f>
              <c:numCache>
                <c:formatCode>General</c:formatCode>
                <c:ptCount val="10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</c:numCache>
            </c:numRef>
          </c:xVal>
          <c:yVal>
            <c:numRef>
              <c:f>CompsForPPt!$C$3:$C$12</c:f>
              <c:numCache>
                <c:formatCode>General</c:formatCode>
                <c:ptCount val="10"/>
                <c:pt idx="0">
                  <c:v>0.216</c:v>
                </c:pt>
                <c:pt idx="1">
                  <c:v>0.88300000000000001</c:v>
                </c:pt>
                <c:pt idx="2">
                  <c:v>1.75</c:v>
                </c:pt>
                <c:pt idx="3">
                  <c:v>3.36</c:v>
                </c:pt>
                <c:pt idx="4">
                  <c:v>4.8600000000000003</c:v>
                </c:pt>
                <c:pt idx="5">
                  <c:v>7.81</c:v>
                </c:pt>
                <c:pt idx="6">
                  <c:v>10.5</c:v>
                </c:pt>
                <c:pt idx="7">
                  <c:v>13.6</c:v>
                </c:pt>
                <c:pt idx="8">
                  <c:v>28</c:v>
                </c:pt>
                <c:pt idx="9">
                  <c:v>21.3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C9C-4EDD-96BC-04D99263D9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54113552"/>
        <c:axId val="72147776"/>
      </c:scatterChart>
      <c:valAx>
        <c:axId val="1554113552"/>
        <c:scaling>
          <c:orientation val="minMax"/>
          <c:max val="1050"/>
          <c:min val="0"/>
        </c:scaling>
        <c:delete val="0"/>
        <c:axPos val="b"/>
        <c:majorGridlines>
          <c:spPr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72147776"/>
        <c:crosses val="autoZero"/>
        <c:crossBetween val="midCat"/>
        <c:majorUnit val="250"/>
        <c:minorUnit val="125"/>
      </c:valAx>
      <c:valAx>
        <c:axId val="72147776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(ms)</a:t>
                </a:r>
              </a:p>
            </c:rich>
          </c:tx>
          <c:layout>
            <c:manualLayout>
              <c:xMode val="edge"/>
              <c:yMode val="edge"/>
              <c:x val="1.3110280999775577E-2"/>
              <c:y val="0.1479034189685145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554113552"/>
        <c:crosses val="autoZero"/>
        <c:crossBetween val="midCat"/>
      </c:valAx>
      <c:spPr>
        <a:noFill/>
        <a:ln w="12700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CompsForPPt!$B$21</c:f>
              <c:strCache>
                <c:ptCount val="1"/>
                <c:pt idx="0">
                  <c:v>bubble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noFill/>
              <a:ln w="25400">
                <a:solidFill>
                  <a:srgbClr val="FF0000"/>
                </a:solidFill>
              </a:ln>
              <a:effectLst/>
            </c:spPr>
          </c:marker>
          <c:xVal>
            <c:numRef>
              <c:f>CompsForPPt!$A$22:$A$31</c:f>
              <c:numCache>
                <c:formatCode>General</c:formatCode>
                <c:ptCount val="10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</c:numCache>
            </c:numRef>
          </c:xVal>
          <c:yVal>
            <c:numRef>
              <c:f>CompsForPPt!$B$22:$B$31</c:f>
              <c:numCache>
                <c:formatCode>General</c:formatCode>
                <c:ptCount val="10"/>
                <c:pt idx="0">
                  <c:v>9.4500000000000001E-3</c:v>
                </c:pt>
                <c:pt idx="1">
                  <c:v>2.63E-2</c:v>
                </c:pt>
                <c:pt idx="2">
                  <c:v>1.52E-2</c:v>
                </c:pt>
                <c:pt idx="3">
                  <c:v>3.8699999999999998E-2</c:v>
                </c:pt>
                <c:pt idx="4">
                  <c:v>2.6499999999999999E-2</c:v>
                </c:pt>
                <c:pt idx="5">
                  <c:v>2.8400000000000002E-2</c:v>
                </c:pt>
                <c:pt idx="6">
                  <c:v>5.0200000000000002E-2</c:v>
                </c:pt>
                <c:pt idx="7">
                  <c:v>4.0399999999999998E-2</c:v>
                </c:pt>
                <c:pt idx="8">
                  <c:v>4.4499999999999998E-2</c:v>
                </c:pt>
                <c:pt idx="9">
                  <c:v>5.0900000000000001E-2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EBF-4E82-9426-187C243CAEB5}"/>
            </c:ext>
          </c:extLst>
        </c:ser>
        <c:ser>
          <c:idx val="1"/>
          <c:order val="1"/>
          <c:tx>
            <c:strRef>
              <c:f>CompsForPPt!$C$21</c:f>
              <c:strCache>
                <c:ptCount val="1"/>
                <c:pt idx="0">
                  <c:v>selection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10"/>
            <c:spPr>
              <a:noFill/>
              <a:ln w="25400">
                <a:solidFill>
                  <a:srgbClr val="990099"/>
                </a:solidFill>
              </a:ln>
              <a:effectLst/>
            </c:spPr>
          </c:marker>
          <c:xVal>
            <c:numRef>
              <c:f>CompsForPPt!$A$22:$A$31</c:f>
              <c:numCache>
                <c:formatCode>General</c:formatCode>
                <c:ptCount val="10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</c:numCache>
            </c:numRef>
          </c:xVal>
          <c:yVal>
            <c:numRef>
              <c:f>CompsForPPt!$C$22:$C$31</c:f>
              <c:numCache>
                <c:formatCode>General</c:formatCode>
                <c:ptCount val="10"/>
                <c:pt idx="0">
                  <c:v>0.22900000000000001</c:v>
                </c:pt>
                <c:pt idx="1">
                  <c:v>0.82699999999999996</c:v>
                </c:pt>
                <c:pt idx="2">
                  <c:v>1.84</c:v>
                </c:pt>
                <c:pt idx="3">
                  <c:v>3.34</c:v>
                </c:pt>
                <c:pt idx="4">
                  <c:v>5.03</c:v>
                </c:pt>
                <c:pt idx="5">
                  <c:v>8.0500000000000007</c:v>
                </c:pt>
                <c:pt idx="6">
                  <c:v>11.3</c:v>
                </c:pt>
                <c:pt idx="7">
                  <c:v>13.8</c:v>
                </c:pt>
                <c:pt idx="8">
                  <c:v>18</c:v>
                </c:pt>
                <c:pt idx="9">
                  <c:v>22.5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EBF-4E82-9426-187C243CAE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54113552"/>
        <c:axId val="72147776"/>
      </c:scatterChart>
      <c:valAx>
        <c:axId val="1554113552"/>
        <c:scaling>
          <c:orientation val="minMax"/>
          <c:max val="1050"/>
          <c:min val="0"/>
        </c:scaling>
        <c:delete val="0"/>
        <c:axPos val="b"/>
        <c:majorGridlines>
          <c:spPr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72147776"/>
        <c:crosses val="autoZero"/>
        <c:crossBetween val="midCat"/>
        <c:majorUnit val="250"/>
        <c:minorUnit val="125"/>
      </c:valAx>
      <c:valAx>
        <c:axId val="72147776"/>
        <c:scaling>
          <c:orientation val="minMax"/>
          <c:max val="60"/>
        </c:scaling>
        <c:delete val="0"/>
        <c:axPos val="l"/>
        <c:majorGridlines>
          <c:spPr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(ms)</a:t>
                </a:r>
              </a:p>
            </c:rich>
          </c:tx>
          <c:layout>
            <c:manualLayout>
              <c:xMode val="edge"/>
              <c:yMode val="edge"/>
              <c:x val="1.3110280999775577E-2"/>
              <c:y val="0.1479034189685145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554113552"/>
        <c:crosses val="autoZero"/>
        <c:crossBetween val="midCat"/>
      </c:valAx>
      <c:spPr>
        <a:noFill/>
        <a:ln w="12700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CompsForPPt!$B$38</c:f>
              <c:strCache>
                <c:ptCount val="1"/>
                <c:pt idx="0">
                  <c:v>bubble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noFill/>
              <a:ln w="25400">
                <a:solidFill>
                  <a:srgbClr val="FF0000"/>
                </a:solidFill>
              </a:ln>
              <a:effectLst/>
            </c:spPr>
          </c:marker>
          <c:xVal>
            <c:numRef>
              <c:f>CompsForPPt!$A$39:$A$48</c:f>
              <c:numCache>
                <c:formatCode>General</c:formatCode>
                <c:ptCount val="10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</c:numCache>
            </c:numRef>
          </c:xVal>
          <c:yVal>
            <c:numRef>
              <c:f>CompsForPPt!$B$39:$B$48</c:f>
              <c:numCache>
                <c:formatCode>General</c:formatCode>
                <c:ptCount val="10"/>
                <c:pt idx="0">
                  <c:v>0.442</c:v>
                </c:pt>
                <c:pt idx="1">
                  <c:v>1.67</c:v>
                </c:pt>
                <c:pt idx="2">
                  <c:v>3.76</c:v>
                </c:pt>
                <c:pt idx="3">
                  <c:v>6.35</c:v>
                </c:pt>
                <c:pt idx="4">
                  <c:v>10.7</c:v>
                </c:pt>
                <c:pt idx="5">
                  <c:v>15.4</c:v>
                </c:pt>
                <c:pt idx="6">
                  <c:v>21.9</c:v>
                </c:pt>
                <c:pt idx="7">
                  <c:v>28.2</c:v>
                </c:pt>
                <c:pt idx="8">
                  <c:v>34.299999999999997</c:v>
                </c:pt>
                <c:pt idx="9">
                  <c:v>43.9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C18-42F2-A7D8-538E50D16943}"/>
            </c:ext>
          </c:extLst>
        </c:ser>
        <c:ser>
          <c:idx val="1"/>
          <c:order val="1"/>
          <c:tx>
            <c:strRef>
              <c:f>CompsForPPt!$C$38</c:f>
              <c:strCache>
                <c:ptCount val="1"/>
                <c:pt idx="0">
                  <c:v>selection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10"/>
            <c:spPr>
              <a:noFill/>
              <a:ln w="25400">
                <a:solidFill>
                  <a:srgbClr val="990099"/>
                </a:solidFill>
              </a:ln>
              <a:effectLst/>
            </c:spPr>
          </c:marker>
          <c:xVal>
            <c:numRef>
              <c:f>CompsForPPt!$A$39:$A$48</c:f>
              <c:numCache>
                <c:formatCode>General</c:formatCode>
                <c:ptCount val="10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</c:numCache>
            </c:numRef>
          </c:xVal>
          <c:yVal>
            <c:numRef>
              <c:f>CompsForPPt!$C$39:$C$48</c:f>
              <c:numCache>
                <c:formatCode>General</c:formatCode>
                <c:ptCount val="10"/>
                <c:pt idx="0">
                  <c:v>0.2</c:v>
                </c:pt>
                <c:pt idx="1">
                  <c:v>0.88200000000000001</c:v>
                </c:pt>
                <c:pt idx="2">
                  <c:v>1.84</c:v>
                </c:pt>
                <c:pt idx="3">
                  <c:v>3.17</c:v>
                </c:pt>
                <c:pt idx="4">
                  <c:v>4.99</c:v>
                </c:pt>
                <c:pt idx="5">
                  <c:v>6.89</c:v>
                </c:pt>
                <c:pt idx="6">
                  <c:v>10.4</c:v>
                </c:pt>
                <c:pt idx="7">
                  <c:v>12.8</c:v>
                </c:pt>
                <c:pt idx="8">
                  <c:v>15.8</c:v>
                </c:pt>
                <c:pt idx="9">
                  <c:v>19.2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C18-42F2-A7D8-538E50D169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54113552"/>
        <c:axId val="72147776"/>
      </c:scatterChart>
      <c:valAx>
        <c:axId val="1554113552"/>
        <c:scaling>
          <c:orientation val="minMax"/>
          <c:max val="1050"/>
          <c:min val="0"/>
        </c:scaling>
        <c:delete val="0"/>
        <c:axPos val="b"/>
        <c:majorGridlines>
          <c:spPr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72147776"/>
        <c:crosses val="autoZero"/>
        <c:crossBetween val="midCat"/>
        <c:majorUnit val="250"/>
        <c:minorUnit val="125"/>
      </c:valAx>
      <c:valAx>
        <c:axId val="72147776"/>
        <c:scaling>
          <c:orientation val="minMax"/>
          <c:max val="60"/>
        </c:scaling>
        <c:delete val="0"/>
        <c:axPos val="l"/>
        <c:majorGridlines>
          <c:spPr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(ms)</a:t>
                </a:r>
              </a:p>
            </c:rich>
          </c:tx>
          <c:layout>
            <c:manualLayout>
              <c:xMode val="edge"/>
              <c:yMode val="edge"/>
              <c:x val="1.3110280999775577E-2"/>
              <c:y val="0.1479034189685145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554113552"/>
        <c:crosses val="autoZero"/>
        <c:crossBetween val="midCat"/>
      </c:valAx>
      <c:spPr>
        <a:noFill/>
        <a:ln w="12700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CompsForPPt!$B$2</c:f>
              <c:strCache>
                <c:ptCount val="1"/>
                <c:pt idx="0">
                  <c:v>bubble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10"/>
            <c:spPr>
              <a:noFill/>
              <a:ln w="25400">
                <a:solidFill>
                  <a:srgbClr val="FF0000"/>
                </a:solidFill>
              </a:ln>
              <a:effectLst/>
            </c:spPr>
          </c:marker>
          <c:xVal>
            <c:numRef>
              <c:f>CompsForPPt!$A$3:$A$12</c:f>
              <c:numCache>
                <c:formatCode>General</c:formatCode>
                <c:ptCount val="10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</c:numCache>
            </c:numRef>
          </c:xVal>
          <c:yVal>
            <c:numRef>
              <c:f>CompsForPPt!$B$3:$B$12</c:f>
              <c:numCache>
                <c:formatCode>General</c:formatCode>
                <c:ptCount val="10"/>
                <c:pt idx="0">
                  <c:v>0.63900000000000001</c:v>
                </c:pt>
                <c:pt idx="1">
                  <c:v>2.0299999999999998</c:v>
                </c:pt>
                <c:pt idx="2">
                  <c:v>4.71</c:v>
                </c:pt>
                <c:pt idx="3">
                  <c:v>8.52</c:v>
                </c:pt>
                <c:pt idx="4">
                  <c:v>13.5</c:v>
                </c:pt>
                <c:pt idx="5">
                  <c:v>20.5</c:v>
                </c:pt>
                <c:pt idx="6">
                  <c:v>28.8</c:v>
                </c:pt>
                <c:pt idx="7">
                  <c:v>35.9</c:v>
                </c:pt>
                <c:pt idx="8">
                  <c:v>46</c:v>
                </c:pt>
                <c:pt idx="9">
                  <c:v>56.4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C9C-4EDD-96BC-04D99263D9C1}"/>
            </c:ext>
          </c:extLst>
        </c:ser>
        <c:ser>
          <c:idx val="1"/>
          <c:order val="1"/>
          <c:tx>
            <c:strRef>
              <c:f>CompsForPPt!$C$2</c:f>
              <c:strCache>
                <c:ptCount val="1"/>
                <c:pt idx="0">
                  <c:v>selection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triangle"/>
            <c:size val="10"/>
            <c:spPr>
              <a:noFill/>
              <a:ln w="25400">
                <a:solidFill>
                  <a:srgbClr val="990099"/>
                </a:solidFill>
              </a:ln>
              <a:effectLst/>
            </c:spPr>
          </c:marker>
          <c:xVal>
            <c:numRef>
              <c:f>CompsForPPt!$A$3:$A$12</c:f>
              <c:numCache>
                <c:formatCode>General</c:formatCode>
                <c:ptCount val="10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</c:numCache>
            </c:numRef>
          </c:xVal>
          <c:yVal>
            <c:numRef>
              <c:f>CompsForPPt!$C$3:$C$12</c:f>
              <c:numCache>
                <c:formatCode>General</c:formatCode>
                <c:ptCount val="10"/>
                <c:pt idx="0">
                  <c:v>0.216</c:v>
                </c:pt>
                <c:pt idx="1">
                  <c:v>0.88300000000000001</c:v>
                </c:pt>
                <c:pt idx="2">
                  <c:v>1.75</c:v>
                </c:pt>
                <c:pt idx="3">
                  <c:v>3.36</c:v>
                </c:pt>
                <c:pt idx="4">
                  <c:v>4.8600000000000003</c:v>
                </c:pt>
                <c:pt idx="5">
                  <c:v>7.81</c:v>
                </c:pt>
                <c:pt idx="6">
                  <c:v>10.5</c:v>
                </c:pt>
                <c:pt idx="7">
                  <c:v>13.6</c:v>
                </c:pt>
                <c:pt idx="8">
                  <c:v>28</c:v>
                </c:pt>
                <c:pt idx="9">
                  <c:v>21.3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C9C-4EDD-96BC-04D99263D9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54113552"/>
        <c:axId val="72147776"/>
      </c:scatterChart>
      <c:valAx>
        <c:axId val="1554113552"/>
        <c:scaling>
          <c:orientation val="minMax"/>
          <c:max val="1050"/>
          <c:min val="0"/>
        </c:scaling>
        <c:delete val="0"/>
        <c:axPos val="b"/>
        <c:majorGridlines>
          <c:spPr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72147776"/>
        <c:crosses val="autoZero"/>
        <c:crossBetween val="midCat"/>
        <c:majorUnit val="250"/>
        <c:minorUnit val="125"/>
      </c:valAx>
      <c:valAx>
        <c:axId val="72147776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(ms)</a:t>
                </a:r>
              </a:p>
            </c:rich>
          </c:tx>
          <c:layout>
            <c:manualLayout>
              <c:xMode val="edge"/>
              <c:yMode val="edge"/>
              <c:x val="1.3110280999775577E-2"/>
              <c:y val="0.1479034189685145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554113552"/>
        <c:crosses val="autoZero"/>
        <c:crossBetween val="midCat"/>
      </c:valAx>
      <c:spPr>
        <a:noFill/>
        <a:ln w="12700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CompsForPPt!$B$21</c:f>
              <c:strCache>
                <c:ptCount val="1"/>
                <c:pt idx="0">
                  <c:v>bubble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noFill/>
              <a:ln w="25400">
                <a:solidFill>
                  <a:srgbClr val="FF0000"/>
                </a:solidFill>
              </a:ln>
              <a:effectLst/>
            </c:spPr>
          </c:marker>
          <c:xVal>
            <c:numRef>
              <c:f>CompsForPPt!$A$22:$A$31</c:f>
              <c:numCache>
                <c:formatCode>General</c:formatCode>
                <c:ptCount val="10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</c:numCache>
            </c:numRef>
          </c:xVal>
          <c:yVal>
            <c:numRef>
              <c:f>CompsForPPt!$B$22:$B$31</c:f>
              <c:numCache>
                <c:formatCode>General</c:formatCode>
                <c:ptCount val="10"/>
                <c:pt idx="0">
                  <c:v>9.4500000000000001E-3</c:v>
                </c:pt>
                <c:pt idx="1">
                  <c:v>2.63E-2</c:v>
                </c:pt>
                <c:pt idx="2">
                  <c:v>1.52E-2</c:v>
                </c:pt>
                <c:pt idx="3">
                  <c:v>3.8699999999999998E-2</c:v>
                </c:pt>
                <c:pt idx="4">
                  <c:v>2.6499999999999999E-2</c:v>
                </c:pt>
                <c:pt idx="5">
                  <c:v>2.8400000000000002E-2</c:v>
                </c:pt>
                <c:pt idx="6">
                  <c:v>5.0200000000000002E-2</c:v>
                </c:pt>
                <c:pt idx="7">
                  <c:v>4.0399999999999998E-2</c:v>
                </c:pt>
                <c:pt idx="8">
                  <c:v>4.4499999999999998E-2</c:v>
                </c:pt>
                <c:pt idx="9">
                  <c:v>5.0900000000000001E-2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EBF-4E82-9426-187C243CAEB5}"/>
            </c:ext>
          </c:extLst>
        </c:ser>
        <c:ser>
          <c:idx val="1"/>
          <c:order val="1"/>
          <c:tx>
            <c:strRef>
              <c:f>CompsForPPt!$C$21</c:f>
              <c:strCache>
                <c:ptCount val="1"/>
                <c:pt idx="0">
                  <c:v>selection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10"/>
            <c:spPr>
              <a:noFill/>
              <a:ln w="25400">
                <a:solidFill>
                  <a:srgbClr val="990099"/>
                </a:solidFill>
              </a:ln>
              <a:effectLst/>
            </c:spPr>
          </c:marker>
          <c:xVal>
            <c:numRef>
              <c:f>CompsForPPt!$A$22:$A$31</c:f>
              <c:numCache>
                <c:formatCode>General</c:formatCode>
                <c:ptCount val="10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</c:numCache>
            </c:numRef>
          </c:xVal>
          <c:yVal>
            <c:numRef>
              <c:f>CompsForPPt!$C$22:$C$31</c:f>
              <c:numCache>
                <c:formatCode>General</c:formatCode>
                <c:ptCount val="10"/>
                <c:pt idx="0">
                  <c:v>0.22900000000000001</c:v>
                </c:pt>
                <c:pt idx="1">
                  <c:v>0.82699999999999996</c:v>
                </c:pt>
                <c:pt idx="2">
                  <c:v>1.84</c:v>
                </c:pt>
                <c:pt idx="3">
                  <c:v>3.34</c:v>
                </c:pt>
                <c:pt idx="4">
                  <c:v>5.03</c:v>
                </c:pt>
                <c:pt idx="5">
                  <c:v>8.0500000000000007</c:v>
                </c:pt>
                <c:pt idx="6">
                  <c:v>11.3</c:v>
                </c:pt>
                <c:pt idx="7">
                  <c:v>13.8</c:v>
                </c:pt>
                <c:pt idx="8">
                  <c:v>18</c:v>
                </c:pt>
                <c:pt idx="9">
                  <c:v>22.5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EBF-4E82-9426-187C243CAE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54113552"/>
        <c:axId val="72147776"/>
      </c:scatterChart>
      <c:valAx>
        <c:axId val="1554113552"/>
        <c:scaling>
          <c:orientation val="minMax"/>
          <c:max val="1050"/>
          <c:min val="0"/>
        </c:scaling>
        <c:delete val="0"/>
        <c:axPos val="b"/>
        <c:majorGridlines>
          <c:spPr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72147776"/>
        <c:crosses val="autoZero"/>
        <c:crossBetween val="midCat"/>
        <c:majorUnit val="250"/>
        <c:minorUnit val="125"/>
      </c:valAx>
      <c:valAx>
        <c:axId val="72147776"/>
        <c:scaling>
          <c:orientation val="minMax"/>
          <c:max val="60"/>
        </c:scaling>
        <c:delete val="0"/>
        <c:axPos val="l"/>
        <c:majorGridlines>
          <c:spPr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(ms)</a:t>
                </a:r>
              </a:p>
            </c:rich>
          </c:tx>
          <c:layout>
            <c:manualLayout>
              <c:xMode val="edge"/>
              <c:yMode val="edge"/>
              <c:x val="1.3110280999775577E-2"/>
              <c:y val="0.1479034189685145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554113552"/>
        <c:crosses val="autoZero"/>
        <c:crossBetween val="midCat"/>
      </c:valAx>
      <c:spPr>
        <a:noFill/>
        <a:ln w="12700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CompsForPPt!$B$38</c:f>
              <c:strCache>
                <c:ptCount val="1"/>
                <c:pt idx="0">
                  <c:v>bubble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noFill/>
              <a:ln w="25400">
                <a:solidFill>
                  <a:srgbClr val="FF0000"/>
                </a:solidFill>
              </a:ln>
              <a:effectLst/>
            </c:spPr>
          </c:marker>
          <c:xVal>
            <c:numRef>
              <c:f>CompsForPPt!$A$39:$A$48</c:f>
              <c:numCache>
                <c:formatCode>General</c:formatCode>
                <c:ptCount val="10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</c:numCache>
            </c:numRef>
          </c:xVal>
          <c:yVal>
            <c:numRef>
              <c:f>CompsForPPt!$B$39:$B$48</c:f>
              <c:numCache>
                <c:formatCode>General</c:formatCode>
                <c:ptCount val="10"/>
                <c:pt idx="0">
                  <c:v>0.442</c:v>
                </c:pt>
                <c:pt idx="1">
                  <c:v>1.67</c:v>
                </c:pt>
                <c:pt idx="2">
                  <c:v>3.76</c:v>
                </c:pt>
                <c:pt idx="3">
                  <c:v>6.35</c:v>
                </c:pt>
                <c:pt idx="4">
                  <c:v>10.7</c:v>
                </c:pt>
                <c:pt idx="5">
                  <c:v>15.4</c:v>
                </c:pt>
                <c:pt idx="6">
                  <c:v>21.9</c:v>
                </c:pt>
                <c:pt idx="7">
                  <c:v>28.2</c:v>
                </c:pt>
                <c:pt idx="8">
                  <c:v>34.299999999999997</c:v>
                </c:pt>
                <c:pt idx="9">
                  <c:v>43.9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C18-42F2-A7D8-538E50D16943}"/>
            </c:ext>
          </c:extLst>
        </c:ser>
        <c:ser>
          <c:idx val="1"/>
          <c:order val="1"/>
          <c:tx>
            <c:strRef>
              <c:f>CompsForPPt!$C$38</c:f>
              <c:strCache>
                <c:ptCount val="1"/>
                <c:pt idx="0">
                  <c:v>selection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10"/>
            <c:spPr>
              <a:noFill/>
              <a:ln w="25400">
                <a:solidFill>
                  <a:srgbClr val="990099"/>
                </a:solidFill>
              </a:ln>
              <a:effectLst/>
            </c:spPr>
          </c:marker>
          <c:xVal>
            <c:numRef>
              <c:f>CompsForPPt!$A$39:$A$48</c:f>
              <c:numCache>
                <c:formatCode>General</c:formatCode>
                <c:ptCount val="10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</c:numCache>
            </c:numRef>
          </c:xVal>
          <c:yVal>
            <c:numRef>
              <c:f>CompsForPPt!$C$39:$C$48</c:f>
              <c:numCache>
                <c:formatCode>General</c:formatCode>
                <c:ptCount val="10"/>
                <c:pt idx="0">
                  <c:v>0.2</c:v>
                </c:pt>
                <c:pt idx="1">
                  <c:v>0.88200000000000001</c:v>
                </c:pt>
                <c:pt idx="2">
                  <c:v>1.84</c:v>
                </c:pt>
                <c:pt idx="3">
                  <c:v>3.17</c:v>
                </c:pt>
                <c:pt idx="4">
                  <c:v>4.99</c:v>
                </c:pt>
                <c:pt idx="5">
                  <c:v>6.89</c:v>
                </c:pt>
                <c:pt idx="6">
                  <c:v>10.4</c:v>
                </c:pt>
                <c:pt idx="7">
                  <c:v>12.8</c:v>
                </c:pt>
                <c:pt idx="8">
                  <c:v>15.8</c:v>
                </c:pt>
                <c:pt idx="9">
                  <c:v>19.2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C18-42F2-A7D8-538E50D169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54113552"/>
        <c:axId val="72147776"/>
      </c:scatterChart>
      <c:valAx>
        <c:axId val="1554113552"/>
        <c:scaling>
          <c:orientation val="minMax"/>
          <c:max val="1050"/>
          <c:min val="0"/>
        </c:scaling>
        <c:delete val="0"/>
        <c:axPos val="b"/>
        <c:majorGridlines>
          <c:spPr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72147776"/>
        <c:crosses val="autoZero"/>
        <c:crossBetween val="midCat"/>
        <c:majorUnit val="250"/>
        <c:minorUnit val="125"/>
      </c:valAx>
      <c:valAx>
        <c:axId val="72147776"/>
        <c:scaling>
          <c:orientation val="minMax"/>
          <c:max val="60"/>
        </c:scaling>
        <c:delete val="0"/>
        <c:axPos val="l"/>
        <c:majorGridlines>
          <c:spPr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(ms)</a:t>
                </a:r>
              </a:p>
            </c:rich>
          </c:tx>
          <c:layout>
            <c:manualLayout>
              <c:xMode val="edge"/>
              <c:yMode val="edge"/>
              <c:x val="1.3110280999775577E-2"/>
              <c:y val="0.1479034189685145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554113552"/>
        <c:crosses val="autoZero"/>
        <c:crossBetween val="midCat"/>
      </c:valAx>
      <c:spPr>
        <a:noFill/>
        <a:ln w="12700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293775-3CB7-43C2-9EE5-D1CE1220EE1B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BB459-EC71-428A-9D7E-937D77E66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956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9BB459-EC71-428A-9D7E-937D77E66D4A}" type="slidenum">
              <a:rPr lang="en-US" smtClean="0"/>
              <a:t>334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731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44D18-66D4-46D1-1099-E2C5C147B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495F60-1FC6-7CDB-3946-2E7EF679C9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9BE3B-B7BF-89EB-23FD-682E1A940B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EA2572-AFEE-4511-B8B9-91D61951B57D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B1DD0-A64D-6970-0101-BBCC4FD17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8B19C-7FDF-9181-0DD5-DD18299F9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8B9E1E-8162-4C44-9EF8-4EF9775F9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139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3FC14-BAC7-B5DA-D747-084176817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FA7C8E-6A45-BB0D-EA8E-CA3816B61B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BEC85-5740-6004-5C66-10879F1F30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EA2572-AFEE-4511-B8B9-91D61951B57D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A3FF2-1480-228F-C7BA-C68C8D388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58259-8529-364C-D29F-D7F3F441F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8B9E1E-8162-4C44-9EF8-4EF9775F9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85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19C34F-DB61-5E7C-3ADD-5F3E4FDC10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A5A3C5-EAB2-1FD2-7CFF-2EDE106DF7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E65B3-5DB5-5583-D33B-FC4A493943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EA2572-AFEE-4511-B8B9-91D61951B57D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690A4-3832-85C4-614C-06E92AF94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D142D-BC1B-AA05-F4B5-74E7202D3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8B9E1E-8162-4C44-9EF8-4EF9775F9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3284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FFB9F-5915-CF54-213C-1C7067A1E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0291FD-1E62-9BC4-B804-2D234F3107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6D9EF-ED95-1C9B-8DF0-E8A795647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E3817-1AA8-4EF4-A4A3-48A04DC139AA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EBE7B-7631-F113-FD73-352B40C71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AE9B6-7C72-0CDB-47ED-FB9CBC064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10DF6-2009-4F1C-AF6E-EC3A660CD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897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D6D2-D9EC-018B-E561-3ABDB1F4A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7E31E-C1C2-2EE0-3C48-6B052743B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2A1F7-52B3-1189-7313-3F3D1FD9A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E3817-1AA8-4EF4-A4A3-48A04DC139AA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4DC76-E137-7C10-CB41-76BAC7FF0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29910-098F-5062-53F8-35EFA36C1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10DF6-2009-4F1C-AF6E-EC3A660CD7E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595AF49-77C1-A485-7A75-342DF32CAC12}"/>
              </a:ext>
            </a:extLst>
          </p:cNvPr>
          <p:cNvSpPr/>
          <p:nvPr userDrawn="1"/>
        </p:nvSpPr>
        <p:spPr>
          <a:xfrm>
            <a:off x="6585784" y="4686880"/>
            <a:ext cx="5132357" cy="1773045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68BD2"/>
                </a:solidFill>
                <a:latin typeface="Consolas" panose="020B0609020204030204" pitchFamily="49" charset="0"/>
              </a:rPr>
              <a:t>bubblesort</a:t>
            </a:r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(L):</a:t>
            </a:r>
          </a:p>
          <a:p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 dirty="0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 dirty="0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]:</a:t>
            </a:r>
          </a:p>
          <a:p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            L[</a:t>
            </a:r>
            <a:r>
              <a:rPr lang="en-US" dirty="0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 dirty="0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 dirty="0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 dirty="0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dirty="0">
                <a:solidFill>
                  <a:srgbClr val="268BD2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268BD2"/>
                </a:solidFill>
                <a:latin typeface="Consolas" panose="020B0609020204030204" pitchFamily="49" charset="0"/>
              </a:rPr>
              <a:t>print_list</a:t>
            </a:r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endParaRPr lang="en-US" dirty="0">
              <a:solidFill>
                <a:srgbClr val="839496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426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450E2-0464-AB6A-205F-0EFCACD21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F01C4-A261-90B1-2369-FFE9BB161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2C0E8-DE62-011D-0DBA-49EB8B1B0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E3817-1AA8-4EF4-A4A3-48A04DC139AA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BAB09-19A2-EED8-B644-DBE6E2E07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77494-FAF8-4CF3-BEE6-AB01F3227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10DF6-2009-4F1C-AF6E-EC3A660CD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01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E5225-5EAF-A3C3-D0CB-DF56D88A4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F37AC-D94B-2FFF-5A0E-D29A797906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C226A5-56DA-108E-8F7E-77D6877E8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98011A-2221-D7D2-CAA0-FE67B8841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E3817-1AA8-4EF4-A4A3-48A04DC139AA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32E1E-0195-2F44-15AD-EAC1312DC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3910D-6134-CA80-3963-56CA3AD04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10DF6-2009-4F1C-AF6E-EC3A660CD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8773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D8E64-E077-59AB-FC7E-FD4124A2F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1B33D-C656-6989-3B23-5F0C33F41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68E2D0-7B03-CA8B-96E0-0DF44EB926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7DE548-461C-8A47-418C-4D0B23FBDB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BC48EC-D801-196A-4328-6726F62EDB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F43DBF-CAB6-7F48-C593-832B7D354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E3817-1AA8-4EF4-A4A3-48A04DC139AA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0D3928-9F42-CDF7-5A60-05A9AFE6C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FB841D-B185-55F6-839B-151FD4E4F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10DF6-2009-4F1C-AF6E-EC3A660CD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9651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D3BF0-43C7-1280-6A20-24D5B4017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C6608B-66D8-A504-28DA-711FCCC85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E3817-1AA8-4EF4-A4A3-48A04DC139AA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E078C-94DA-D548-30B4-4CFB10B39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49FEFF-FB1F-E3BB-3C9D-4ABF0592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10DF6-2009-4F1C-AF6E-EC3A660CD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990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74E5FD-7089-4508-F15B-79D70E9DA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E3817-1AA8-4EF4-A4A3-48A04DC139AA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CA4D98-D558-D183-FC6A-FEFBF3D42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D5C67C-D6DF-DC69-8EC7-15A10EC5B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10DF6-2009-4F1C-AF6E-EC3A660CD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3813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B065-DA93-F0E9-D6A4-B1A33DB9A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8CAEF-4329-3780-CF08-86BBD118C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5E8B31-753D-5A44-754E-51A1B2C0A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9C3E07-9FA5-0602-C615-973AB6FB5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E3817-1AA8-4EF4-A4A3-48A04DC139AA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115833-89DD-88AD-9A15-B282F4826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634CED-6E80-790C-4B18-3C2E96169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10DF6-2009-4F1C-AF6E-EC3A660CD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568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C4F59-FB7E-8C4B-8876-F01839D7F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67231-1A62-7CF5-57D6-CAE05A9E5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EAA41-9F67-069C-5FE7-D0B2C99872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EA2572-AFEE-4511-B8B9-91D61951B57D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0BD33-D36D-6DD8-6CC5-F71806561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07CBB-F78C-D167-42EF-51F4F29C4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8B9E1E-8162-4C44-9EF8-4EF9775F9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3391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D7DD5-2574-5DE7-A48A-BFC382A8E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2442EE-CE72-58C5-6457-55ACB8F7D9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12E6D6-5D12-84B2-EB45-6A601AA273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9DECDF-0171-EA30-2B94-41DA142CE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E3817-1AA8-4EF4-A4A3-48A04DC139AA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8719B3-A470-B259-EBEB-76CF75638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8202E0-5DD0-4B73-FEAE-A5CAACC12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10DF6-2009-4F1C-AF6E-EC3A660CD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679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40EE3-25FB-1832-0DA2-A1976E7B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42F51B-AB64-4FCF-13B6-AA2B0CD81C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7FDF38-FF55-6C09-5D15-E44231FEE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E3817-1AA8-4EF4-A4A3-48A04DC139AA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D5DC2D-DA21-C2E5-CA8D-EF3A0F2E9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C439E-F832-99DD-BD67-3328B1B30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10DF6-2009-4F1C-AF6E-EC3A660CD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9209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52070C-1596-3528-B217-9418F84CC2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BF033F-44B9-7393-5CBA-50048125EE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9C68A-08E0-70F0-19CF-ACE700FAC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E3817-1AA8-4EF4-A4A3-48A04DC139AA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4EF54-C74E-7F12-A1E9-CD9C3A0F8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D8932-12E2-A966-35C1-9D0C08A55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10DF6-2009-4F1C-AF6E-EC3A660CD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192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B0C0A-018A-6347-BF5E-285DE16B9D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3AAD0C-78D3-C05E-8664-40410DFF3C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8C1F6-5242-A4DA-157F-2D277529B9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69CA5-86A3-4D95-AC52-B118EB9EBB3D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BF2B8-A5CF-D73B-6CB8-A43B9FEA7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BC30-5FCA-07CB-F8FC-5881AD29F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34EC64-CC09-43A7-80A9-DA4BCB304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0983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7E5A6-FB2A-C92E-FD02-D4FBEC71B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7BB4B-4D1B-E867-F6DF-BFA2F696D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8C1884-C880-1EE1-4559-7B9BCBA87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69CA5-86A3-4D95-AC52-B118EB9EBB3D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F99BF-BBC6-5151-0A65-643DE266B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892C0-ADF3-5D2A-2217-D48F6C407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34EC64-CC09-43A7-80A9-DA4BCB304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9758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E3E73-CC1C-244C-C7DD-C6A57DF2D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2A882-6900-E8DA-3CE1-A0331AE24C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B6D12-54D7-7771-877A-6BF614E0C7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69CA5-86A3-4D95-AC52-B118EB9EBB3D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0C882-ABED-0739-6676-7A05389EB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29076-D779-1598-E5A8-62EEBEBCC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34EC64-CC09-43A7-80A9-DA4BCB304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5677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6877B-0B36-DFDA-377A-15D2F1D0C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6A949-C339-8C97-327A-6B413BA10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CF995-951F-0C31-4B24-00FDB9D8D8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9C998D-CEA2-0E9B-E7E7-4B081D47E0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69CA5-86A3-4D95-AC52-B118EB9EBB3D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0EDDEC-D5B8-CCC3-061D-E8DF147AE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812E5F-02D7-7A69-2A33-A8CE70B23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34EC64-CC09-43A7-80A9-DA4BCB304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1602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F30F0-0223-7C7D-EF2B-ADBFAD2FC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7DC03-ACDA-FB2F-A496-1FF4D83AC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571985-7A04-4BFD-86E8-1382CDBD8A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25F46C-3B04-E687-C786-E6CC87B838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61ACC6-3A8C-4609-10B2-CABF136B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DE9509-28A7-7184-F0CF-C8E376AF6B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69CA5-86A3-4D95-AC52-B118EB9EBB3D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97FA13-0284-8ADA-6407-C561B7756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DEBE70-5524-C949-CF20-994005964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34EC64-CC09-43A7-80A9-DA4BCB304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4930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01217-6F6B-E2F9-DB8D-87DADBC04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367548-CD6F-82D1-0ED8-8580583675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69CA5-86A3-4D95-AC52-B118EB9EBB3D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B8D290-58C2-046E-741D-05DF341B5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F7969B-4350-2FED-D879-206299376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34EC64-CC09-43A7-80A9-DA4BCB304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4693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lection S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04C6AE9-9DE1-24AD-560A-F652838EFB9C}"/>
              </a:ext>
            </a:extLst>
          </p:cNvPr>
          <p:cNvSpPr/>
          <p:nvPr userDrawn="1"/>
        </p:nvSpPr>
        <p:spPr>
          <a:xfrm>
            <a:off x="6434328" y="3175200"/>
            <a:ext cx="5672328" cy="357643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74320">
              <a:spcBef>
                <a:spcPts val="600"/>
              </a:spcBef>
            </a:pPr>
            <a:r>
              <a:rPr lang="en-US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selectionsort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 marL="274320"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 marL="274320"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274320"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item_max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L[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274320"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pPr marL="274320"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274320"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item_max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274320"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item_max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L[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274320"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 </a:t>
            </a:r>
          </a:p>
          <a:p>
            <a:pPr marL="274320"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 L[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36EB41-8468-22D2-5D8C-F73D2DB043E8}"/>
              </a:ext>
            </a:extLst>
          </p:cNvPr>
          <p:cNvSpPr txBox="1"/>
          <p:nvPr userDrawn="1"/>
        </p:nvSpPr>
        <p:spPr>
          <a:xfrm>
            <a:off x="6397753" y="3184344"/>
            <a:ext cx="487680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01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02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03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04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05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06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07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08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09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421373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7207A-D33F-0E91-CC61-30DE8E112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30BD2-88EA-BCB8-1EDC-E092DE71C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6866E-D3CA-6C5C-2CA0-183CA02E52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EA2572-AFEE-4511-B8B9-91D61951B57D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529F64-84A1-0CE9-D50D-C8EC155E7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19674-22D2-EFCC-0D7D-62D20236E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8B9E1E-8162-4C44-9EF8-4EF9775F9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188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37464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4C0AB-8E29-F4CC-3896-4B33F06D0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D9697-3F86-2419-105D-5ADF71804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A7045B-1BA8-040C-4F93-D0275CF802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35CB06-77B8-78AD-2D1A-F6AB15AB06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69CA5-86A3-4D95-AC52-B118EB9EBB3D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75BB80-F31B-40B1-D1D2-A927006C0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F09C62-2EB5-4065-962D-F0FA9FB4D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34EC64-CC09-43A7-80A9-DA4BCB304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897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4E7FE-8EAE-2294-9654-DE24BE8A2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207B47-84FD-4465-71BB-2065F100CF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070A29-FB67-089D-42FB-D3974B688C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C3A22B-818C-7489-EA6D-0BAE1BA5E3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69CA5-86A3-4D95-AC52-B118EB9EBB3D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1A1FED-8EB7-4FB0-030F-C7983D327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AB68B5-E5A5-B392-1E01-D8C0F3F6C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34EC64-CC09-43A7-80A9-DA4BCB304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5422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44ACC-D557-7154-E4A8-8489C27F6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89064B-D426-833F-6616-FC71D565E0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71E15-5338-CCF5-D05A-7DED9FB6DF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69CA5-86A3-4D95-AC52-B118EB9EBB3D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A14C7-2930-812A-057D-A4AE9AB98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7CF80-ECF1-A8AC-E8DE-7F398FCF8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34EC64-CC09-43A7-80A9-DA4BCB304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2914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A9BF81-8063-107F-32C5-BB2E5A0D69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46617A-7854-3BBB-C292-40A29D2C70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D4CC9-C3C6-2D6A-4D89-B2AE4766BA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69CA5-86A3-4D95-AC52-B118EB9EBB3D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BB12F-AF9C-8939-1F47-1454C3747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47D09-90AE-E67C-EC9B-D47CDA1CC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34EC64-CC09-43A7-80A9-DA4BCB304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992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78798-68C7-4825-CDC6-E7C0EF745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F0161-E46B-B63C-12A9-EECF556CB1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2303D2-8071-D559-28B8-C977128D70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2B5C86-1736-9862-157B-9DF3136396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EA2572-AFEE-4511-B8B9-91D61951B57D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BA16E8-8ADA-CFF4-48EA-05186D2B2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36CF1F-D91D-32D2-0FB4-E020A6668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8B9E1E-8162-4C44-9EF8-4EF9775F9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551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10179-E6D3-3429-531F-9EF12ECCA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6EA852-041B-C559-9CE3-1D492D8F1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7A1706-2E0D-FF25-2F46-308A664388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D27C3C-9BFB-8272-F31D-559B0897F5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09A2A2-8E78-B50E-CBE2-97BF1A5750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DD1815-7532-394D-7741-F06E99BA2C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EA2572-AFEE-4511-B8B9-91D61951B57D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B35CDB-0D7D-00BE-595B-2DED54738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893077-3BEE-FCAA-8E52-D5E9B270F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8B9E1E-8162-4C44-9EF8-4EF9775F9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9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1D4B4-C02C-4AD2-95B6-9B05CFAF2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F94914-A4F9-53F6-B4DC-A69249D86D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EA2572-AFEE-4511-B8B9-91D61951B57D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1C1F41-AD23-6B24-053B-2A7F76A6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9D82C0-C7B1-0790-9B82-4725C278B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8B9E1E-8162-4C44-9EF8-4EF9775F9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804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1E4963-CB4C-4C3C-98E1-C0AB11DF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EA2572-AFEE-4511-B8B9-91D61951B57D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42ACEF-4684-A372-7AAB-146AE32BA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DC8E8-35DD-D94F-5FB9-D5DCCEBD0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8B9E1E-8162-4C44-9EF8-4EF9775F9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922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51DE3-A5F4-B2AA-8AC5-C27476EAC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4C800-4E5E-D674-8122-878044FAA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2143EF-E14E-27F2-425F-6EA5297581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6D4112-F382-D543-F0FA-7E61C6190C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EA2572-AFEE-4511-B8B9-91D61951B57D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54F70-A658-2D3D-8073-A75FCA7B7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852E3-A023-9712-E97F-663208C7B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8B9E1E-8162-4C44-9EF8-4EF9775F9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303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AF79-ED07-39B6-5426-22A0C733C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B566C5-1358-71B7-B7BA-79C1D32EAA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0BD7F-8603-0B72-46EE-FF36962C64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8E758C-DEFD-F847-F4A7-F14F16A252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EA2572-AFEE-4511-B8B9-91D61951B57D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3055B2-0734-D01A-1B40-EE7D46AE6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C1DFAA-D05F-0432-FB09-C21D8D1A4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8B9E1E-8162-4C44-9EF8-4EF9775F9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218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3698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C7C9D8-98AE-6478-A995-7E8D00494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B0DBE-19BE-83A8-8C58-9159CA41D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553A6-739F-750C-5433-371D0B83EE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9E3817-1AA8-4EF4-A4A3-48A04DC139AA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EC194-009D-BDA8-4CCB-87596576BC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BD695-AF97-B5C6-A622-A31788CEF2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410DF6-2009-4F1C-AF6E-EC3A660CD7E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A1521AC-1D6C-E44E-0E00-7344A72649C4}"/>
              </a:ext>
            </a:extLst>
          </p:cNvPr>
          <p:cNvSpPr/>
          <p:nvPr userDrawn="1"/>
        </p:nvSpPr>
        <p:spPr>
          <a:xfrm>
            <a:off x="6585784" y="4686880"/>
            <a:ext cx="5132357" cy="1490083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68BD2"/>
                </a:solidFill>
                <a:latin typeface="Consolas" panose="020B0609020204030204" pitchFamily="49" charset="0"/>
              </a:rPr>
              <a:t>bubblesort</a:t>
            </a:r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(L):</a:t>
            </a:r>
          </a:p>
          <a:p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 dirty="0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 dirty="0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]:</a:t>
            </a:r>
          </a:p>
          <a:p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            L[</a:t>
            </a:r>
            <a:r>
              <a:rPr lang="en-US" dirty="0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 dirty="0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 dirty="0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 dirty="0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16577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B0BDA6-68C5-9708-E293-F7D21B17A89C}"/>
              </a:ext>
            </a:extLst>
          </p:cNvPr>
          <p:cNvSpPr/>
          <p:nvPr userDrawn="1"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2C8B751-F753-D263-D325-558F94522DEE}"/>
              </a:ext>
            </a:extLst>
          </p:cNvPr>
          <p:cNvSpPr/>
          <p:nvPr userDrawn="1"/>
        </p:nvSpPr>
        <p:spPr>
          <a:xfrm>
            <a:off x="21907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CDDE6AB-168F-3593-ACF8-7BAEE2079FA5}"/>
              </a:ext>
            </a:extLst>
          </p:cNvPr>
          <p:cNvSpPr/>
          <p:nvPr userDrawn="1"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5BDD236-1280-85D7-C5CB-734600297600}"/>
              </a:ext>
            </a:extLst>
          </p:cNvPr>
          <p:cNvSpPr/>
          <p:nvPr userDrawn="1"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C820C76-BF09-597C-2F85-E40602B89ACD}"/>
              </a:ext>
            </a:extLst>
          </p:cNvPr>
          <p:cNvSpPr/>
          <p:nvPr userDrawn="1"/>
        </p:nvSpPr>
        <p:spPr>
          <a:xfrm>
            <a:off x="172837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F0A9D77-0929-1EB6-A8E3-EF8748DB526E}"/>
              </a:ext>
            </a:extLst>
          </p:cNvPr>
          <p:cNvSpPr/>
          <p:nvPr userDrawn="1"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0A87F13-152C-39EB-07CF-DD9B20442969}"/>
              </a:ext>
            </a:extLst>
          </p:cNvPr>
          <p:cNvSpPr/>
          <p:nvPr userDrawn="1"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A37A698-8416-974D-8EE2-A9618AE72E8D}"/>
              </a:ext>
            </a:extLst>
          </p:cNvPr>
          <p:cNvSpPr/>
          <p:nvPr userDrawn="1"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371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96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0.png"/><Relationship Id="rId7" Type="http://schemas.openxmlformats.org/officeDocument/2006/relationships/image" Target="../media/image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AA5B5C-FF41-27DF-D641-EF72686C1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59"/>
            <a:ext cx="12192000" cy="683568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1B34570-BEE3-EF29-371D-6B4C45989C61}"/>
              </a:ext>
            </a:extLst>
          </p:cNvPr>
          <p:cNvSpPr/>
          <p:nvPr/>
        </p:nvSpPr>
        <p:spPr>
          <a:xfrm>
            <a:off x="8407508" y="3214047"/>
            <a:ext cx="3663936" cy="3487003"/>
          </a:xfrm>
          <a:prstGeom prst="roundRect">
            <a:avLst>
              <a:gd name="adj" fmla="val 1015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</a:pPr>
            <a:r>
              <a:rPr lang="en-US" sz="2400" dirty="0">
                <a:solidFill>
                  <a:srgbClr val="002B36"/>
                </a:solidFill>
                <a:latin typeface="+mj-lt"/>
              </a:rPr>
              <a:t>Opening Poll</a:t>
            </a:r>
            <a:endParaRPr lang="en-US" dirty="0">
              <a:solidFill>
                <a:srgbClr val="002B3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0652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7480C-7F83-5927-E903-A85C2F408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C0629-857D-23FE-4D3A-805AB3D39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Sorting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4CE41-98B7-99DC-27F1-9E2AD8AA4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02" y="1093508"/>
            <a:ext cx="10515600" cy="1127401"/>
          </a:xfrm>
        </p:spPr>
        <p:txBody>
          <a:bodyPr/>
          <a:lstStyle/>
          <a:p>
            <a:r>
              <a:rPr lang="en-US"/>
              <a:t>A sorting algorithm takes an array as input, and, after running, that array is 1) </a:t>
            </a:r>
            <a:r>
              <a:rPr lang="en-US" i="1"/>
              <a:t>sorted </a:t>
            </a:r>
            <a:r>
              <a:rPr lang="en-US"/>
              <a:t>and 2) </a:t>
            </a:r>
            <a:r>
              <a:rPr lang="en-US" i="1"/>
              <a:t>contains the same items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0B0E09A-411F-BC49-129B-F26764F5E9F5}"/>
              </a:ext>
            </a:extLst>
          </p:cNvPr>
          <p:cNvGrpSpPr/>
          <p:nvPr/>
        </p:nvGrpSpPr>
        <p:grpSpPr>
          <a:xfrm>
            <a:off x="1952807" y="2065850"/>
            <a:ext cx="7485923" cy="905400"/>
            <a:chOff x="1952807" y="2065850"/>
            <a:chExt cx="7485923" cy="9054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EE97CD4-8897-C925-504E-733660313788}"/>
                </a:ext>
              </a:extLst>
            </p:cNvPr>
            <p:cNvSpPr/>
            <p:nvPr/>
          </p:nvSpPr>
          <p:spPr>
            <a:xfrm>
              <a:off x="1952807" y="2289950"/>
              <a:ext cx="2394908" cy="457200"/>
            </a:xfrm>
            <a:prstGeom prst="roundRect">
              <a:avLst>
                <a:gd name="adj" fmla="val 278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[-3, -3, -3]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D1F8C9F-1C57-5988-A0AC-8C80479AE2C0}"/>
                </a:ext>
              </a:extLst>
            </p:cNvPr>
            <p:cNvSpPr/>
            <p:nvPr/>
          </p:nvSpPr>
          <p:spPr>
            <a:xfrm>
              <a:off x="4751357" y="2065850"/>
              <a:ext cx="1888823" cy="905400"/>
            </a:xfrm>
            <a:prstGeom prst="roundRect">
              <a:avLst>
                <a:gd name="adj" fmla="val 2786"/>
              </a:avLst>
            </a:prstGeom>
            <a:solidFill>
              <a:srgbClr val="002B3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DF6E3"/>
                  </a:solidFill>
                  <a:cs typeface="Courier New" panose="02070309020205020404" pitchFamily="49" charset="0"/>
                </a:rPr>
                <a:t>Sorting Algorithm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E16CF9F-529C-B8D0-052F-9F4907121027}"/>
                </a:ext>
              </a:extLst>
            </p:cNvPr>
            <p:cNvCxnSpPr>
              <a:cxnSpLocks/>
              <a:stCxn id="8" idx="3"/>
              <a:endCxn id="5" idx="1"/>
            </p:cNvCxnSpPr>
            <p:nvPr/>
          </p:nvCxnSpPr>
          <p:spPr>
            <a:xfrm>
              <a:off x="4347715" y="2518550"/>
              <a:ext cx="4036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83D9232-DE7C-DD2A-9FF0-734ADB9C9A83}"/>
                </a:ext>
              </a:extLst>
            </p:cNvPr>
            <p:cNvCxnSpPr>
              <a:cxnSpLocks/>
              <a:stCxn id="5" idx="3"/>
              <a:endCxn id="23" idx="1"/>
            </p:cNvCxnSpPr>
            <p:nvPr/>
          </p:nvCxnSpPr>
          <p:spPr>
            <a:xfrm>
              <a:off x="6640180" y="2518550"/>
              <a:ext cx="4036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818840AB-ADB5-9288-B2D0-9DBB8C7AD33D}"/>
                </a:ext>
              </a:extLst>
            </p:cNvPr>
            <p:cNvSpPr/>
            <p:nvPr/>
          </p:nvSpPr>
          <p:spPr>
            <a:xfrm>
              <a:off x="7043822" y="2289950"/>
              <a:ext cx="2394908" cy="457200"/>
            </a:xfrm>
            <a:prstGeom prst="roundRect">
              <a:avLst>
                <a:gd name="adj" fmla="val 278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[-3, -3, -3]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2B0B088-5119-25B3-25B3-7DAE7EEAEB6F}"/>
              </a:ext>
            </a:extLst>
          </p:cNvPr>
          <p:cNvGrpSpPr/>
          <p:nvPr/>
        </p:nvGrpSpPr>
        <p:grpSpPr>
          <a:xfrm>
            <a:off x="760201" y="3564870"/>
            <a:ext cx="9837704" cy="905400"/>
            <a:chOff x="760201" y="3401060"/>
            <a:chExt cx="9837704" cy="905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8300B89-37DD-6AE0-555C-6F641D3001AE}"/>
                </a:ext>
              </a:extLst>
            </p:cNvPr>
            <p:cNvSpPr/>
            <p:nvPr/>
          </p:nvSpPr>
          <p:spPr>
            <a:xfrm>
              <a:off x="760201" y="3625160"/>
              <a:ext cx="3519577" cy="457200"/>
            </a:xfrm>
            <a:prstGeom prst="roundRect">
              <a:avLst>
                <a:gd name="adj" fmla="val 278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en-US" sz="240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[-3, -1, 0, 3, 72]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9DC76BD2-DFFE-BB8E-40C4-63E1A0D9AFDD}"/>
                </a:ext>
              </a:extLst>
            </p:cNvPr>
            <p:cNvSpPr/>
            <p:nvPr/>
          </p:nvSpPr>
          <p:spPr>
            <a:xfrm>
              <a:off x="4774361" y="3401060"/>
              <a:ext cx="1888823" cy="905400"/>
            </a:xfrm>
            <a:prstGeom prst="roundRect">
              <a:avLst>
                <a:gd name="adj" fmla="val 2786"/>
              </a:avLst>
            </a:prstGeom>
            <a:solidFill>
              <a:srgbClr val="002B3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DF6E3"/>
                  </a:solidFill>
                  <a:cs typeface="Courier New" panose="02070309020205020404" pitchFamily="49" charset="0"/>
                </a:rPr>
                <a:t>Sorting Algorithm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879303C-6733-26C6-A67B-D6B7D917B6FB}"/>
                </a:ext>
              </a:extLst>
            </p:cNvPr>
            <p:cNvCxnSpPr>
              <a:cxnSpLocks/>
              <a:stCxn id="14" idx="3"/>
              <a:endCxn id="25" idx="1"/>
            </p:cNvCxnSpPr>
            <p:nvPr/>
          </p:nvCxnSpPr>
          <p:spPr>
            <a:xfrm>
              <a:off x="4279778" y="3853760"/>
              <a:ext cx="49458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E7765E2-9268-BCEA-B0E4-16541AE961AE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6663184" y="3853760"/>
              <a:ext cx="41514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9F61B560-403C-1F29-C619-1F4080B83569}"/>
                </a:ext>
              </a:extLst>
            </p:cNvPr>
            <p:cNvSpPr/>
            <p:nvPr/>
          </p:nvSpPr>
          <p:spPr>
            <a:xfrm>
              <a:off x="7078328" y="3625160"/>
              <a:ext cx="3519577" cy="457200"/>
            </a:xfrm>
            <a:prstGeom prst="roundRect">
              <a:avLst>
                <a:gd name="adj" fmla="val 278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en-US" sz="240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[-3, -1, 0, 3, 72]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5704033-1713-C40C-C3B2-5C8CBA867D70}"/>
              </a:ext>
            </a:extLst>
          </p:cNvPr>
          <p:cNvGrpSpPr/>
          <p:nvPr/>
        </p:nvGrpSpPr>
        <p:grpSpPr>
          <a:xfrm>
            <a:off x="977299" y="5063890"/>
            <a:ext cx="9403508" cy="905400"/>
            <a:chOff x="977299" y="5063890"/>
            <a:chExt cx="9403508" cy="9054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F46C835-8358-BA38-C3DC-6D259B9B01E6}"/>
                </a:ext>
              </a:extLst>
            </p:cNvPr>
            <p:cNvSpPr/>
            <p:nvPr/>
          </p:nvSpPr>
          <p:spPr>
            <a:xfrm>
              <a:off x="977299" y="5287990"/>
              <a:ext cx="3302479" cy="457200"/>
            </a:xfrm>
            <a:prstGeom prst="roundRect">
              <a:avLst>
                <a:gd name="adj" fmla="val 278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en-US" sz="240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[-3, -1, 0, 3, 1]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2C18C695-63A5-C31D-F8D1-2939D00070AE}"/>
                </a:ext>
              </a:extLst>
            </p:cNvPr>
            <p:cNvSpPr/>
            <p:nvPr/>
          </p:nvSpPr>
          <p:spPr>
            <a:xfrm>
              <a:off x="4774361" y="5063890"/>
              <a:ext cx="1888823" cy="905400"/>
            </a:xfrm>
            <a:prstGeom prst="roundRect">
              <a:avLst>
                <a:gd name="adj" fmla="val 2786"/>
              </a:avLst>
            </a:prstGeom>
            <a:solidFill>
              <a:srgbClr val="002B3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DF6E3"/>
                  </a:solidFill>
                  <a:cs typeface="Courier New" panose="02070309020205020404" pitchFamily="49" charset="0"/>
                </a:rPr>
                <a:t>Sorting Algorithm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B8D4BCF-B7A4-A867-8F9C-B54DE94472EB}"/>
                </a:ext>
              </a:extLst>
            </p:cNvPr>
            <p:cNvCxnSpPr>
              <a:cxnSpLocks/>
              <a:stCxn id="18" idx="3"/>
              <a:endCxn id="40" idx="1"/>
            </p:cNvCxnSpPr>
            <p:nvPr/>
          </p:nvCxnSpPr>
          <p:spPr>
            <a:xfrm>
              <a:off x="4279778" y="5516590"/>
              <a:ext cx="49458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80F7482-C855-B024-E9CA-4C13EA919C41}"/>
                </a:ext>
              </a:extLst>
            </p:cNvPr>
            <p:cNvCxnSpPr>
              <a:cxnSpLocks/>
              <a:endCxn id="45" idx="1"/>
            </p:cNvCxnSpPr>
            <p:nvPr/>
          </p:nvCxnSpPr>
          <p:spPr>
            <a:xfrm>
              <a:off x="6663184" y="5516590"/>
              <a:ext cx="41514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BACDEED8-EE70-CF3A-45F8-764AE4BE6B87}"/>
                </a:ext>
              </a:extLst>
            </p:cNvPr>
            <p:cNvSpPr/>
            <p:nvPr/>
          </p:nvSpPr>
          <p:spPr>
            <a:xfrm>
              <a:off x="7078328" y="5287990"/>
              <a:ext cx="3302479" cy="457200"/>
            </a:xfrm>
            <a:prstGeom prst="roundRect">
              <a:avLst>
                <a:gd name="adj" fmla="val 278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en-US" sz="240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[-3, -1, 0, </a:t>
              </a:r>
              <a:r>
                <a:rPr lang="en-US" sz="2400" b="1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1, 3</a:t>
              </a:r>
              <a:r>
                <a:rPr lang="en-US" sz="240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763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2FBAFA-76C3-4B92-A9A0-13ED01A748C0}"/>
              </a:ext>
            </a:extLst>
          </p:cNvPr>
          <p:cNvCxnSpPr>
            <a:cxnSpLocks/>
          </p:cNvCxnSpPr>
          <p:nvPr/>
        </p:nvCxnSpPr>
        <p:spPr>
          <a:xfrm flipV="1">
            <a:off x="3890296" y="2166451"/>
            <a:ext cx="0" cy="10020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72EBBC3-DDAD-4E9C-BD81-D49B0792D2BC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81A3937-9FB1-8814-4CEA-8854150B7B3B}"/>
              </a:ext>
            </a:extLst>
          </p:cNvPr>
          <p:cNvSpPr/>
          <p:nvPr/>
        </p:nvSpPr>
        <p:spPr>
          <a:xfrm>
            <a:off x="21907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9703763-BF92-91C1-034E-68974A9D7E83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0F6C04D-730D-5E69-76FA-43FA35BD1D6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7AF4F36-86EC-A7D0-5215-644D6CAF2204}"/>
              </a:ext>
            </a:extLst>
          </p:cNvPr>
          <p:cNvSpPr/>
          <p:nvPr/>
        </p:nvSpPr>
        <p:spPr>
          <a:xfrm>
            <a:off x="172837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CECFA3B-033F-8C56-0432-56C4548BB01E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B8CF94C-C02F-0B3A-86E5-932F85162050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7501DF1-178F-026C-3A7B-BD3F9D35E24E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BD255A-FDD6-AF3E-1547-3CDF16B4D3BB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D3563E-C820-4E5E-955A-B0FFE5CDD954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224F7C-5617-D9FF-7428-8B5267019886}"/>
              </a:ext>
            </a:extLst>
          </p:cNvPr>
          <p:cNvSpPr/>
          <p:nvPr/>
        </p:nvSpPr>
        <p:spPr>
          <a:xfrm>
            <a:off x="21907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11DE3F-B874-D584-9648-6967E4560166}"/>
              </a:ext>
            </a:extLst>
          </p:cNvPr>
          <p:cNvSpPr/>
          <p:nvPr/>
        </p:nvSpPr>
        <p:spPr>
          <a:xfrm>
            <a:off x="172837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D692BA7-040D-06E1-0BF7-B3876E6284A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AC1976-6A41-67DD-EEE4-02B815BE7ABF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E31E5B-1F87-DC0C-DD4B-9B8DAE035FA8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C27CD2-93C0-74BE-24B7-4A0EFD8818A9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715695-73A1-5B6B-820D-E173C7DC7E3C}"/>
              </a:ext>
            </a:extLst>
          </p:cNvPr>
          <p:cNvSpPr txBox="1"/>
          <p:nvPr/>
        </p:nvSpPr>
        <p:spPr>
          <a:xfrm>
            <a:off x="4630481" y="2768378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L[j]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5D5C5C-4ABD-301B-A2FF-244CFC7DF01D}"/>
              </a:ext>
            </a:extLst>
          </p:cNvPr>
          <p:cNvCxnSpPr>
            <a:cxnSpLocks/>
          </p:cNvCxnSpPr>
          <p:nvPr/>
        </p:nvCxnSpPr>
        <p:spPr>
          <a:xfrm flipV="1">
            <a:off x="5283094" y="2165803"/>
            <a:ext cx="0" cy="434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BBECAF-B9C1-1F0F-3BFC-630EF28C72A0}"/>
              </a:ext>
            </a:extLst>
          </p:cNvPr>
          <p:cNvSpPr txBox="1"/>
          <p:nvPr/>
        </p:nvSpPr>
        <p:spPr>
          <a:xfrm>
            <a:off x="2873429" y="3289403"/>
            <a:ext cx="2033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C2A5A-BB80-E011-3F98-8361B6A0CE7E}"/>
              </a:ext>
            </a:extLst>
          </p:cNvPr>
          <p:cNvSpPr txBox="1"/>
          <p:nvPr/>
        </p:nvSpPr>
        <p:spPr>
          <a:xfrm>
            <a:off x="5065776" y="4939986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2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0F2C6FC-FD8E-DAB8-F907-888DBDFD2E06}"/>
              </a:ext>
            </a:extLst>
          </p:cNvPr>
          <p:cNvCxnSpPr>
            <a:cxnSpLocks/>
          </p:cNvCxnSpPr>
          <p:nvPr/>
        </p:nvCxnSpPr>
        <p:spPr>
          <a:xfrm>
            <a:off x="9274899" y="2176272"/>
            <a:ext cx="2694617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E6C138A-C378-C065-67D3-C782F61F7AC6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71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2FBAFA-76C3-4B92-A9A0-13ED01A748C0}"/>
              </a:ext>
            </a:extLst>
          </p:cNvPr>
          <p:cNvCxnSpPr>
            <a:cxnSpLocks/>
          </p:cNvCxnSpPr>
          <p:nvPr/>
        </p:nvCxnSpPr>
        <p:spPr>
          <a:xfrm flipV="1">
            <a:off x="3890296" y="2166451"/>
            <a:ext cx="0" cy="10020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72EBBC3-DDAD-4E9C-BD81-D49B0792D2BC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81A3937-9FB1-8814-4CEA-8854150B7B3B}"/>
              </a:ext>
            </a:extLst>
          </p:cNvPr>
          <p:cNvSpPr/>
          <p:nvPr/>
        </p:nvSpPr>
        <p:spPr>
          <a:xfrm>
            <a:off x="21907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9703763-BF92-91C1-034E-68974A9D7E83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0F6C04D-730D-5E69-76FA-43FA35BD1D6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7AF4F36-86EC-A7D0-5215-644D6CAF2204}"/>
              </a:ext>
            </a:extLst>
          </p:cNvPr>
          <p:cNvSpPr/>
          <p:nvPr/>
        </p:nvSpPr>
        <p:spPr>
          <a:xfrm>
            <a:off x="172837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CECFA3B-033F-8C56-0432-56C4548BB01E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B8CF94C-C02F-0B3A-86E5-932F85162050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7501DF1-178F-026C-3A7B-BD3F9D35E24E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BD255A-FDD6-AF3E-1547-3CDF16B4D3BB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D3563E-C820-4E5E-955A-B0FFE5CDD954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224F7C-5617-D9FF-7428-8B5267019886}"/>
              </a:ext>
            </a:extLst>
          </p:cNvPr>
          <p:cNvSpPr/>
          <p:nvPr/>
        </p:nvSpPr>
        <p:spPr>
          <a:xfrm>
            <a:off x="21907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11DE3F-B874-D584-9648-6967E4560166}"/>
              </a:ext>
            </a:extLst>
          </p:cNvPr>
          <p:cNvSpPr/>
          <p:nvPr/>
        </p:nvSpPr>
        <p:spPr>
          <a:xfrm>
            <a:off x="172837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D692BA7-040D-06E1-0BF7-B3876E6284A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AC1976-6A41-67DD-EEE4-02B815BE7ABF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E31E5B-1F87-DC0C-DD4B-9B8DAE035FA8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C27CD2-93C0-74BE-24B7-4A0EFD8818A9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715695-73A1-5B6B-820D-E173C7DC7E3C}"/>
              </a:ext>
            </a:extLst>
          </p:cNvPr>
          <p:cNvSpPr txBox="1"/>
          <p:nvPr/>
        </p:nvSpPr>
        <p:spPr>
          <a:xfrm>
            <a:off x="6139785" y="2768378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L[j]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5D5C5C-4ABD-301B-A2FF-244CFC7DF01D}"/>
              </a:ext>
            </a:extLst>
          </p:cNvPr>
          <p:cNvCxnSpPr>
            <a:cxnSpLocks/>
          </p:cNvCxnSpPr>
          <p:nvPr/>
        </p:nvCxnSpPr>
        <p:spPr>
          <a:xfrm flipV="1">
            <a:off x="6792398" y="2165803"/>
            <a:ext cx="0" cy="434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BBECAF-B9C1-1F0F-3BFC-630EF28C72A0}"/>
              </a:ext>
            </a:extLst>
          </p:cNvPr>
          <p:cNvSpPr txBox="1"/>
          <p:nvPr/>
        </p:nvSpPr>
        <p:spPr>
          <a:xfrm>
            <a:off x="2873429" y="3289403"/>
            <a:ext cx="2033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C2A5A-BB80-E011-3F98-8361B6A0CE7E}"/>
              </a:ext>
            </a:extLst>
          </p:cNvPr>
          <p:cNvSpPr txBox="1"/>
          <p:nvPr/>
        </p:nvSpPr>
        <p:spPr>
          <a:xfrm>
            <a:off x="5065776" y="4939986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2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1A367AC-9FA1-877D-C961-547C563A2FCB}"/>
              </a:ext>
            </a:extLst>
          </p:cNvPr>
          <p:cNvCxnSpPr>
            <a:cxnSpLocks/>
          </p:cNvCxnSpPr>
          <p:nvPr/>
        </p:nvCxnSpPr>
        <p:spPr>
          <a:xfrm>
            <a:off x="9274899" y="2176272"/>
            <a:ext cx="2694617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45E63A8-626B-6F46-5835-3546BC976CE8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929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2FBAFA-76C3-4B92-A9A0-13ED01A748C0}"/>
              </a:ext>
            </a:extLst>
          </p:cNvPr>
          <p:cNvCxnSpPr>
            <a:cxnSpLocks/>
          </p:cNvCxnSpPr>
          <p:nvPr/>
        </p:nvCxnSpPr>
        <p:spPr>
          <a:xfrm flipV="1">
            <a:off x="3890296" y="2166451"/>
            <a:ext cx="0" cy="10020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72EBBC3-DDAD-4E9C-BD81-D49B0792D2BC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81A3937-9FB1-8814-4CEA-8854150B7B3B}"/>
              </a:ext>
            </a:extLst>
          </p:cNvPr>
          <p:cNvSpPr/>
          <p:nvPr/>
        </p:nvSpPr>
        <p:spPr>
          <a:xfrm>
            <a:off x="21907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9703763-BF92-91C1-034E-68974A9D7E83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0F6C04D-730D-5E69-76FA-43FA35BD1D6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7AF4F36-86EC-A7D0-5215-644D6CAF2204}"/>
              </a:ext>
            </a:extLst>
          </p:cNvPr>
          <p:cNvSpPr/>
          <p:nvPr/>
        </p:nvSpPr>
        <p:spPr>
          <a:xfrm>
            <a:off x="172837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CECFA3B-033F-8C56-0432-56C4548BB01E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B8CF94C-C02F-0B3A-86E5-932F85162050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7501DF1-178F-026C-3A7B-BD3F9D35E24E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BD255A-FDD6-AF3E-1547-3CDF16B4D3BB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D3563E-C820-4E5E-955A-B0FFE5CDD954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224F7C-5617-D9FF-7428-8B5267019886}"/>
              </a:ext>
            </a:extLst>
          </p:cNvPr>
          <p:cNvSpPr/>
          <p:nvPr/>
        </p:nvSpPr>
        <p:spPr>
          <a:xfrm>
            <a:off x="21907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11DE3F-B874-D584-9648-6967E4560166}"/>
              </a:ext>
            </a:extLst>
          </p:cNvPr>
          <p:cNvSpPr/>
          <p:nvPr/>
        </p:nvSpPr>
        <p:spPr>
          <a:xfrm>
            <a:off x="172837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D692BA7-040D-06E1-0BF7-B3876E6284A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AC1976-6A41-67DD-EEE4-02B815BE7ABF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E31E5B-1F87-DC0C-DD4B-9B8DAE035FA8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C27CD2-93C0-74BE-24B7-4A0EFD8818A9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715695-73A1-5B6B-820D-E173C7DC7E3C}"/>
              </a:ext>
            </a:extLst>
          </p:cNvPr>
          <p:cNvSpPr txBox="1"/>
          <p:nvPr/>
        </p:nvSpPr>
        <p:spPr>
          <a:xfrm>
            <a:off x="7765595" y="2768378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L[j]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5D5C5C-4ABD-301B-A2FF-244CFC7DF01D}"/>
              </a:ext>
            </a:extLst>
          </p:cNvPr>
          <p:cNvCxnSpPr>
            <a:cxnSpLocks/>
          </p:cNvCxnSpPr>
          <p:nvPr/>
        </p:nvCxnSpPr>
        <p:spPr>
          <a:xfrm flipV="1">
            <a:off x="8418208" y="2165803"/>
            <a:ext cx="0" cy="434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BBECAF-B9C1-1F0F-3BFC-630EF28C72A0}"/>
              </a:ext>
            </a:extLst>
          </p:cNvPr>
          <p:cNvSpPr txBox="1"/>
          <p:nvPr/>
        </p:nvSpPr>
        <p:spPr>
          <a:xfrm>
            <a:off x="2873429" y="3289403"/>
            <a:ext cx="2033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C2A5A-BB80-E011-3F98-8361B6A0CE7E}"/>
              </a:ext>
            </a:extLst>
          </p:cNvPr>
          <p:cNvSpPr txBox="1"/>
          <p:nvPr/>
        </p:nvSpPr>
        <p:spPr>
          <a:xfrm>
            <a:off x="5065776" y="4939986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2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382CA48-5D68-88E9-1236-345562569695}"/>
              </a:ext>
            </a:extLst>
          </p:cNvPr>
          <p:cNvCxnSpPr>
            <a:cxnSpLocks/>
          </p:cNvCxnSpPr>
          <p:nvPr/>
        </p:nvCxnSpPr>
        <p:spPr>
          <a:xfrm>
            <a:off x="9274899" y="2176272"/>
            <a:ext cx="2694617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4534653-BE2A-F8E6-E20D-C940DC0880E4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909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2FBAFA-76C3-4B92-A9A0-13ED01A748C0}"/>
              </a:ext>
            </a:extLst>
          </p:cNvPr>
          <p:cNvCxnSpPr>
            <a:cxnSpLocks/>
          </p:cNvCxnSpPr>
          <p:nvPr/>
        </p:nvCxnSpPr>
        <p:spPr>
          <a:xfrm flipV="1">
            <a:off x="3890296" y="2166451"/>
            <a:ext cx="0" cy="10020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72EBBC3-DDAD-4E9C-BD81-D49B0792D2BC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81A3937-9FB1-8814-4CEA-8854150B7B3B}"/>
              </a:ext>
            </a:extLst>
          </p:cNvPr>
          <p:cNvSpPr/>
          <p:nvPr/>
        </p:nvSpPr>
        <p:spPr>
          <a:xfrm>
            <a:off x="21907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9703763-BF92-91C1-034E-68974A9D7E83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0F6C04D-730D-5E69-76FA-43FA35BD1D6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7AF4F36-86EC-A7D0-5215-644D6CAF2204}"/>
              </a:ext>
            </a:extLst>
          </p:cNvPr>
          <p:cNvSpPr/>
          <p:nvPr/>
        </p:nvSpPr>
        <p:spPr>
          <a:xfrm>
            <a:off x="172837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CECFA3B-033F-8C56-0432-56C4548BB01E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B8CF94C-C02F-0B3A-86E5-932F85162050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7501DF1-178F-026C-3A7B-BD3F9D35E24E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BD255A-FDD6-AF3E-1547-3CDF16B4D3BB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D3563E-C820-4E5E-955A-B0FFE5CDD954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224F7C-5617-D9FF-7428-8B5267019886}"/>
              </a:ext>
            </a:extLst>
          </p:cNvPr>
          <p:cNvSpPr/>
          <p:nvPr/>
        </p:nvSpPr>
        <p:spPr>
          <a:xfrm>
            <a:off x="21907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11DE3F-B874-D584-9648-6967E4560166}"/>
              </a:ext>
            </a:extLst>
          </p:cNvPr>
          <p:cNvSpPr/>
          <p:nvPr/>
        </p:nvSpPr>
        <p:spPr>
          <a:xfrm>
            <a:off x="172837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D692BA7-040D-06E1-0BF7-B3876E6284A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AC1976-6A41-67DD-EEE4-02B815BE7ABF}"/>
              </a:ext>
            </a:extLst>
          </p:cNvPr>
          <p:cNvSpPr/>
          <p:nvPr/>
        </p:nvSpPr>
        <p:spPr>
          <a:xfrm>
            <a:off x="776559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E31E5B-1F87-DC0C-DD4B-9B8DAE035FA8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C27CD2-93C0-74BE-24B7-4A0EFD8818A9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715695-73A1-5B6B-820D-E173C7DC7E3C}"/>
              </a:ext>
            </a:extLst>
          </p:cNvPr>
          <p:cNvSpPr txBox="1"/>
          <p:nvPr/>
        </p:nvSpPr>
        <p:spPr>
          <a:xfrm>
            <a:off x="7765595" y="2768378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L[j]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5D5C5C-4ABD-301B-A2FF-244CFC7DF01D}"/>
              </a:ext>
            </a:extLst>
          </p:cNvPr>
          <p:cNvCxnSpPr>
            <a:cxnSpLocks/>
          </p:cNvCxnSpPr>
          <p:nvPr/>
        </p:nvCxnSpPr>
        <p:spPr>
          <a:xfrm flipV="1">
            <a:off x="8418208" y="2165803"/>
            <a:ext cx="0" cy="434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BBECAF-B9C1-1F0F-3BFC-630EF28C72A0}"/>
              </a:ext>
            </a:extLst>
          </p:cNvPr>
          <p:cNvSpPr txBox="1"/>
          <p:nvPr/>
        </p:nvSpPr>
        <p:spPr>
          <a:xfrm>
            <a:off x="2873429" y="3289403"/>
            <a:ext cx="2033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C2A5A-BB80-E011-3F98-8361B6A0CE7E}"/>
              </a:ext>
            </a:extLst>
          </p:cNvPr>
          <p:cNvSpPr txBox="1"/>
          <p:nvPr/>
        </p:nvSpPr>
        <p:spPr>
          <a:xfrm>
            <a:off x="5065776" y="4939986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2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4473BD1-62F2-242C-20C3-A4EA0ECCAECB}"/>
              </a:ext>
            </a:extLst>
          </p:cNvPr>
          <p:cNvCxnSpPr>
            <a:cxnSpLocks/>
          </p:cNvCxnSpPr>
          <p:nvPr/>
        </p:nvCxnSpPr>
        <p:spPr>
          <a:xfrm>
            <a:off x="9274899" y="2176272"/>
            <a:ext cx="2694617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4CE2AA7-3F6A-30EB-39A6-B68633C2F0A3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171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2FBAFA-76C3-4B92-A9A0-13ED01A748C0}"/>
              </a:ext>
            </a:extLst>
          </p:cNvPr>
          <p:cNvCxnSpPr>
            <a:cxnSpLocks/>
          </p:cNvCxnSpPr>
          <p:nvPr/>
        </p:nvCxnSpPr>
        <p:spPr>
          <a:xfrm flipV="1">
            <a:off x="836200" y="2045536"/>
            <a:ext cx="0" cy="10020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72EBBC3-DDAD-4E9C-BD81-D49B0792D2BC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81A3937-9FB1-8814-4CEA-8854150B7B3B}"/>
              </a:ext>
            </a:extLst>
          </p:cNvPr>
          <p:cNvSpPr/>
          <p:nvPr/>
        </p:nvSpPr>
        <p:spPr>
          <a:xfrm>
            <a:off x="21907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9703763-BF92-91C1-034E-68974A9D7E83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0F6C04D-730D-5E69-76FA-43FA35BD1D6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7AF4F36-86EC-A7D0-5215-644D6CAF2204}"/>
              </a:ext>
            </a:extLst>
          </p:cNvPr>
          <p:cNvSpPr/>
          <p:nvPr/>
        </p:nvSpPr>
        <p:spPr>
          <a:xfrm>
            <a:off x="172837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CECFA3B-033F-8C56-0432-56C4548BB01E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B8CF94C-C02F-0B3A-86E5-932F85162050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7501DF1-178F-026C-3A7B-BD3F9D35E24E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BD255A-FDD6-AF3E-1547-3CDF16B4D3BB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D3563E-C820-4E5E-955A-B0FFE5CDD954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224F7C-5617-D9FF-7428-8B5267019886}"/>
              </a:ext>
            </a:extLst>
          </p:cNvPr>
          <p:cNvSpPr/>
          <p:nvPr/>
        </p:nvSpPr>
        <p:spPr>
          <a:xfrm>
            <a:off x="21907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11DE3F-B874-D584-9648-6967E4560166}"/>
              </a:ext>
            </a:extLst>
          </p:cNvPr>
          <p:cNvSpPr/>
          <p:nvPr/>
        </p:nvSpPr>
        <p:spPr>
          <a:xfrm>
            <a:off x="172837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D692BA7-040D-06E1-0BF7-B3876E6284A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AC1976-6A41-67DD-EEE4-02B815BE7ABF}"/>
              </a:ext>
            </a:extLst>
          </p:cNvPr>
          <p:cNvSpPr/>
          <p:nvPr/>
        </p:nvSpPr>
        <p:spPr>
          <a:xfrm>
            <a:off x="776559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E31E5B-1F87-DC0C-DD4B-9B8DAE035FA8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C27CD2-93C0-74BE-24B7-4A0EFD8818A9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715695-73A1-5B6B-820D-E173C7DC7E3C}"/>
              </a:ext>
            </a:extLst>
          </p:cNvPr>
          <p:cNvSpPr txBox="1"/>
          <p:nvPr/>
        </p:nvSpPr>
        <p:spPr>
          <a:xfrm>
            <a:off x="1728377" y="2647463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L[j]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5D5C5C-4ABD-301B-A2FF-244CFC7DF01D}"/>
              </a:ext>
            </a:extLst>
          </p:cNvPr>
          <p:cNvCxnSpPr>
            <a:cxnSpLocks/>
          </p:cNvCxnSpPr>
          <p:nvPr/>
        </p:nvCxnSpPr>
        <p:spPr>
          <a:xfrm flipV="1">
            <a:off x="2380990" y="2044888"/>
            <a:ext cx="0" cy="434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BBECAF-B9C1-1F0F-3BFC-630EF28C72A0}"/>
              </a:ext>
            </a:extLst>
          </p:cNvPr>
          <p:cNvSpPr txBox="1"/>
          <p:nvPr/>
        </p:nvSpPr>
        <p:spPr>
          <a:xfrm>
            <a:off x="-180667" y="3168488"/>
            <a:ext cx="2033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C2A5A-BB80-E011-3F98-8361B6A0CE7E}"/>
              </a:ext>
            </a:extLst>
          </p:cNvPr>
          <p:cNvSpPr txBox="1"/>
          <p:nvPr/>
        </p:nvSpPr>
        <p:spPr>
          <a:xfrm>
            <a:off x="5065776" y="4939986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3D8BAC-8F3E-3EBB-BF8A-2E3A0EBBD047}"/>
              </a:ext>
            </a:extLst>
          </p:cNvPr>
          <p:cNvCxnSpPr>
            <a:cxnSpLocks/>
          </p:cNvCxnSpPr>
          <p:nvPr/>
        </p:nvCxnSpPr>
        <p:spPr>
          <a:xfrm>
            <a:off x="7765593" y="2176272"/>
            <a:ext cx="4203923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40185FF-F4F9-AC0F-4EC9-E2A5ADF13178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544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2FBAFA-76C3-4B92-A9A0-13ED01A748C0}"/>
              </a:ext>
            </a:extLst>
          </p:cNvPr>
          <p:cNvCxnSpPr>
            <a:cxnSpLocks/>
          </p:cNvCxnSpPr>
          <p:nvPr/>
        </p:nvCxnSpPr>
        <p:spPr>
          <a:xfrm flipV="1">
            <a:off x="2380990" y="2046923"/>
            <a:ext cx="0" cy="10020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72EBBC3-DDAD-4E9C-BD81-D49B0792D2BC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81A3937-9FB1-8814-4CEA-8854150B7B3B}"/>
              </a:ext>
            </a:extLst>
          </p:cNvPr>
          <p:cNvSpPr/>
          <p:nvPr/>
        </p:nvSpPr>
        <p:spPr>
          <a:xfrm>
            <a:off x="21907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9703763-BF92-91C1-034E-68974A9D7E83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0F6C04D-730D-5E69-76FA-43FA35BD1D6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7AF4F36-86EC-A7D0-5215-644D6CAF2204}"/>
              </a:ext>
            </a:extLst>
          </p:cNvPr>
          <p:cNvSpPr/>
          <p:nvPr/>
        </p:nvSpPr>
        <p:spPr>
          <a:xfrm>
            <a:off x="172837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CECFA3B-033F-8C56-0432-56C4548BB01E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B8CF94C-C02F-0B3A-86E5-932F85162050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7501DF1-178F-026C-3A7B-BD3F9D35E24E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BD255A-FDD6-AF3E-1547-3CDF16B4D3BB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D3563E-C820-4E5E-955A-B0FFE5CDD954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224F7C-5617-D9FF-7428-8B5267019886}"/>
              </a:ext>
            </a:extLst>
          </p:cNvPr>
          <p:cNvSpPr/>
          <p:nvPr/>
        </p:nvSpPr>
        <p:spPr>
          <a:xfrm>
            <a:off x="21907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11DE3F-B874-D584-9648-6967E4560166}"/>
              </a:ext>
            </a:extLst>
          </p:cNvPr>
          <p:cNvSpPr/>
          <p:nvPr/>
        </p:nvSpPr>
        <p:spPr>
          <a:xfrm>
            <a:off x="172837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D692BA7-040D-06E1-0BF7-B3876E6284A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AC1976-6A41-67DD-EEE4-02B815BE7ABF}"/>
              </a:ext>
            </a:extLst>
          </p:cNvPr>
          <p:cNvSpPr/>
          <p:nvPr/>
        </p:nvSpPr>
        <p:spPr>
          <a:xfrm>
            <a:off x="776559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E31E5B-1F87-DC0C-DD4B-9B8DAE035FA8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C27CD2-93C0-74BE-24B7-4A0EFD8818A9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715695-73A1-5B6B-820D-E173C7DC7E3C}"/>
              </a:ext>
            </a:extLst>
          </p:cNvPr>
          <p:cNvSpPr txBox="1"/>
          <p:nvPr/>
        </p:nvSpPr>
        <p:spPr>
          <a:xfrm>
            <a:off x="1728377" y="2647463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L[j]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5D5C5C-4ABD-301B-A2FF-244CFC7DF01D}"/>
              </a:ext>
            </a:extLst>
          </p:cNvPr>
          <p:cNvCxnSpPr>
            <a:cxnSpLocks/>
          </p:cNvCxnSpPr>
          <p:nvPr/>
        </p:nvCxnSpPr>
        <p:spPr>
          <a:xfrm flipV="1">
            <a:off x="2380990" y="2044888"/>
            <a:ext cx="0" cy="434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BBECAF-B9C1-1F0F-3BFC-630EF28C72A0}"/>
              </a:ext>
            </a:extLst>
          </p:cNvPr>
          <p:cNvSpPr txBox="1"/>
          <p:nvPr/>
        </p:nvSpPr>
        <p:spPr>
          <a:xfrm>
            <a:off x="1364123" y="3169875"/>
            <a:ext cx="2033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C2A5A-BB80-E011-3F98-8361B6A0CE7E}"/>
              </a:ext>
            </a:extLst>
          </p:cNvPr>
          <p:cNvSpPr txBox="1"/>
          <p:nvPr/>
        </p:nvSpPr>
        <p:spPr>
          <a:xfrm>
            <a:off x="5065776" y="4939986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03DECA1-5623-A1F5-5B1F-B06C8E6ECE31}"/>
              </a:ext>
            </a:extLst>
          </p:cNvPr>
          <p:cNvCxnSpPr>
            <a:cxnSpLocks/>
          </p:cNvCxnSpPr>
          <p:nvPr/>
        </p:nvCxnSpPr>
        <p:spPr>
          <a:xfrm>
            <a:off x="7765593" y="2176272"/>
            <a:ext cx="4203923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E3F46A8-1435-2828-4F37-1588382C5E2B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789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2FBAFA-76C3-4B92-A9A0-13ED01A748C0}"/>
              </a:ext>
            </a:extLst>
          </p:cNvPr>
          <p:cNvCxnSpPr>
            <a:cxnSpLocks/>
          </p:cNvCxnSpPr>
          <p:nvPr/>
        </p:nvCxnSpPr>
        <p:spPr>
          <a:xfrm flipV="1">
            <a:off x="2380990" y="2046923"/>
            <a:ext cx="0" cy="10020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72EBBC3-DDAD-4E9C-BD81-D49B0792D2BC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81A3937-9FB1-8814-4CEA-8854150B7B3B}"/>
              </a:ext>
            </a:extLst>
          </p:cNvPr>
          <p:cNvSpPr/>
          <p:nvPr/>
        </p:nvSpPr>
        <p:spPr>
          <a:xfrm>
            <a:off x="21907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9703763-BF92-91C1-034E-68974A9D7E83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0F6C04D-730D-5E69-76FA-43FA35BD1D6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7AF4F36-86EC-A7D0-5215-644D6CAF2204}"/>
              </a:ext>
            </a:extLst>
          </p:cNvPr>
          <p:cNvSpPr/>
          <p:nvPr/>
        </p:nvSpPr>
        <p:spPr>
          <a:xfrm>
            <a:off x="172837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CECFA3B-033F-8C56-0432-56C4548BB01E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B8CF94C-C02F-0B3A-86E5-932F85162050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7501DF1-178F-026C-3A7B-BD3F9D35E24E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BD255A-FDD6-AF3E-1547-3CDF16B4D3BB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D3563E-C820-4E5E-955A-B0FFE5CDD954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224F7C-5617-D9FF-7428-8B5267019886}"/>
              </a:ext>
            </a:extLst>
          </p:cNvPr>
          <p:cNvSpPr/>
          <p:nvPr/>
        </p:nvSpPr>
        <p:spPr>
          <a:xfrm>
            <a:off x="21907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11DE3F-B874-D584-9648-6967E4560166}"/>
              </a:ext>
            </a:extLst>
          </p:cNvPr>
          <p:cNvSpPr/>
          <p:nvPr/>
        </p:nvSpPr>
        <p:spPr>
          <a:xfrm>
            <a:off x="172837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D692BA7-040D-06E1-0BF7-B3876E6284A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AC1976-6A41-67DD-EEE4-02B815BE7ABF}"/>
              </a:ext>
            </a:extLst>
          </p:cNvPr>
          <p:cNvSpPr/>
          <p:nvPr/>
        </p:nvSpPr>
        <p:spPr>
          <a:xfrm>
            <a:off x="776559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E31E5B-1F87-DC0C-DD4B-9B8DAE035FA8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C27CD2-93C0-74BE-24B7-4A0EFD8818A9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715695-73A1-5B6B-820D-E173C7DC7E3C}"/>
              </a:ext>
            </a:extLst>
          </p:cNvPr>
          <p:cNvSpPr txBox="1"/>
          <p:nvPr/>
        </p:nvSpPr>
        <p:spPr>
          <a:xfrm>
            <a:off x="3237683" y="2648850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L[j]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5D5C5C-4ABD-301B-A2FF-244CFC7DF01D}"/>
              </a:ext>
            </a:extLst>
          </p:cNvPr>
          <p:cNvCxnSpPr>
            <a:cxnSpLocks/>
          </p:cNvCxnSpPr>
          <p:nvPr/>
        </p:nvCxnSpPr>
        <p:spPr>
          <a:xfrm flipV="1">
            <a:off x="3890296" y="2046275"/>
            <a:ext cx="0" cy="434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BBECAF-B9C1-1F0F-3BFC-630EF28C72A0}"/>
              </a:ext>
            </a:extLst>
          </p:cNvPr>
          <p:cNvSpPr txBox="1"/>
          <p:nvPr/>
        </p:nvSpPr>
        <p:spPr>
          <a:xfrm>
            <a:off x="1364123" y="3169875"/>
            <a:ext cx="2033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C2A5A-BB80-E011-3F98-8361B6A0CE7E}"/>
              </a:ext>
            </a:extLst>
          </p:cNvPr>
          <p:cNvSpPr txBox="1"/>
          <p:nvPr/>
        </p:nvSpPr>
        <p:spPr>
          <a:xfrm>
            <a:off x="5065776" y="4939986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B970E18-17E4-C13C-DE04-B8B0B0631F9C}"/>
              </a:ext>
            </a:extLst>
          </p:cNvPr>
          <p:cNvCxnSpPr>
            <a:cxnSpLocks/>
          </p:cNvCxnSpPr>
          <p:nvPr/>
        </p:nvCxnSpPr>
        <p:spPr>
          <a:xfrm>
            <a:off x="7765593" y="2176272"/>
            <a:ext cx="4203923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C494868-08B2-4EFA-E315-04226F649666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142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2FBAFA-76C3-4B92-A9A0-13ED01A748C0}"/>
              </a:ext>
            </a:extLst>
          </p:cNvPr>
          <p:cNvCxnSpPr>
            <a:cxnSpLocks/>
          </p:cNvCxnSpPr>
          <p:nvPr/>
        </p:nvCxnSpPr>
        <p:spPr>
          <a:xfrm flipV="1">
            <a:off x="3890296" y="2049697"/>
            <a:ext cx="0" cy="10020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72EBBC3-DDAD-4E9C-BD81-D49B0792D2BC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81A3937-9FB1-8814-4CEA-8854150B7B3B}"/>
              </a:ext>
            </a:extLst>
          </p:cNvPr>
          <p:cNvSpPr/>
          <p:nvPr/>
        </p:nvSpPr>
        <p:spPr>
          <a:xfrm>
            <a:off x="21907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9703763-BF92-91C1-034E-68974A9D7E83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0F6C04D-730D-5E69-76FA-43FA35BD1D6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7AF4F36-86EC-A7D0-5215-644D6CAF2204}"/>
              </a:ext>
            </a:extLst>
          </p:cNvPr>
          <p:cNvSpPr/>
          <p:nvPr/>
        </p:nvSpPr>
        <p:spPr>
          <a:xfrm>
            <a:off x="172837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CECFA3B-033F-8C56-0432-56C4548BB01E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B8CF94C-C02F-0B3A-86E5-932F85162050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7501DF1-178F-026C-3A7B-BD3F9D35E24E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BD255A-FDD6-AF3E-1547-3CDF16B4D3BB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D3563E-C820-4E5E-955A-B0FFE5CDD954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224F7C-5617-D9FF-7428-8B5267019886}"/>
              </a:ext>
            </a:extLst>
          </p:cNvPr>
          <p:cNvSpPr/>
          <p:nvPr/>
        </p:nvSpPr>
        <p:spPr>
          <a:xfrm>
            <a:off x="21907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11DE3F-B874-D584-9648-6967E4560166}"/>
              </a:ext>
            </a:extLst>
          </p:cNvPr>
          <p:cNvSpPr/>
          <p:nvPr/>
        </p:nvSpPr>
        <p:spPr>
          <a:xfrm>
            <a:off x="172837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D692BA7-040D-06E1-0BF7-B3876E6284A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AC1976-6A41-67DD-EEE4-02B815BE7ABF}"/>
              </a:ext>
            </a:extLst>
          </p:cNvPr>
          <p:cNvSpPr/>
          <p:nvPr/>
        </p:nvSpPr>
        <p:spPr>
          <a:xfrm>
            <a:off x="776559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E31E5B-1F87-DC0C-DD4B-9B8DAE035FA8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C27CD2-93C0-74BE-24B7-4A0EFD8818A9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715695-73A1-5B6B-820D-E173C7DC7E3C}"/>
              </a:ext>
            </a:extLst>
          </p:cNvPr>
          <p:cNvSpPr txBox="1"/>
          <p:nvPr/>
        </p:nvSpPr>
        <p:spPr>
          <a:xfrm>
            <a:off x="3237683" y="2648850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L[j]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5D5C5C-4ABD-301B-A2FF-244CFC7DF01D}"/>
              </a:ext>
            </a:extLst>
          </p:cNvPr>
          <p:cNvCxnSpPr>
            <a:cxnSpLocks/>
          </p:cNvCxnSpPr>
          <p:nvPr/>
        </p:nvCxnSpPr>
        <p:spPr>
          <a:xfrm flipV="1">
            <a:off x="3890296" y="2046275"/>
            <a:ext cx="0" cy="434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BBECAF-B9C1-1F0F-3BFC-630EF28C72A0}"/>
              </a:ext>
            </a:extLst>
          </p:cNvPr>
          <p:cNvSpPr txBox="1"/>
          <p:nvPr/>
        </p:nvSpPr>
        <p:spPr>
          <a:xfrm>
            <a:off x="2873429" y="3172649"/>
            <a:ext cx="2033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C2A5A-BB80-E011-3F98-8361B6A0CE7E}"/>
              </a:ext>
            </a:extLst>
          </p:cNvPr>
          <p:cNvSpPr txBox="1"/>
          <p:nvPr/>
        </p:nvSpPr>
        <p:spPr>
          <a:xfrm>
            <a:off x="5065776" y="4939986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927B9F3-5AE7-00EF-0F08-F4611862FD23}"/>
              </a:ext>
            </a:extLst>
          </p:cNvPr>
          <p:cNvCxnSpPr>
            <a:cxnSpLocks/>
          </p:cNvCxnSpPr>
          <p:nvPr/>
        </p:nvCxnSpPr>
        <p:spPr>
          <a:xfrm>
            <a:off x="7765593" y="2176272"/>
            <a:ext cx="4203923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23DB08F-6041-81E6-0984-166CECFED91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615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2FBAFA-76C3-4B92-A9A0-13ED01A748C0}"/>
              </a:ext>
            </a:extLst>
          </p:cNvPr>
          <p:cNvCxnSpPr>
            <a:cxnSpLocks/>
          </p:cNvCxnSpPr>
          <p:nvPr/>
        </p:nvCxnSpPr>
        <p:spPr>
          <a:xfrm flipV="1">
            <a:off x="3890296" y="2049697"/>
            <a:ext cx="0" cy="10020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72EBBC3-DDAD-4E9C-BD81-D49B0792D2BC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81A3937-9FB1-8814-4CEA-8854150B7B3B}"/>
              </a:ext>
            </a:extLst>
          </p:cNvPr>
          <p:cNvSpPr/>
          <p:nvPr/>
        </p:nvSpPr>
        <p:spPr>
          <a:xfrm>
            <a:off x="21907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9703763-BF92-91C1-034E-68974A9D7E83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0F6C04D-730D-5E69-76FA-43FA35BD1D6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7AF4F36-86EC-A7D0-5215-644D6CAF2204}"/>
              </a:ext>
            </a:extLst>
          </p:cNvPr>
          <p:cNvSpPr/>
          <p:nvPr/>
        </p:nvSpPr>
        <p:spPr>
          <a:xfrm>
            <a:off x="172837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CECFA3B-033F-8C56-0432-56C4548BB01E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B8CF94C-C02F-0B3A-86E5-932F85162050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7501DF1-178F-026C-3A7B-BD3F9D35E24E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BD255A-FDD6-AF3E-1547-3CDF16B4D3BB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D3563E-C820-4E5E-955A-B0FFE5CDD954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224F7C-5617-D9FF-7428-8B5267019886}"/>
              </a:ext>
            </a:extLst>
          </p:cNvPr>
          <p:cNvSpPr/>
          <p:nvPr/>
        </p:nvSpPr>
        <p:spPr>
          <a:xfrm>
            <a:off x="21907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11DE3F-B874-D584-9648-6967E4560166}"/>
              </a:ext>
            </a:extLst>
          </p:cNvPr>
          <p:cNvSpPr/>
          <p:nvPr/>
        </p:nvSpPr>
        <p:spPr>
          <a:xfrm>
            <a:off x="172837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D692BA7-040D-06E1-0BF7-B3876E6284A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AC1976-6A41-67DD-EEE4-02B815BE7ABF}"/>
              </a:ext>
            </a:extLst>
          </p:cNvPr>
          <p:cNvSpPr/>
          <p:nvPr/>
        </p:nvSpPr>
        <p:spPr>
          <a:xfrm>
            <a:off x="776559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E31E5B-1F87-DC0C-DD4B-9B8DAE035FA8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C27CD2-93C0-74BE-24B7-4A0EFD8818A9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715695-73A1-5B6B-820D-E173C7DC7E3C}"/>
              </a:ext>
            </a:extLst>
          </p:cNvPr>
          <p:cNvSpPr txBox="1"/>
          <p:nvPr/>
        </p:nvSpPr>
        <p:spPr>
          <a:xfrm>
            <a:off x="4746987" y="2651624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L[j]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5D5C5C-4ABD-301B-A2FF-244CFC7DF01D}"/>
              </a:ext>
            </a:extLst>
          </p:cNvPr>
          <p:cNvCxnSpPr>
            <a:cxnSpLocks/>
          </p:cNvCxnSpPr>
          <p:nvPr/>
        </p:nvCxnSpPr>
        <p:spPr>
          <a:xfrm flipV="1">
            <a:off x="5399600" y="2049049"/>
            <a:ext cx="0" cy="434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BBECAF-B9C1-1F0F-3BFC-630EF28C72A0}"/>
              </a:ext>
            </a:extLst>
          </p:cNvPr>
          <p:cNvSpPr txBox="1"/>
          <p:nvPr/>
        </p:nvSpPr>
        <p:spPr>
          <a:xfrm>
            <a:off x="2873429" y="3172649"/>
            <a:ext cx="2033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C2A5A-BB80-E011-3F98-8361B6A0CE7E}"/>
              </a:ext>
            </a:extLst>
          </p:cNvPr>
          <p:cNvSpPr txBox="1"/>
          <p:nvPr/>
        </p:nvSpPr>
        <p:spPr>
          <a:xfrm>
            <a:off x="5065776" y="4939986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D0A01EB-D1D5-467A-C8B2-C146F40E1139}"/>
              </a:ext>
            </a:extLst>
          </p:cNvPr>
          <p:cNvCxnSpPr>
            <a:cxnSpLocks/>
          </p:cNvCxnSpPr>
          <p:nvPr/>
        </p:nvCxnSpPr>
        <p:spPr>
          <a:xfrm>
            <a:off x="7765593" y="2176272"/>
            <a:ext cx="4203923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843837A-CF7A-4EEB-2FE6-927AAFFD3FFE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565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2FBAFA-76C3-4B92-A9A0-13ED01A748C0}"/>
              </a:ext>
            </a:extLst>
          </p:cNvPr>
          <p:cNvCxnSpPr>
            <a:cxnSpLocks/>
          </p:cNvCxnSpPr>
          <p:nvPr/>
        </p:nvCxnSpPr>
        <p:spPr>
          <a:xfrm flipV="1">
            <a:off x="5399600" y="2046101"/>
            <a:ext cx="0" cy="10020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72EBBC3-DDAD-4E9C-BD81-D49B0792D2BC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81A3937-9FB1-8814-4CEA-8854150B7B3B}"/>
              </a:ext>
            </a:extLst>
          </p:cNvPr>
          <p:cNvSpPr/>
          <p:nvPr/>
        </p:nvSpPr>
        <p:spPr>
          <a:xfrm>
            <a:off x="21907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9703763-BF92-91C1-034E-68974A9D7E83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0F6C04D-730D-5E69-76FA-43FA35BD1D6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7AF4F36-86EC-A7D0-5215-644D6CAF2204}"/>
              </a:ext>
            </a:extLst>
          </p:cNvPr>
          <p:cNvSpPr/>
          <p:nvPr/>
        </p:nvSpPr>
        <p:spPr>
          <a:xfrm>
            <a:off x="172837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CECFA3B-033F-8C56-0432-56C4548BB01E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B8CF94C-C02F-0B3A-86E5-932F85162050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7501DF1-178F-026C-3A7B-BD3F9D35E24E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BD255A-FDD6-AF3E-1547-3CDF16B4D3BB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D3563E-C820-4E5E-955A-B0FFE5CDD954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224F7C-5617-D9FF-7428-8B5267019886}"/>
              </a:ext>
            </a:extLst>
          </p:cNvPr>
          <p:cNvSpPr/>
          <p:nvPr/>
        </p:nvSpPr>
        <p:spPr>
          <a:xfrm>
            <a:off x="21907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11DE3F-B874-D584-9648-6967E4560166}"/>
              </a:ext>
            </a:extLst>
          </p:cNvPr>
          <p:cNvSpPr/>
          <p:nvPr/>
        </p:nvSpPr>
        <p:spPr>
          <a:xfrm>
            <a:off x="172837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D692BA7-040D-06E1-0BF7-B3876E6284A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AC1976-6A41-67DD-EEE4-02B815BE7ABF}"/>
              </a:ext>
            </a:extLst>
          </p:cNvPr>
          <p:cNvSpPr/>
          <p:nvPr/>
        </p:nvSpPr>
        <p:spPr>
          <a:xfrm>
            <a:off x="776559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E31E5B-1F87-DC0C-DD4B-9B8DAE035FA8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C27CD2-93C0-74BE-24B7-4A0EFD8818A9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715695-73A1-5B6B-820D-E173C7DC7E3C}"/>
              </a:ext>
            </a:extLst>
          </p:cNvPr>
          <p:cNvSpPr txBox="1"/>
          <p:nvPr/>
        </p:nvSpPr>
        <p:spPr>
          <a:xfrm>
            <a:off x="4746987" y="2651624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L[j]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5D5C5C-4ABD-301B-A2FF-244CFC7DF01D}"/>
              </a:ext>
            </a:extLst>
          </p:cNvPr>
          <p:cNvCxnSpPr>
            <a:cxnSpLocks/>
          </p:cNvCxnSpPr>
          <p:nvPr/>
        </p:nvCxnSpPr>
        <p:spPr>
          <a:xfrm flipV="1">
            <a:off x="5399600" y="2049049"/>
            <a:ext cx="0" cy="434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BBECAF-B9C1-1F0F-3BFC-630EF28C72A0}"/>
              </a:ext>
            </a:extLst>
          </p:cNvPr>
          <p:cNvSpPr txBox="1"/>
          <p:nvPr/>
        </p:nvSpPr>
        <p:spPr>
          <a:xfrm>
            <a:off x="4382733" y="3169053"/>
            <a:ext cx="2033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C2A5A-BB80-E011-3F98-8361B6A0CE7E}"/>
              </a:ext>
            </a:extLst>
          </p:cNvPr>
          <p:cNvSpPr txBox="1"/>
          <p:nvPr/>
        </p:nvSpPr>
        <p:spPr>
          <a:xfrm>
            <a:off x="5065776" y="4939986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07CE257-351E-E81D-C11C-83C62B93857A}"/>
              </a:ext>
            </a:extLst>
          </p:cNvPr>
          <p:cNvCxnSpPr>
            <a:cxnSpLocks/>
          </p:cNvCxnSpPr>
          <p:nvPr/>
        </p:nvCxnSpPr>
        <p:spPr>
          <a:xfrm>
            <a:off x="7765593" y="2176272"/>
            <a:ext cx="4203923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820EC00-7E56-E68D-EB22-4319A625E932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187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58C06-3134-8CD6-B9E8-B15A50300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5B985-0F39-1809-F615-17E82932A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Sorting – how to test?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32FBF-4A1F-77A8-8530-9917FAC58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02" y="1093508"/>
            <a:ext cx="10515600" cy="1127401"/>
          </a:xfrm>
        </p:spPr>
        <p:txBody>
          <a:bodyPr/>
          <a:lstStyle/>
          <a:p>
            <a:r>
              <a:rPr lang="en-US"/>
              <a:t>An array is </a:t>
            </a:r>
            <a:r>
              <a:rPr lang="en-US" b="1"/>
              <a:t>sorted</a:t>
            </a:r>
            <a:r>
              <a:rPr lang="en-US"/>
              <a:t> if every item is no bigger than the next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5F63AF7-6802-9B8D-21EB-E3E1F7FB1205}"/>
              </a:ext>
            </a:extLst>
          </p:cNvPr>
          <p:cNvGrpSpPr/>
          <p:nvPr/>
        </p:nvGrpSpPr>
        <p:grpSpPr>
          <a:xfrm>
            <a:off x="2839529" y="1699406"/>
            <a:ext cx="5155720" cy="2206478"/>
            <a:chOff x="2090469" y="2840839"/>
            <a:chExt cx="5155720" cy="2206478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4D71C97-AC24-3BE1-D3BC-FAEBC9EEDD82}"/>
                </a:ext>
              </a:extLst>
            </p:cNvPr>
            <p:cNvSpPr/>
            <p:nvPr/>
          </p:nvSpPr>
          <p:spPr>
            <a:xfrm>
              <a:off x="2090469" y="2840839"/>
              <a:ext cx="5155720" cy="2206478"/>
            </a:xfrm>
            <a:prstGeom prst="roundRect">
              <a:avLst>
                <a:gd name="adj" fmla="val 278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DE48A1F-3073-81A8-7346-2E873129235F}"/>
                    </a:ext>
                  </a:extLst>
                </p:cNvPr>
                <p:cNvSpPr txBox="1"/>
                <p:nvPr/>
              </p:nvSpPr>
              <p:spPr>
                <a:xfrm>
                  <a:off x="2102329" y="2846715"/>
                  <a:ext cx="5143859" cy="220060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indent="0">
                    <a:spcBef>
                      <a:spcPts val="600"/>
                    </a:spcBef>
                    <a:spcAft>
                      <a:spcPts val="600"/>
                    </a:spcAft>
                    <a:buNone/>
                  </a:pPr>
                  <a:r>
                    <a:rPr lang="en-US" sz="2800">
                      <a:solidFill>
                        <a:srgbClr val="002B36"/>
                      </a:solidFill>
                    </a:rPr>
                    <a:t>An array </a:t>
                  </a:r>
                  <a:r>
                    <a:rPr lang="en-US" sz="2800">
                      <a:solidFill>
                        <a:srgbClr val="002B36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A</a:t>
                  </a:r>
                  <a:r>
                    <a:rPr lang="en-US" sz="2800">
                      <a:solidFill>
                        <a:srgbClr val="002B36"/>
                      </a:solidFill>
                    </a:rPr>
                    <a:t> with </a:t>
                  </a:r>
                  <a:r>
                    <a:rPr lang="en-US" sz="2800">
                      <a:solidFill>
                        <a:srgbClr val="002B36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n</a:t>
                  </a:r>
                  <a:r>
                    <a:rPr lang="en-US" sz="2800">
                      <a:solidFill>
                        <a:srgbClr val="002B36"/>
                      </a:solidFill>
                    </a:rPr>
                    <a:t> items</a:t>
                  </a:r>
                </a:p>
                <a:p>
                  <a:pPr lvl="1">
                    <a:spcBef>
                      <a:spcPts val="600"/>
                    </a:spcBef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002B36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800" b="0" i="1" smtClean="0">
                            <a:solidFill>
                              <a:srgbClr val="002B36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solidFill>
                                  <a:srgbClr val="002B3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800" b="0" i="1" smtClean="0">
                                <a:solidFill>
                                  <a:srgbClr val="002B36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b="0" i="1" smtClean="0">
                                <a:solidFill>
                                  <a:srgbClr val="002B36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800" b="0" i="1" smtClean="0">
                                <a:solidFill>
                                  <a:srgbClr val="002B36"/>
                                </a:solidFill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8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sub>
                            </m:sSub>
                            <m:r>
                              <a:rPr lang="en-US" sz="2800" b="0" i="1" smtClean="0">
                                <a:solidFill>
                                  <a:srgbClr val="002B36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8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800">
                    <a:solidFill>
                      <a:srgbClr val="002B36"/>
                    </a:solidFill>
                  </a:endParaRPr>
                </a:p>
                <a:p>
                  <a:pPr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US" sz="2800">
                      <a:solidFill>
                        <a:srgbClr val="002B36"/>
                      </a:solidFill>
                    </a:rPr>
                    <a:t>is sorted if</a:t>
                  </a:r>
                </a:p>
                <a:p>
                  <a:pPr lvl="1">
                    <a:spcBef>
                      <a:spcPts val="600"/>
                    </a:spcBef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≤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</m:oMath>
                  </a14:m>
                  <a:r>
                    <a:rPr lang="en-US" sz="2800">
                      <a:solidFill>
                        <a:srgbClr val="002B36"/>
                      </a:solidFill>
                      <a:cs typeface="Courier New" panose="02070309020205020404" pitchFamily="49" charset="0"/>
                    </a:rPr>
                    <a:t> for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0≤</m:t>
                      </m:r>
                      <m:r>
                        <a:rPr lang="en-US" sz="2800" b="0" i="1" smtClean="0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𝑖</m:t>
                      </m:r>
                      <m:r>
                        <a:rPr lang="en-US" sz="2800" b="0" i="1" smtClean="0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&lt;</m:t>
                      </m:r>
                      <m:r>
                        <a:rPr lang="en-US" sz="2800" b="0" i="1" smtClean="0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−1</m:t>
                      </m:r>
                    </m:oMath>
                  </a14:m>
                  <a:endParaRPr lang="en-US" sz="2800">
                    <a:solidFill>
                      <a:srgbClr val="002B3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DE48A1F-3073-81A8-7346-2E87312923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329" y="2846715"/>
                  <a:ext cx="5143859" cy="2200602"/>
                </a:xfrm>
                <a:prstGeom prst="rect">
                  <a:avLst/>
                </a:prstGeom>
                <a:blipFill>
                  <a:blip r:embed="rId2"/>
                  <a:stretch>
                    <a:fillRect l="-2488" t="-3601" b="-63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444FBF3-6332-5859-DC18-149377A8FC81}"/>
              </a:ext>
            </a:extLst>
          </p:cNvPr>
          <p:cNvSpPr/>
          <p:nvPr/>
        </p:nvSpPr>
        <p:spPr>
          <a:xfrm>
            <a:off x="647341" y="4100503"/>
            <a:ext cx="7484491" cy="819116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DF6E3"/>
              </a:solidFill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820741-89E9-B970-27E7-912A336DAA5F}"/>
              </a:ext>
            </a:extLst>
          </p:cNvPr>
          <p:cNvSpPr txBox="1"/>
          <p:nvPr/>
        </p:nvSpPr>
        <p:spPr>
          <a:xfrm>
            <a:off x="647341" y="4159005"/>
            <a:ext cx="74844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is_sorted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any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(L[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7AC48A7-24CF-EC0B-5044-37D341A1A926}"/>
              </a:ext>
            </a:extLst>
          </p:cNvPr>
          <p:cNvGrpSpPr/>
          <p:nvPr/>
        </p:nvGrpSpPr>
        <p:grpSpPr>
          <a:xfrm>
            <a:off x="647341" y="5314897"/>
            <a:ext cx="5710326" cy="1105778"/>
            <a:chOff x="733606" y="4190759"/>
            <a:chExt cx="5710326" cy="1105778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5B2F15F-5A6D-2352-8BC4-203B1C3F1722}"/>
                </a:ext>
              </a:extLst>
            </p:cNvPr>
            <p:cNvSpPr/>
            <p:nvPr/>
          </p:nvSpPr>
          <p:spPr>
            <a:xfrm>
              <a:off x="733607" y="4219319"/>
              <a:ext cx="5624062" cy="1077218"/>
            </a:xfrm>
            <a:prstGeom prst="roundRect">
              <a:avLst>
                <a:gd name="adj" fmla="val 2786"/>
              </a:avLst>
            </a:prstGeom>
            <a:solidFill>
              <a:srgbClr val="002B3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FDF6E3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67CD2F9-FB98-0E6C-6CA4-621BDB51DE37}"/>
                </a:ext>
              </a:extLst>
            </p:cNvPr>
            <p:cNvSpPr txBox="1"/>
            <p:nvPr/>
          </p:nvSpPr>
          <p:spPr>
            <a:xfrm>
              <a:off x="733606" y="4190759"/>
              <a:ext cx="5710326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b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&gt;&gt;&gt;</a:t>
              </a:r>
              <a:r>
                <a:rPr lang="en-US" b="0">
                  <a:solidFill>
                    <a:srgbClr val="859900"/>
                  </a:solidFill>
                  <a:effectLst/>
                  <a:latin typeface="Consolas" panose="020B0609020204030204" pitchFamily="49" charset="0"/>
                </a:rPr>
                <a:t> assert</a:t>
              </a:r>
              <a:r>
                <a:rPr lang="en-US" b="0">
                  <a:solidFill>
                    <a:srgbClr val="839496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err="1">
                  <a:solidFill>
                    <a:srgbClr val="268BD2"/>
                  </a:solidFill>
                  <a:effectLst/>
                  <a:latin typeface="Consolas" panose="020B0609020204030204" pitchFamily="49" charset="0"/>
                </a:rPr>
                <a:t>is_sorted</a:t>
              </a:r>
              <a:r>
                <a:rPr lang="en-US" b="0">
                  <a:solidFill>
                    <a:srgbClr val="839496"/>
                  </a:solidFill>
                  <a:effectLst/>
                  <a:latin typeface="Consolas" panose="020B0609020204030204" pitchFamily="49" charset="0"/>
                </a:rPr>
                <a:t>([</a:t>
              </a:r>
              <a:r>
                <a:rPr lang="en-US" b="0">
                  <a:solidFill>
                    <a:srgbClr val="859900"/>
                  </a:solidFill>
                  <a:effectLst/>
                  <a:latin typeface="Consolas" panose="020B0609020204030204" pitchFamily="49" charset="0"/>
                </a:rPr>
                <a:t>-</a:t>
              </a:r>
              <a:r>
                <a:rPr lang="en-US" b="0">
                  <a:solidFill>
                    <a:srgbClr val="D33682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>
                  <a:solidFill>
                    <a:srgbClr val="839496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>
                  <a:solidFill>
                    <a:srgbClr val="859900"/>
                  </a:solidFill>
                  <a:effectLst/>
                  <a:latin typeface="Consolas" panose="020B0609020204030204" pitchFamily="49" charset="0"/>
                </a:rPr>
                <a:t>-</a:t>
              </a:r>
              <a:r>
                <a:rPr lang="en-US" b="0">
                  <a:solidFill>
                    <a:srgbClr val="D33682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>
                  <a:solidFill>
                    <a:srgbClr val="839496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>
                  <a:solidFill>
                    <a:srgbClr val="859900"/>
                  </a:solidFill>
                  <a:effectLst/>
                  <a:latin typeface="Consolas" panose="020B0609020204030204" pitchFamily="49" charset="0"/>
                </a:rPr>
                <a:t>-</a:t>
              </a:r>
              <a:r>
                <a:rPr lang="en-US" b="0">
                  <a:solidFill>
                    <a:srgbClr val="D33682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>
                  <a:solidFill>
                    <a:srgbClr val="839496"/>
                  </a:solidFill>
                  <a:effectLst/>
                  <a:latin typeface="Consolas" panose="020B0609020204030204" pitchFamily="49" charset="0"/>
                </a:rPr>
                <a:t>])</a:t>
              </a:r>
            </a:p>
            <a:p>
              <a:pPr>
                <a:spcBef>
                  <a:spcPts val="600"/>
                </a:spcBef>
              </a:pPr>
              <a:r>
                <a:rPr lang="en-US" b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&gt;&gt;&gt;</a:t>
              </a:r>
              <a:r>
                <a:rPr lang="en-US" b="0">
                  <a:solidFill>
                    <a:srgbClr val="859900"/>
                  </a:solidFill>
                  <a:effectLst/>
                  <a:latin typeface="Consolas" panose="020B0609020204030204" pitchFamily="49" charset="0"/>
                </a:rPr>
                <a:t> assert</a:t>
              </a:r>
              <a:r>
                <a:rPr lang="en-US" b="0">
                  <a:solidFill>
                    <a:srgbClr val="839496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err="1">
                  <a:solidFill>
                    <a:srgbClr val="268BD2"/>
                  </a:solidFill>
                  <a:effectLst/>
                  <a:latin typeface="Consolas" panose="020B0609020204030204" pitchFamily="49" charset="0"/>
                </a:rPr>
                <a:t>is_sorted</a:t>
              </a:r>
              <a:r>
                <a:rPr lang="en-US" b="0">
                  <a:solidFill>
                    <a:srgbClr val="839496"/>
                  </a:solidFill>
                  <a:effectLst/>
                  <a:latin typeface="Consolas" panose="020B0609020204030204" pitchFamily="49" charset="0"/>
                </a:rPr>
                <a:t>([</a:t>
              </a:r>
              <a:r>
                <a:rPr lang="en-US" b="0">
                  <a:solidFill>
                    <a:srgbClr val="859900"/>
                  </a:solidFill>
                  <a:effectLst/>
                  <a:latin typeface="Consolas" panose="020B0609020204030204" pitchFamily="49" charset="0"/>
                </a:rPr>
                <a:t>-</a:t>
              </a:r>
              <a:r>
                <a:rPr lang="en-US" b="0">
                  <a:solidFill>
                    <a:srgbClr val="D33682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>
                  <a:solidFill>
                    <a:srgbClr val="839496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>
                  <a:solidFill>
                    <a:srgbClr val="859900"/>
                  </a:solidFill>
                  <a:effectLst/>
                  <a:latin typeface="Consolas" panose="020B0609020204030204" pitchFamily="49" charset="0"/>
                </a:rPr>
                <a:t>-</a:t>
              </a:r>
              <a:r>
                <a:rPr lang="en-US" b="0">
                  <a:solidFill>
                    <a:srgbClr val="D33682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>
                  <a:solidFill>
                    <a:srgbClr val="839496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>
                  <a:solidFill>
                    <a:srgbClr val="D33682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>
                  <a:solidFill>
                    <a:srgbClr val="839496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>
                  <a:solidFill>
                    <a:srgbClr val="D33682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>
                  <a:solidFill>
                    <a:srgbClr val="839496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>
                  <a:solidFill>
                    <a:srgbClr val="D33682"/>
                  </a:solidFill>
                  <a:effectLst/>
                  <a:latin typeface="Consolas" panose="020B0609020204030204" pitchFamily="49" charset="0"/>
                </a:rPr>
                <a:t>72</a:t>
              </a:r>
              <a:r>
                <a:rPr lang="en-US" b="0">
                  <a:solidFill>
                    <a:srgbClr val="839496"/>
                  </a:solidFill>
                  <a:effectLst/>
                  <a:latin typeface="Consolas" panose="020B0609020204030204" pitchFamily="49" charset="0"/>
                </a:rPr>
                <a:t>])</a:t>
              </a:r>
            </a:p>
            <a:p>
              <a:pPr>
                <a:spcBef>
                  <a:spcPts val="600"/>
                </a:spcBef>
              </a:pPr>
              <a:r>
                <a:rPr lang="en-US" b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&gt;&gt;&gt;</a:t>
              </a:r>
              <a:r>
                <a:rPr lang="en-US" b="0">
                  <a:solidFill>
                    <a:srgbClr val="859900"/>
                  </a:solidFill>
                  <a:effectLst/>
                  <a:latin typeface="Consolas" panose="020B0609020204030204" pitchFamily="49" charset="0"/>
                </a:rPr>
                <a:t> assert</a:t>
              </a:r>
              <a:r>
                <a:rPr lang="en-US" b="0">
                  <a:solidFill>
                    <a:srgbClr val="839496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>
                  <a:solidFill>
                    <a:srgbClr val="859900"/>
                  </a:solidFill>
                  <a:effectLst/>
                  <a:latin typeface="Consolas" panose="020B0609020204030204" pitchFamily="49" charset="0"/>
                </a:rPr>
                <a:t>not</a:t>
              </a:r>
              <a:r>
                <a:rPr lang="en-US" b="0">
                  <a:solidFill>
                    <a:srgbClr val="839496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err="1">
                  <a:solidFill>
                    <a:srgbClr val="268BD2"/>
                  </a:solidFill>
                  <a:effectLst/>
                  <a:latin typeface="Consolas" panose="020B0609020204030204" pitchFamily="49" charset="0"/>
                </a:rPr>
                <a:t>is_sorted</a:t>
              </a:r>
              <a:r>
                <a:rPr lang="en-US" b="0">
                  <a:solidFill>
                    <a:srgbClr val="839496"/>
                  </a:solidFill>
                  <a:effectLst/>
                  <a:latin typeface="Consolas" panose="020B0609020204030204" pitchFamily="49" charset="0"/>
                </a:rPr>
                <a:t>([</a:t>
              </a:r>
              <a:r>
                <a:rPr lang="en-US" b="0">
                  <a:solidFill>
                    <a:srgbClr val="859900"/>
                  </a:solidFill>
                  <a:effectLst/>
                  <a:latin typeface="Consolas" panose="020B0609020204030204" pitchFamily="49" charset="0"/>
                </a:rPr>
                <a:t>-</a:t>
              </a:r>
              <a:r>
                <a:rPr lang="en-US" b="0">
                  <a:solidFill>
                    <a:srgbClr val="D33682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>
                  <a:solidFill>
                    <a:srgbClr val="839496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>
                  <a:solidFill>
                    <a:srgbClr val="859900"/>
                  </a:solidFill>
                  <a:effectLst/>
                  <a:latin typeface="Consolas" panose="020B0609020204030204" pitchFamily="49" charset="0"/>
                </a:rPr>
                <a:t>-</a:t>
              </a:r>
              <a:r>
                <a:rPr lang="en-US" b="0">
                  <a:solidFill>
                    <a:srgbClr val="D33682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>
                  <a:solidFill>
                    <a:srgbClr val="839496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>
                  <a:solidFill>
                    <a:srgbClr val="D33682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>
                  <a:solidFill>
                    <a:srgbClr val="839496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>
                  <a:solidFill>
                    <a:srgbClr val="D33682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>
                  <a:solidFill>
                    <a:srgbClr val="839496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>
                  <a:solidFill>
                    <a:srgbClr val="D33682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>
                  <a:solidFill>
                    <a:srgbClr val="839496"/>
                  </a:solidFill>
                  <a:effectLst/>
                  <a:latin typeface="Consolas" panose="020B0609020204030204" pitchFamily="49" charset="0"/>
                </a:rPr>
                <a:t>])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219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2FBAFA-76C3-4B92-A9A0-13ED01A748C0}"/>
              </a:ext>
            </a:extLst>
          </p:cNvPr>
          <p:cNvCxnSpPr>
            <a:cxnSpLocks/>
          </p:cNvCxnSpPr>
          <p:nvPr/>
        </p:nvCxnSpPr>
        <p:spPr>
          <a:xfrm flipV="1">
            <a:off x="5399600" y="2046101"/>
            <a:ext cx="0" cy="10020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72EBBC3-DDAD-4E9C-BD81-D49B0792D2BC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81A3937-9FB1-8814-4CEA-8854150B7B3B}"/>
              </a:ext>
            </a:extLst>
          </p:cNvPr>
          <p:cNvSpPr/>
          <p:nvPr/>
        </p:nvSpPr>
        <p:spPr>
          <a:xfrm>
            <a:off x="21907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9703763-BF92-91C1-034E-68974A9D7E83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0F6C04D-730D-5E69-76FA-43FA35BD1D6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7AF4F36-86EC-A7D0-5215-644D6CAF2204}"/>
              </a:ext>
            </a:extLst>
          </p:cNvPr>
          <p:cNvSpPr/>
          <p:nvPr/>
        </p:nvSpPr>
        <p:spPr>
          <a:xfrm>
            <a:off x="172837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CECFA3B-033F-8C56-0432-56C4548BB01E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B8CF94C-C02F-0B3A-86E5-932F85162050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7501DF1-178F-026C-3A7B-BD3F9D35E24E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BD255A-FDD6-AF3E-1547-3CDF16B4D3BB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D3563E-C820-4E5E-955A-B0FFE5CDD954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224F7C-5617-D9FF-7428-8B5267019886}"/>
              </a:ext>
            </a:extLst>
          </p:cNvPr>
          <p:cNvSpPr/>
          <p:nvPr/>
        </p:nvSpPr>
        <p:spPr>
          <a:xfrm>
            <a:off x="21907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11DE3F-B874-D584-9648-6967E4560166}"/>
              </a:ext>
            </a:extLst>
          </p:cNvPr>
          <p:cNvSpPr/>
          <p:nvPr/>
        </p:nvSpPr>
        <p:spPr>
          <a:xfrm>
            <a:off x="172837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D692BA7-040D-06E1-0BF7-B3876E6284A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AC1976-6A41-67DD-EEE4-02B815BE7ABF}"/>
              </a:ext>
            </a:extLst>
          </p:cNvPr>
          <p:cNvSpPr/>
          <p:nvPr/>
        </p:nvSpPr>
        <p:spPr>
          <a:xfrm>
            <a:off x="776559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E31E5B-1F87-DC0C-DD4B-9B8DAE035FA8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C27CD2-93C0-74BE-24B7-4A0EFD8818A9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715695-73A1-5B6B-820D-E173C7DC7E3C}"/>
              </a:ext>
            </a:extLst>
          </p:cNvPr>
          <p:cNvSpPr txBox="1"/>
          <p:nvPr/>
        </p:nvSpPr>
        <p:spPr>
          <a:xfrm>
            <a:off x="6256291" y="2648028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L[j]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5D5C5C-4ABD-301B-A2FF-244CFC7DF01D}"/>
              </a:ext>
            </a:extLst>
          </p:cNvPr>
          <p:cNvCxnSpPr>
            <a:cxnSpLocks/>
          </p:cNvCxnSpPr>
          <p:nvPr/>
        </p:nvCxnSpPr>
        <p:spPr>
          <a:xfrm flipV="1">
            <a:off x="6908904" y="2045453"/>
            <a:ext cx="0" cy="434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BBECAF-B9C1-1F0F-3BFC-630EF28C72A0}"/>
              </a:ext>
            </a:extLst>
          </p:cNvPr>
          <p:cNvSpPr txBox="1"/>
          <p:nvPr/>
        </p:nvSpPr>
        <p:spPr>
          <a:xfrm>
            <a:off x="4382733" y="3169053"/>
            <a:ext cx="2033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C2A5A-BB80-E011-3F98-8361B6A0CE7E}"/>
              </a:ext>
            </a:extLst>
          </p:cNvPr>
          <p:cNvSpPr txBox="1"/>
          <p:nvPr/>
        </p:nvSpPr>
        <p:spPr>
          <a:xfrm>
            <a:off x="5065776" y="4939986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8882C85-08E8-D9CE-BA87-3082F4681474}"/>
              </a:ext>
            </a:extLst>
          </p:cNvPr>
          <p:cNvCxnSpPr>
            <a:cxnSpLocks/>
          </p:cNvCxnSpPr>
          <p:nvPr/>
        </p:nvCxnSpPr>
        <p:spPr>
          <a:xfrm>
            <a:off x="7765593" y="2176272"/>
            <a:ext cx="4203923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4C54E8A-2317-A828-1944-01F3AF5F326F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790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2FBAFA-76C3-4B92-A9A0-13ED01A748C0}"/>
              </a:ext>
            </a:extLst>
          </p:cNvPr>
          <p:cNvCxnSpPr>
            <a:cxnSpLocks/>
          </p:cNvCxnSpPr>
          <p:nvPr/>
        </p:nvCxnSpPr>
        <p:spPr>
          <a:xfrm flipV="1">
            <a:off x="5399600" y="2046101"/>
            <a:ext cx="0" cy="10020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72EBBC3-DDAD-4E9C-BD81-D49B0792D2BC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81A3937-9FB1-8814-4CEA-8854150B7B3B}"/>
              </a:ext>
            </a:extLst>
          </p:cNvPr>
          <p:cNvSpPr/>
          <p:nvPr/>
        </p:nvSpPr>
        <p:spPr>
          <a:xfrm>
            <a:off x="21907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9703763-BF92-91C1-034E-68974A9D7E83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0F6C04D-730D-5E69-76FA-43FA35BD1D6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7AF4F36-86EC-A7D0-5215-644D6CAF2204}"/>
              </a:ext>
            </a:extLst>
          </p:cNvPr>
          <p:cNvSpPr/>
          <p:nvPr/>
        </p:nvSpPr>
        <p:spPr>
          <a:xfrm>
            <a:off x="172837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CECFA3B-033F-8C56-0432-56C4548BB01E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B8CF94C-C02F-0B3A-86E5-932F85162050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7501DF1-178F-026C-3A7B-BD3F9D35E24E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BD255A-FDD6-AF3E-1547-3CDF16B4D3BB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D3563E-C820-4E5E-955A-B0FFE5CDD954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224F7C-5617-D9FF-7428-8B5267019886}"/>
              </a:ext>
            </a:extLst>
          </p:cNvPr>
          <p:cNvSpPr/>
          <p:nvPr/>
        </p:nvSpPr>
        <p:spPr>
          <a:xfrm>
            <a:off x="21907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11DE3F-B874-D584-9648-6967E4560166}"/>
              </a:ext>
            </a:extLst>
          </p:cNvPr>
          <p:cNvSpPr/>
          <p:nvPr/>
        </p:nvSpPr>
        <p:spPr>
          <a:xfrm>
            <a:off x="172837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D692BA7-040D-06E1-0BF7-B3876E6284A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AC1976-6A41-67DD-EEE4-02B815BE7ABF}"/>
              </a:ext>
            </a:extLst>
          </p:cNvPr>
          <p:cNvSpPr/>
          <p:nvPr/>
        </p:nvSpPr>
        <p:spPr>
          <a:xfrm>
            <a:off x="776559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E31E5B-1F87-DC0C-DD4B-9B8DAE035FA8}"/>
              </a:ext>
            </a:extLst>
          </p:cNvPr>
          <p:cNvSpPr/>
          <p:nvPr/>
        </p:nvSpPr>
        <p:spPr>
          <a:xfrm>
            <a:off x="625628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C27CD2-93C0-74BE-24B7-4A0EFD8818A9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715695-73A1-5B6B-820D-E173C7DC7E3C}"/>
              </a:ext>
            </a:extLst>
          </p:cNvPr>
          <p:cNvSpPr txBox="1"/>
          <p:nvPr/>
        </p:nvSpPr>
        <p:spPr>
          <a:xfrm>
            <a:off x="6256291" y="2648028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L[j]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5D5C5C-4ABD-301B-A2FF-244CFC7DF01D}"/>
              </a:ext>
            </a:extLst>
          </p:cNvPr>
          <p:cNvCxnSpPr>
            <a:cxnSpLocks/>
          </p:cNvCxnSpPr>
          <p:nvPr/>
        </p:nvCxnSpPr>
        <p:spPr>
          <a:xfrm flipV="1">
            <a:off x="6908904" y="2045453"/>
            <a:ext cx="0" cy="434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BBECAF-B9C1-1F0F-3BFC-630EF28C72A0}"/>
              </a:ext>
            </a:extLst>
          </p:cNvPr>
          <p:cNvSpPr txBox="1"/>
          <p:nvPr/>
        </p:nvSpPr>
        <p:spPr>
          <a:xfrm>
            <a:off x="4382733" y="3169053"/>
            <a:ext cx="2033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C2A5A-BB80-E011-3F98-8361B6A0CE7E}"/>
              </a:ext>
            </a:extLst>
          </p:cNvPr>
          <p:cNvSpPr txBox="1"/>
          <p:nvPr/>
        </p:nvSpPr>
        <p:spPr>
          <a:xfrm>
            <a:off x="5065776" y="4939986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394839D-24CB-79A7-7F7C-CD32A56548E6}"/>
              </a:ext>
            </a:extLst>
          </p:cNvPr>
          <p:cNvCxnSpPr>
            <a:cxnSpLocks/>
          </p:cNvCxnSpPr>
          <p:nvPr/>
        </p:nvCxnSpPr>
        <p:spPr>
          <a:xfrm>
            <a:off x="7765593" y="2176272"/>
            <a:ext cx="4203923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8A96EE9-2E24-877A-627D-B2C019AD582B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195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2FBAFA-76C3-4B92-A9A0-13ED01A748C0}"/>
              </a:ext>
            </a:extLst>
          </p:cNvPr>
          <p:cNvCxnSpPr>
            <a:cxnSpLocks/>
          </p:cNvCxnSpPr>
          <p:nvPr/>
        </p:nvCxnSpPr>
        <p:spPr>
          <a:xfrm flipV="1">
            <a:off x="800168" y="2105993"/>
            <a:ext cx="0" cy="10020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72EBBC3-DDAD-4E9C-BD81-D49B0792D2BC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81A3937-9FB1-8814-4CEA-8854150B7B3B}"/>
              </a:ext>
            </a:extLst>
          </p:cNvPr>
          <p:cNvSpPr/>
          <p:nvPr/>
        </p:nvSpPr>
        <p:spPr>
          <a:xfrm>
            <a:off x="21907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9703763-BF92-91C1-034E-68974A9D7E83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0F6C04D-730D-5E69-76FA-43FA35BD1D6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7AF4F36-86EC-A7D0-5215-644D6CAF2204}"/>
              </a:ext>
            </a:extLst>
          </p:cNvPr>
          <p:cNvSpPr/>
          <p:nvPr/>
        </p:nvSpPr>
        <p:spPr>
          <a:xfrm>
            <a:off x="172837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CECFA3B-033F-8C56-0432-56C4548BB01E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B8CF94C-C02F-0B3A-86E5-932F85162050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7501DF1-178F-026C-3A7B-BD3F9D35E24E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BD255A-FDD6-AF3E-1547-3CDF16B4D3BB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D3563E-C820-4E5E-955A-B0FFE5CDD954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224F7C-5617-D9FF-7428-8B5267019886}"/>
              </a:ext>
            </a:extLst>
          </p:cNvPr>
          <p:cNvSpPr/>
          <p:nvPr/>
        </p:nvSpPr>
        <p:spPr>
          <a:xfrm>
            <a:off x="21907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11DE3F-B874-D584-9648-6967E4560166}"/>
              </a:ext>
            </a:extLst>
          </p:cNvPr>
          <p:cNvSpPr/>
          <p:nvPr/>
        </p:nvSpPr>
        <p:spPr>
          <a:xfrm>
            <a:off x="172837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D692BA7-040D-06E1-0BF7-B3876E6284A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AC1976-6A41-67DD-EEE4-02B815BE7ABF}"/>
              </a:ext>
            </a:extLst>
          </p:cNvPr>
          <p:cNvSpPr/>
          <p:nvPr/>
        </p:nvSpPr>
        <p:spPr>
          <a:xfrm>
            <a:off x="776559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E31E5B-1F87-DC0C-DD4B-9B8DAE035FA8}"/>
              </a:ext>
            </a:extLst>
          </p:cNvPr>
          <p:cNvSpPr/>
          <p:nvPr/>
        </p:nvSpPr>
        <p:spPr>
          <a:xfrm>
            <a:off x="625628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C27CD2-93C0-74BE-24B7-4A0EFD8818A9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715695-73A1-5B6B-820D-E173C7DC7E3C}"/>
              </a:ext>
            </a:extLst>
          </p:cNvPr>
          <p:cNvSpPr txBox="1"/>
          <p:nvPr/>
        </p:nvSpPr>
        <p:spPr>
          <a:xfrm>
            <a:off x="1611871" y="2707920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L[j]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5D5C5C-4ABD-301B-A2FF-244CFC7DF01D}"/>
              </a:ext>
            </a:extLst>
          </p:cNvPr>
          <p:cNvCxnSpPr>
            <a:cxnSpLocks/>
          </p:cNvCxnSpPr>
          <p:nvPr/>
        </p:nvCxnSpPr>
        <p:spPr>
          <a:xfrm flipV="1">
            <a:off x="2264484" y="2105345"/>
            <a:ext cx="0" cy="434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BBECAF-B9C1-1F0F-3BFC-630EF28C72A0}"/>
              </a:ext>
            </a:extLst>
          </p:cNvPr>
          <p:cNvSpPr txBox="1"/>
          <p:nvPr/>
        </p:nvSpPr>
        <p:spPr>
          <a:xfrm>
            <a:off x="-216699" y="3228945"/>
            <a:ext cx="2033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C2A5A-BB80-E011-3F98-8361B6A0CE7E}"/>
              </a:ext>
            </a:extLst>
          </p:cNvPr>
          <p:cNvSpPr txBox="1"/>
          <p:nvPr/>
        </p:nvSpPr>
        <p:spPr>
          <a:xfrm>
            <a:off x="5065776" y="4939986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4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F98F504-368F-40FC-923C-925CE7842FC2}"/>
              </a:ext>
            </a:extLst>
          </p:cNvPr>
          <p:cNvCxnSpPr>
            <a:cxnSpLocks/>
          </p:cNvCxnSpPr>
          <p:nvPr/>
        </p:nvCxnSpPr>
        <p:spPr>
          <a:xfrm>
            <a:off x="6256287" y="2176272"/>
            <a:ext cx="5713229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7A10984-B326-C5AD-7B3D-04A74804FEB7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060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2FBAFA-76C3-4B92-A9A0-13ED01A748C0}"/>
              </a:ext>
            </a:extLst>
          </p:cNvPr>
          <p:cNvCxnSpPr>
            <a:cxnSpLocks/>
          </p:cNvCxnSpPr>
          <p:nvPr/>
        </p:nvCxnSpPr>
        <p:spPr>
          <a:xfrm flipV="1">
            <a:off x="2264484" y="2105993"/>
            <a:ext cx="0" cy="10020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72EBBC3-DDAD-4E9C-BD81-D49B0792D2BC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81A3937-9FB1-8814-4CEA-8854150B7B3B}"/>
              </a:ext>
            </a:extLst>
          </p:cNvPr>
          <p:cNvSpPr/>
          <p:nvPr/>
        </p:nvSpPr>
        <p:spPr>
          <a:xfrm>
            <a:off x="21907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9703763-BF92-91C1-034E-68974A9D7E83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0F6C04D-730D-5E69-76FA-43FA35BD1D6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7AF4F36-86EC-A7D0-5215-644D6CAF2204}"/>
              </a:ext>
            </a:extLst>
          </p:cNvPr>
          <p:cNvSpPr/>
          <p:nvPr/>
        </p:nvSpPr>
        <p:spPr>
          <a:xfrm>
            <a:off x="172837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CECFA3B-033F-8C56-0432-56C4548BB01E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B8CF94C-C02F-0B3A-86E5-932F85162050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7501DF1-178F-026C-3A7B-BD3F9D35E24E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BD255A-FDD6-AF3E-1547-3CDF16B4D3BB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D3563E-C820-4E5E-955A-B0FFE5CDD954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224F7C-5617-D9FF-7428-8B5267019886}"/>
              </a:ext>
            </a:extLst>
          </p:cNvPr>
          <p:cNvSpPr/>
          <p:nvPr/>
        </p:nvSpPr>
        <p:spPr>
          <a:xfrm>
            <a:off x="21907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11DE3F-B874-D584-9648-6967E4560166}"/>
              </a:ext>
            </a:extLst>
          </p:cNvPr>
          <p:cNvSpPr/>
          <p:nvPr/>
        </p:nvSpPr>
        <p:spPr>
          <a:xfrm>
            <a:off x="172837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D692BA7-040D-06E1-0BF7-B3876E6284A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AC1976-6A41-67DD-EEE4-02B815BE7ABF}"/>
              </a:ext>
            </a:extLst>
          </p:cNvPr>
          <p:cNvSpPr/>
          <p:nvPr/>
        </p:nvSpPr>
        <p:spPr>
          <a:xfrm>
            <a:off x="776559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E31E5B-1F87-DC0C-DD4B-9B8DAE035FA8}"/>
              </a:ext>
            </a:extLst>
          </p:cNvPr>
          <p:cNvSpPr/>
          <p:nvPr/>
        </p:nvSpPr>
        <p:spPr>
          <a:xfrm>
            <a:off x="625628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C27CD2-93C0-74BE-24B7-4A0EFD8818A9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715695-73A1-5B6B-820D-E173C7DC7E3C}"/>
              </a:ext>
            </a:extLst>
          </p:cNvPr>
          <p:cNvSpPr txBox="1"/>
          <p:nvPr/>
        </p:nvSpPr>
        <p:spPr>
          <a:xfrm>
            <a:off x="1611871" y="2707920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L[j]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5D5C5C-4ABD-301B-A2FF-244CFC7DF01D}"/>
              </a:ext>
            </a:extLst>
          </p:cNvPr>
          <p:cNvCxnSpPr>
            <a:cxnSpLocks/>
          </p:cNvCxnSpPr>
          <p:nvPr/>
        </p:nvCxnSpPr>
        <p:spPr>
          <a:xfrm flipV="1">
            <a:off x="2264484" y="2105345"/>
            <a:ext cx="0" cy="434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BBECAF-B9C1-1F0F-3BFC-630EF28C72A0}"/>
              </a:ext>
            </a:extLst>
          </p:cNvPr>
          <p:cNvSpPr txBox="1"/>
          <p:nvPr/>
        </p:nvSpPr>
        <p:spPr>
          <a:xfrm>
            <a:off x="1247617" y="3228945"/>
            <a:ext cx="2033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C2A5A-BB80-E011-3F98-8361B6A0CE7E}"/>
              </a:ext>
            </a:extLst>
          </p:cNvPr>
          <p:cNvSpPr txBox="1"/>
          <p:nvPr/>
        </p:nvSpPr>
        <p:spPr>
          <a:xfrm>
            <a:off x="5065776" y="4939986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4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0AB947D-3C3D-F597-6A19-86BD71026467}"/>
              </a:ext>
            </a:extLst>
          </p:cNvPr>
          <p:cNvCxnSpPr>
            <a:cxnSpLocks/>
          </p:cNvCxnSpPr>
          <p:nvPr/>
        </p:nvCxnSpPr>
        <p:spPr>
          <a:xfrm>
            <a:off x="6256287" y="2176272"/>
            <a:ext cx="5713229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E5E4EB4-EB14-1E02-A4AA-E38F93BA8BC0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508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2FBAFA-76C3-4B92-A9A0-13ED01A748C0}"/>
              </a:ext>
            </a:extLst>
          </p:cNvPr>
          <p:cNvCxnSpPr>
            <a:cxnSpLocks/>
          </p:cNvCxnSpPr>
          <p:nvPr/>
        </p:nvCxnSpPr>
        <p:spPr>
          <a:xfrm flipV="1">
            <a:off x="2264484" y="2105993"/>
            <a:ext cx="0" cy="10020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72EBBC3-DDAD-4E9C-BD81-D49B0792D2BC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81A3937-9FB1-8814-4CEA-8854150B7B3B}"/>
              </a:ext>
            </a:extLst>
          </p:cNvPr>
          <p:cNvSpPr/>
          <p:nvPr/>
        </p:nvSpPr>
        <p:spPr>
          <a:xfrm>
            <a:off x="21907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9703763-BF92-91C1-034E-68974A9D7E83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0F6C04D-730D-5E69-76FA-43FA35BD1D6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7AF4F36-86EC-A7D0-5215-644D6CAF2204}"/>
              </a:ext>
            </a:extLst>
          </p:cNvPr>
          <p:cNvSpPr/>
          <p:nvPr/>
        </p:nvSpPr>
        <p:spPr>
          <a:xfrm>
            <a:off x="172837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CECFA3B-033F-8C56-0432-56C4548BB01E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B8CF94C-C02F-0B3A-86E5-932F85162050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7501DF1-178F-026C-3A7B-BD3F9D35E24E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BD255A-FDD6-AF3E-1547-3CDF16B4D3BB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D3563E-C820-4E5E-955A-B0FFE5CDD954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224F7C-5617-D9FF-7428-8B5267019886}"/>
              </a:ext>
            </a:extLst>
          </p:cNvPr>
          <p:cNvSpPr/>
          <p:nvPr/>
        </p:nvSpPr>
        <p:spPr>
          <a:xfrm>
            <a:off x="21907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11DE3F-B874-D584-9648-6967E4560166}"/>
              </a:ext>
            </a:extLst>
          </p:cNvPr>
          <p:cNvSpPr/>
          <p:nvPr/>
        </p:nvSpPr>
        <p:spPr>
          <a:xfrm>
            <a:off x="172837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D692BA7-040D-06E1-0BF7-B3876E6284A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AC1976-6A41-67DD-EEE4-02B815BE7ABF}"/>
              </a:ext>
            </a:extLst>
          </p:cNvPr>
          <p:cNvSpPr/>
          <p:nvPr/>
        </p:nvSpPr>
        <p:spPr>
          <a:xfrm>
            <a:off x="776559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E31E5B-1F87-DC0C-DD4B-9B8DAE035FA8}"/>
              </a:ext>
            </a:extLst>
          </p:cNvPr>
          <p:cNvSpPr/>
          <p:nvPr/>
        </p:nvSpPr>
        <p:spPr>
          <a:xfrm>
            <a:off x="625628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C27CD2-93C0-74BE-24B7-4A0EFD8818A9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715695-73A1-5B6B-820D-E173C7DC7E3C}"/>
              </a:ext>
            </a:extLst>
          </p:cNvPr>
          <p:cNvSpPr txBox="1"/>
          <p:nvPr/>
        </p:nvSpPr>
        <p:spPr>
          <a:xfrm>
            <a:off x="3237683" y="2707920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L[j]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5D5C5C-4ABD-301B-A2FF-244CFC7DF01D}"/>
              </a:ext>
            </a:extLst>
          </p:cNvPr>
          <p:cNvCxnSpPr>
            <a:cxnSpLocks/>
          </p:cNvCxnSpPr>
          <p:nvPr/>
        </p:nvCxnSpPr>
        <p:spPr>
          <a:xfrm flipV="1">
            <a:off x="3890296" y="2105345"/>
            <a:ext cx="0" cy="434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BBECAF-B9C1-1F0F-3BFC-630EF28C72A0}"/>
              </a:ext>
            </a:extLst>
          </p:cNvPr>
          <p:cNvSpPr txBox="1"/>
          <p:nvPr/>
        </p:nvSpPr>
        <p:spPr>
          <a:xfrm>
            <a:off x="1247617" y="3228945"/>
            <a:ext cx="2033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C2A5A-BB80-E011-3F98-8361B6A0CE7E}"/>
              </a:ext>
            </a:extLst>
          </p:cNvPr>
          <p:cNvSpPr txBox="1"/>
          <p:nvPr/>
        </p:nvSpPr>
        <p:spPr>
          <a:xfrm>
            <a:off x="5065776" y="4939986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4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0FDAF21-B4DF-7FDE-4030-6BD7AC4337F5}"/>
              </a:ext>
            </a:extLst>
          </p:cNvPr>
          <p:cNvCxnSpPr>
            <a:cxnSpLocks/>
          </p:cNvCxnSpPr>
          <p:nvPr/>
        </p:nvCxnSpPr>
        <p:spPr>
          <a:xfrm>
            <a:off x="6256287" y="2176272"/>
            <a:ext cx="5713229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CD3B674-7512-5D8E-E88D-EE99C74CAC4E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083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2FBAFA-76C3-4B92-A9A0-13ED01A748C0}"/>
              </a:ext>
            </a:extLst>
          </p:cNvPr>
          <p:cNvCxnSpPr>
            <a:cxnSpLocks/>
          </p:cNvCxnSpPr>
          <p:nvPr/>
        </p:nvCxnSpPr>
        <p:spPr>
          <a:xfrm flipV="1">
            <a:off x="3890296" y="2105993"/>
            <a:ext cx="0" cy="10020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72EBBC3-DDAD-4E9C-BD81-D49B0792D2BC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81A3937-9FB1-8814-4CEA-8854150B7B3B}"/>
              </a:ext>
            </a:extLst>
          </p:cNvPr>
          <p:cNvSpPr/>
          <p:nvPr/>
        </p:nvSpPr>
        <p:spPr>
          <a:xfrm>
            <a:off x="21907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9703763-BF92-91C1-034E-68974A9D7E83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0F6C04D-730D-5E69-76FA-43FA35BD1D6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7AF4F36-86EC-A7D0-5215-644D6CAF2204}"/>
              </a:ext>
            </a:extLst>
          </p:cNvPr>
          <p:cNvSpPr/>
          <p:nvPr/>
        </p:nvSpPr>
        <p:spPr>
          <a:xfrm>
            <a:off x="172837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CECFA3B-033F-8C56-0432-56C4548BB01E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B8CF94C-C02F-0B3A-86E5-932F85162050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7501DF1-178F-026C-3A7B-BD3F9D35E24E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BD255A-FDD6-AF3E-1547-3CDF16B4D3BB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D3563E-C820-4E5E-955A-B0FFE5CDD954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224F7C-5617-D9FF-7428-8B5267019886}"/>
              </a:ext>
            </a:extLst>
          </p:cNvPr>
          <p:cNvSpPr/>
          <p:nvPr/>
        </p:nvSpPr>
        <p:spPr>
          <a:xfrm>
            <a:off x="21907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11DE3F-B874-D584-9648-6967E4560166}"/>
              </a:ext>
            </a:extLst>
          </p:cNvPr>
          <p:cNvSpPr/>
          <p:nvPr/>
        </p:nvSpPr>
        <p:spPr>
          <a:xfrm>
            <a:off x="172837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D692BA7-040D-06E1-0BF7-B3876E6284A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AC1976-6A41-67DD-EEE4-02B815BE7ABF}"/>
              </a:ext>
            </a:extLst>
          </p:cNvPr>
          <p:cNvSpPr/>
          <p:nvPr/>
        </p:nvSpPr>
        <p:spPr>
          <a:xfrm>
            <a:off x="776559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E31E5B-1F87-DC0C-DD4B-9B8DAE035FA8}"/>
              </a:ext>
            </a:extLst>
          </p:cNvPr>
          <p:cNvSpPr/>
          <p:nvPr/>
        </p:nvSpPr>
        <p:spPr>
          <a:xfrm>
            <a:off x="625628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C27CD2-93C0-74BE-24B7-4A0EFD8818A9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715695-73A1-5B6B-820D-E173C7DC7E3C}"/>
              </a:ext>
            </a:extLst>
          </p:cNvPr>
          <p:cNvSpPr txBox="1"/>
          <p:nvPr/>
        </p:nvSpPr>
        <p:spPr>
          <a:xfrm>
            <a:off x="3237683" y="2707920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L[j]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5D5C5C-4ABD-301B-A2FF-244CFC7DF01D}"/>
              </a:ext>
            </a:extLst>
          </p:cNvPr>
          <p:cNvCxnSpPr>
            <a:cxnSpLocks/>
          </p:cNvCxnSpPr>
          <p:nvPr/>
        </p:nvCxnSpPr>
        <p:spPr>
          <a:xfrm flipV="1">
            <a:off x="3890296" y="2105345"/>
            <a:ext cx="0" cy="434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BBECAF-B9C1-1F0F-3BFC-630EF28C72A0}"/>
              </a:ext>
            </a:extLst>
          </p:cNvPr>
          <p:cNvSpPr txBox="1"/>
          <p:nvPr/>
        </p:nvSpPr>
        <p:spPr>
          <a:xfrm>
            <a:off x="2873429" y="3228945"/>
            <a:ext cx="2033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C2A5A-BB80-E011-3F98-8361B6A0CE7E}"/>
              </a:ext>
            </a:extLst>
          </p:cNvPr>
          <p:cNvSpPr txBox="1"/>
          <p:nvPr/>
        </p:nvSpPr>
        <p:spPr>
          <a:xfrm>
            <a:off x="5065776" y="4939986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4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23BD774-A38F-24E2-24EC-D172B12DF769}"/>
              </a:ext>
            </a:extLst>
          </p:cNvPr>
          <p:cNvCxnSpPr>
            <a:cxnSpLocks/>
          </p:cNvCxnSpPr>
          <p:nvPr/>
        </p:nvCxnSpPr>
        <p:spPr>
          <a:xfrm>
            <a:off x="6256287" y="2176272"/>
            <a:ext cx="5713229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015B940-552D-57E5-2FB9-39AC736124DE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812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2FBAFA-76C3-4B92-A9A0-13ED01A748C0}"/>
              </a:ext>
            </a:extLst>
          </p:cNvPr>
          <p:cNvCxnSpPr>
            <a:cxnSpLocks/>
          </p:cNvCxnSpPr>
          <p:nvPr/>
        </p:nvCxnSpPr>
        <p:spPr>
          <a:xfrm flipV="1">
            <a:off x="3890296" y="2105993"/>
            <a:ext cx="0" cy="10020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72EBBC3-DDAD-4E9C-BD81-D49B0792D2BC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81A3937-9FB1-8814-4CEA-8854150B7B3B}"/>
              </a:ext>
            </a:extLst>
          </p:cNvPr>
          <p:cNvSpPr/>
          <p:nvPr/>
        </p:nvSpPr>
        <p:spPr>
          <a:xfrm>
            <a:off x="21907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9703763-BF92-91C1-034E-68974A9D7E83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0F6C04D-730D-5E69-76FA-43FA35BD1D6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7AF4F36-86EC-A7D0-5215-644D6CAF2204}"/>
              </a:ext>
            </a:extLst>
          </p:cNvPr>
          <p:cNvSpPr/>
          <p:nvPr/>
        </p:nvSpPr>
        <p:spPr>
          <a:xfrm>
            <a:off x="172837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CECFA3B-033F-8C56-0432-56C4548BB01E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B8CF94C-C02F-0B3A-86E5-932F85162050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7501DF1-178F-026C-3A7B-BD3F9D35E24E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BD255A-FDD6-AF3E-1547-3CDF16B4D3BB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D3563E-C820-4E5E-955A-B0FFE5CDD954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224F7C-5617-D9FF-7428-8B5267019886}"/>
              </a:ext>
            </a:extLst>
          </p:cNvPr>
          <p:cNvSpPr/>
          <p:nvPr/>
        </p:nvSpPr>
        <p:spPr>
          <a:xfrm>
            <a:off x="21907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11DE3F-B874-D584-9648-6967E4560166}"/>
              </a:ext>
            </a:extLst>
          </p:cNvPr>
          <p:cNvSpPr/>
          <p:nvPr/>
        </p:nvSpPr>
        <p:spPr>
          <a:xfrm>
            <a:off x="172837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D692BA7-040D-06E1-0BF7-B3876E6284A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AC1976-6A41-67DD-EEE4-02B815BE7ABF}"/>
              </a:ext>
            </a:extLst>
          </p:cNvPr>
          <p:cNvSpPr/>
          <p:nvPr/>
        </p:nvSpPr>
        <p:spPr>
          <a:xfrm>
            <a:off x="776559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E31E5B-1F87-DC0C-DD4B-9B8DAE035FA8}"/>
              </a:ext>
            </a:extLst>
          </p:cNvPr>
          <p:cNvSpPr/>
          <p:nvPr/>
        </p:nvSpPr>
        <p:spPr>
          <a:xfrm>
            <a:off x="625628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C27CD2-93C0-74BE-24B7-4A0EFD8818A9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715695-73A1-5B6B-820D-E173C7DC7E3C}"/>
              </a:ext>
            </a:extLst>
          </p:cNvPr>
          <p:cNvSpPr txBox="1"/>
          <p:nvPr/>
        </p:nvSpPr>
        <p:spPr>
          <a:xfrm>
            <a:off x="4710411" y="2707920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L[j]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5D5C5C-4ABD-301B-A2FF-244CFC7DF01D}"/>
              </a:ext>
            </a:extLst>
          </p:cNvPr>
          <p:cNvCxnSpPr>
            <a:cxnSpLocks/>
          </p:cNvCxnSpPr>
          <p:nvPr/>
        </p:nvCxnSpPr>
        <p:spPr>
          <a:xfrm flipV="1">
            <a:off x="5363024" y="2105345"/>
            <a:ext cx="0" cy="434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BBECAF-B9C1-1F0F-3BFC-630EF28C72A0}"/>
              </a:ext>
            </a:extLst>
          </p:cNvPr>
          <p:cNvSpPr txBox="1"/>
          <p:nvPr/>
        </p:nvSpPr>
        <p:spPr>
          <a:xfrm>
            <a:off x="2873429" y="3228945"/>
            <a:ext cx="2033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C2A5A-BB80-E011-3F98-8361B6A0CE7E}"/>
              </a:ext>
            </a:extLst>
          </p:cNvPr>
          <p:cNvSpPr txBox="1"/>
          <p:nvPr/>
        </p:nvSpPr>
        <p:spPr>
          <a:xfrm>
            <a:off x="5065776" y="4939986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4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1832574-3774-E286-74C9-A24823483E01}"/>
              </a:ext>
            </a:extLst>
          </p:cNvPr>
          <p:cNvCxnSpPr>
            <a:cxnSpLocks/>
          </p:cNvCxnSpPr>
          <p:nvPr/>
        </p:nvCxnSpPr>
        <p:spPr>
          <a:xfrm>
            <a:off x="6256287" y="2176272"/>
            <a:ext cx="5713229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C8FEACD-E0B7-5DE3-6FE9-9BF1D14795C0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098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2FBAFA-76C3-4B92-A9A0-13ED01A748C0}"/>
              </a:ext>
            </a:extLst>
          </p:cNvPr>
          <p:cNvCxnSpPr>
            <a:cxnSpLocks/>
          </p:cNvCxnSpPr>
          <p:nvPr/>
        </p:nvCxnSpPr>
        <p:spPr>
          <a:xfrm flipV="1">
            <a:off x="5363024" y="2105993"/>
            <a:ext cx="0" cy="10020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72EBBC3-DDAD-4E9C-BD81-D49B0792D2BC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81A3937-9FB1-8814-4CEA-8854150B7B3B}"/>
              </a:ext>
            </a:extLst>
          </p:cNvPr>
          <p:cNvSpPr/>
          <p:nvPr/>
        </p:nvSpPr>
        <p:spPr>
          <a:xfrm>
            <a:off x="21907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9703763-BF92-91C1-034E-68974A9D7E83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0F6C04D-730D-5E69-76FA-43FA35BD1D6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7AF4F36-86EC-A7D0-5215-644D6CAF2204}"/>
              </a:ext>
            </a:extLst>
          </p:cNvPr>
          <p:cNvSpPr/>
          <p:nvPr/>
        </p:nvSpPr>
        <p:spPr>
          <a:xfrm>
            <a:off x="172837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CECFA3B-033F-8C56-0432-56C4548BB01E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B8CF94C-C02F-0B3A-86E5-932F85162050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7501DF1-178F-026C-3A7B-BD3F9D35E24E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BD255A-FDD6-AF3E-1547-3CDF16B4D3BB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D3563E-C820-4E5E-955A-B0FFE5CDD954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224F7C-5617-D9FF-7428-8B5267019886}"/>
              </a:ext>
            </a:extLst>
          </p:cNvPr>
          <p:cNvSpPr/>
          <p:nvPr/>
        </p:nvSpPr>
        <p:spPr>
          <a:xfrm>
            <a:off x="21907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11DE3F-B874-D584-9648-6967E4560166}"/>
              </a:ext>
            </a:extLst>
          </p:cNvPr>
          <p:cNvSpPr/>
          <p:nvPr/>
        </p:nvSpPr>
        <p:spPr>
          <a:xfrm>
            <a:off x="172837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D692BA7-040D-06E1-0BF7-B3876E6284A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AC1976-6A41-67DD-EEE4-02B815BE7ABF}"/>
              </a:ext>
            </a:extLst>
          </p:cNvPr>
          <p:cNvSpPr/>
          <p:nvPr/>
        </p:nvSpPr>
        <p:spPr>
          <a:xfrm>
            <a:off x="776559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E31E5B-1F87-DC0C-DD4B-9B8DAE035FA8}"/>
              </a:ext>
            </a:extLst>
          </p:cNvPr>
          <p:cNvSpPr/>
          <p:nvPr/>
        </p:nvSpPr>
        <p:spPr>
          <a:xfrm>
            <a:off x="625628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C27CD2-93C0-74BE-24B7-4A0EFD8818A9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715695-73A1-5B6B-820D-E173C7DC7E3C}"/>
              </a:ext>
            </a:extLst>
          </p:cNvPr>
          <p:cNvSpPr txBox="1"/>
          <p:nvPr/>
        </p:nvSpPr>
        <p:spPr>
          <a:xfrm>
            <a:off x="4710411" y="2707920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L[j]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5D5C5C-4ABD-301B-A2FF-244CFC7DF01D}"/>
              </a:ext>
            </a:extLst>
          </p:cNvPr>
          <p:cNvCxnSpPr>
            <a:cxnSpLocks/>
          </p:cNvCxnSpPr>
          <p:nvPr/>
        </p:nvCxnSpPr>
        <p:spPr>
          <a:xfrm flipV="1">
            <a:off x="5363024" y="2105345"/>
            <a:ext cx="0" cy="434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BBECAF-B9C1-1F0F-3BFC-630EF28C72A0}"/>
              </a:ext>
            </a:extLst>
          </p:cNvPr>
          <p:cNvSpPr txBox="1"/>
          <p:nvPr/>
        </p:nvSpPr>
        <p:spPr>
          <a:xfrm>
            <a:off x="4346157" y="3228945"/>
            <a:ext cx="2033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C2A5A-BB80-E011-3F98-8361B6A0CE7E}"/>
              </a:ext>
            </a:extLst>
          </p:cNvPr>
          <p:cNvSpPr txBox="1"/>
          <p:nvPr/>
        </p:nvSpPr>
        <p:spPr>
          <a:xfrm>
            <a:off x="5065776" y="4939986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4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08B5B-EEE7-6C74-A091-2A3EEDDDB18D}"/>
              </a:ext>
            </a:extLst>
          </p:cNvPr>
          <p:cNvCxnSpPr>
            <a:cxnSpLocks/>
          </p:cNvCxnSpPr>
          <p:nvPr/>
        </p:nvCxnSpPr>
        <p:spPr>
          <a:xfrm>
            <a:off x="6256287" y="2176272"/>
            <a:ext cx="5713229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6FB138D-3213-3441-E4A2-86033D11E580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481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2FBAFA-76C3-4B92-A9A0-13ED01A748C0}"/>
              </a:ext>
            </a:extLst>
          </p:cNvPr>
          <p:cNvCxnSpPr>
            <a:cxnSpLocks/>
          </p:cNvCxnSpPr>
          <p:nvPr/>
        </p:nvCxnSpPr>
        <p:spPr>
          <a:xfrm flipV="1">
            <a:off x="818456" y="2105993"/>
            <a:ext cx="0" cy="10020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72EBBC3-DDAD-4E9C-BD81-D49B0792D2BC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81A3937-9FB1-8814-4CEA-8854150B7B3B}"/>
              </a:ext>
            </a:extLst>
          </p:cNvPr>
          <p:cNvSpPr/>
          <p:nvPr/>
        </p:nvSpPr>
        <p:spPr>
          <a:xfrm>
            <a:off x="21907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9703763-BF92-91C1-034E-68974A9D7E83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0F6C04D-730D-5E69-76FA-43FA35BD1D6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7AF4F36-86EC-A7D0-5215-644D6CAF2204}"/>
              </a:ext>
            </a:extLst>
          </p:cNvPr>
          <p:cNvSpPr/>
          <p:nvPr/>
        </p:nvSpPr>
        <p:spPr>
          <a:xfrm>
            <a:off x="172837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CECFA3B-033F-8C56-0432-56C4548BB01E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B8CF94C-C02F-0B3A-86E5-932F85162050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7501DF1-178F-026C-3A7B-BD3F9D35E24E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BD255A-FDD6-AF3E-1547-3CDF16B4D3BB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D3563E-C820-4E5E-955A-B0FFE5CDD954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224F7C-5617-D9FF-7428-8B5267019886}"/>
              </a:ext>
            </a:extLst>
          </p:cNvPr>
          <p:cNvSpPr/>
          <p:nvPr/>
        </p:nvSpPr>
        <p:spPr>
          <a:xfrm>
            <a:off x="21907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11DE3F-B874-D584-9648-6967E4560166}"/>
              </a:ext>
            </a:extLst>
          </p:cNvPr>
          <p:cNvSpPr/>
          <p:nvPr/>
        </p:nvSpPr>
        <p:spPr>
          <a:xfrm>
            <a:off x="172837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D692BA7-040D-06E1-0BF7-B3876E6284A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AC1976-6A41-67DD-EEE4-02B815BE7ABF}"/>
              </a:ext>
            </a:extLst>
          </p:cNvPr>
          <p:cNvSpPr/>
          <p:nvPr/>
        </p:nvSpPr>
        <p:spPr>
          <a:xfrm>
            <a:off x="776559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E31E5B-1F87-DC0C-DD4B-9B8DAE035FA8}"/>
              </a:ext>
            </a:extLst>
          </p:cNvPr>
          <p:cNvSpPr/>
          <p:nvPr/>
        </p:nvSpPr>
        <p:spPr>
          <a:xfrm>
            <a:off x="625628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C27CD2-93C0-74BE-24B7-4A0EFD8818A9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715695-73A1-5B6B-820D-E173C7DC7E3C}"/>
              </a:ext>
            </a:extLst>
          </p:cNvPr>
          <p:cNvSpPr txBox="1"/>
          <p:nvPr/>
        </p:nvSpPr>
        <p:spPr>
          <a:xfrm>
            <a:off x="1728377" y="2707920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L[j]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5D5C5C-4ABD-301B-A2FF-244CFC7DF01D}"/>
              </a:ext>
            </a:extLst>
          </p:cNvPr>
          <p:cNvCxnSpPr>
            <a:cxnSpLocks/>
          </p:cNvCxnSpPr>
          <p:nvPr/>
        </p:nvCxnSpPr>
        <p:spPr>
          <a:xfrm flipV="1">
            <a:off x="2380990" y="2105345"/>
            <a:ext cx="0" cy="434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BBECAF-B9C1-1F0F-3BFC-630EF28C72A0}"/>
              </a:ext>
            </a:extLst>
          </p:cNvPr>
          <p:cNvSpPr txBox="1"/>
          <p:nvPr/>
        </p:nvSpPr>
        <p:spPr>
          <a:xfrm>
            <a:off x="-198411" y="3228945"/>
            <a:ext cx="2033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C2A5A-BB80-E011-3F98-8361B6A0CE7E}"/>
              </a:ext>
            </a:extLst>
          </p:cNvPr>
          <p:cNvSpPr txBox="1"/>
          <p:nvPr/>
        </p:nvSpPr>
        <p:spPr>
          <a:xfrm>
            <a:off x="5065776" y="4939986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5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20A5FBB-6118-A912-AB0D-F3B319F438FB}"/>
              </a:ext>
            </a:extLst>
          </p:cNvPr>
          <p:cNvCxnSpPr>
            <a:cxnSpLocks/>
          </p:cNvCxnSpPr>
          <p:nvPr/>
        </p:nvCxnSpPr>
        <p:spPr>
          <a:xfrm>
            <a:off x="4746987" y="2176272"/>
            <a:ext cx="7222529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EB7C6C6-44D4-0712-DBF4-30267F2DD09F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14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2FBAFA-76C3-4B92-A9A0-13ED01A748C0}"/>
              </a:ext>
            </a:extLst>
          </p:cNvPr>
          <p:cNvCxnSpPr>
            <a:cxnSpLocks/>
          </p:cNvCxnSpPr>
          <p:nvPr/>
        </p:nvCxnSpPr>
        <p:spPr>
          <a:xfrm flipV="1">
            <a:off x="2380990" y="2105993"/>
            <a:ext cx="0" cy="10020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72EBBC3-DDAD-4E9C-BD81-D49B0792D2BC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81A3937-9FB1-8814-4CEA-8854150B7B3B}"/>
              </a:ext>
            </a:extLst>
          </p:cNvPr>
          <p:cNvSpPr/>
          <p:nvPr/>
        </p:nvSpPr>
        <p:spPr>
          <a:xfrm>
            <a:off x="21907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9703763-BF92-91C1-034E-68974A9D7E83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0F6C04D-730D-5E69-76FA-43FA35BD1D6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7AF4F36-86EC-A7D0-5215-644D6CAF2204}"/>
              </a:ext>
            </a:extLst>
          </p:cNvPr>
          <p:cNvSpPr/>
          <p:nvPr/>
        </p:nvSpPr>
        <p:spPr>
          <a:xfrm>
            <a:off x="172837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CECFA3B-033F-8C56-0432-56C4548BB01E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B8CF94C-C02F-0B3A-86E5-932F85162050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7501DF1-178F-026C-3A7B-BD3F9D35E24E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BD255A-FDD6-AF3E-1547-3CDF16B4D3BB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D3563E-C820-4E5E-955A-B0FFE5CDD954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224F7C-5617-D9FF-7428-8B5267019886}"/>
              </a:ext>
            </a:extLst>
          </p:cNvPr>
          <p:cNvSpPr/>
          <p:nvPr/>
        </p:nvSpPr>
        <p:spPr>
          <a:xfrm>
            <a:off x="21907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11DE3F-B874-D584-9648-6967E4560166}"/>
              </a:ext>
            </a:extLst>
          </p:cNvPr>
          <p:cNvSpPr/>
          <p:nvPr/>
        </p:nvSpPr>
        <p:spPr>
          <a:xfrm>
            <a:off x="172837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D692BA7-040D-06E1-0BF7-B3876E6284A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AC1976-6A41-67DD-EEE4-02B815BE7ABF}"/>
              </a:ext>
            </a:extLst>
          </p:cNvPr>
          <p:cNvSpPr/>
          <p:nvPr/>
        </p:nvSpPr>
        <p:spPr>
          <a:xfrm>
            <a:off x="776559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E31E5B-1F87-DC0C-DD4B-9B8DAE035FA8}"/>
              </a:ext>
            </a:extLst>
          </p:cNvPr>
          <p:cNvSpPr/>
          <p:nvPr/>
        </p:nvSpPr>
        <p:spPr>
          <a:xfrm>
            <a:off x="625628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C27CD2-93C0-74BE-24B7-4A0EFD8818A9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715695-73A1-5B6B-820D-E173C7DC7E3C}"/>
              </a:ext>
            </a:extLst>
          </p:cNvPr>
          <p:cNvSpPr txBox="1"/>
          <p:nvPr/>
        </p:nvSpPr>
        <p:spPr>
          <a:xfrm>
            <a:off x="1728377" y="2707920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L[j]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5D5C5C-4ABD-301B-A2FF-244CFC7DF01D}"/>
              </a:ext>
            </a:extLst>
          </p:cNvPr>
          <p:cNvCxnSpPr>
            <a:cxnSpLocks/>
          </p:cNvCxnSpPr>
          <p:nvPr/>
        </p:nvCxnSpPr>
        <p:spPr>
          <a:xfrm flipV="1">
            <a:off x="2380990" y="2105345"/>
            <a:ext cx="0" cy="434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BBECAF-B9C1-1F0F-3BFC-630EF28C72A0}"/>
              </a:ext>
            </a:extLst>
          </p:cNvPr>
          <p:cNvSpPr txBox="1"/>
          <p:nvPr/>
        </p:nvSpPr>
        <p:spPr>
          <a:xfrm>
            <a:off x="1364123" y="3228945"/>
            <a:ext cx="2033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C2A5A-BB80-E011-3F98-8361B6A0CE7E}"/>
              </a:ext>
            </a:extLst>
          </p:cNvPr>
          <p:cNvSpPr txBox="1"/>
          <p:nvPr/>
        </p:nvSpPr>
        <p:spPr>
          <a:xfrm>
            <a:off x="5065776" y="4939986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5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84C37DC-C86C-77DF-39F1-C0BE302C4B95}"/>
              </a:ext>
            </a:extLst>
          </p:cNvPr>
          <p:cNvCxnSpPr>
            <a:cxnSpLocks/>
          </p:cNvCxnSpPr>
          <p:nvPr/>
        </p:nvCxnSpPr>
        <p:spPr>
          <a:xfrm>
            <a:off x="4746987" y="2176272"/>
            <a:ext cx="7222529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0B6036A-65FA-4A2C-FFE1-5E3FCBB2ED14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065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02638-3EC8-7D34-6A98-38B97152B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4999-3740-8BC2-7A7D-10D37298B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Sorting – how to test?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849232B-8AE3-E23F-BB3B-CDA6A2248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02" y="1093508"/>
            <a:ext cx="10515600" cy="630951"/>
          </a:xfrm>
        </p:spPr>
        <p:txBody>
          <a:bodyPr/>
          <a:lstStyle/>
          <a:p>
            <a:r>
              <a:rPr lang="en-US"/>
              <a:t>An array is </a:t>
            </a:r>
            <a:r>
              <a:rPr lang="en-US" b="1"/>
              <a:t>sorted</a:t>
            </a:r>
            <a:r>
              <a:rPr lang="en-US"/>
              <a:t> if every item is no bigger than the next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3FF8DEA-A37E-4BF2-9114-9245A2217FFB}"/>
              </a:ext>
            </a:extLst>
          </p:cNvPr>
          <p:cNvSpPr/>
          <p:nvPr/>
        </p:nvSpPr>
        <p:spPr>
          <a:xfrm>
            <a:off x="647341" y="4100503"/>
            <a:ext cx="7484491" cy="819116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DF6E3"/>
              </a:solidFill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FDBE77-C707-AC13-043B-2439C3B84B8A}"/>
              </a:ext>
            </a:extLst>
          </p:cNvPr>
          <p:cNvSpPr txBox="1"/>
          <p:nvPr/>
        </p:nvSpPr>
        <p:spPr>
          <a:xfrm>
            <a:off x="647341" y="4159005"/>
            <a:ext cx="74844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is_sorted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any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(L[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2A33F3F-122A-6CB9-6C4D-38AC127C5A7C}"/>
              </a:ext>
            </a:extLst>
          </p:cNvPr>
          <p:cNvSpPr/>
          <p:nvPr/>
        </p:nvSpPr>
        <p:spPr>
          <a:xfrm>
            <a:off x="647341" y="5282686"/>
            <a:ext cx="7099179" cy="1005584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err="1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b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randint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en-US" b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sorting_alg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.assertTrue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is_sorted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>
              <a:solidFill>
                <a:srgbClr val="FDF6E3"/>
              </a:solidFill>
              <a:cs typeface="Courier New" panose="02070309020205020404" pitchFamily="49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4E19E18-F9F0-49C0-F151-420F94FD38D0}"/>
              </a:ext>
            </a:extLst>
          </p:cNvPr>
          <p:cNvSpPr txBox="1">
            <a:spLocks/>
          </p:cNvSpPr>
          <p:nvPr/>
        </p:nvSpPr>
        <p:spPr>
          <a:xfrm>
            <a:off x="544902" y="1838742"/>
            <a:ext cx="10515600" cy="1127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 sorting algorithm takes an array as input, and, after running, that array is 1) </a:t>
            </a:r>
            <a:r>
              <a:rPr lang="en-US" i="1"/>
              <a:t>sorted </a:t>
            </a:r>
            <a:r>
              <a:rPr lang="en-US"/>
              <a:t>and 2) </a:t>
            </a:r>
            <a:r>
              <a:rPr lang="en-US" i="1"/>
              <a:t>contains the same items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0519A2A-B8C5-C8D0-0BC9-9368FB058C79}"/>
              </a:ext>
            </a:extLst>
          </p:cNvPr>
          <p:cNvSpPr/>
          <p:nvPr/>
        </p:nvSpPr>
        <p:spPr>
          <a:xfrm>
            <a:off x="8007659" y="5116338"/>
            <a:ext cx="3462291" cy="1338279"/>
          </a:xfrm>
          <a:prstGeom prst="roundRect">
            <a:avLst>
              <a:gd name="adj" fmla="val 2786"/>
            </a:avLst>
          </a:prstGeom>
          <a:solidFill>
            <a:srgbClr val="268BD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>
                <a:solidFill>
                  <a:srgbClr val="FDF6E3"/>
                </a:solidFill>
                <a:cs typeface="Courier New" panose="02070309020205020404" pitchFamily="49" charset="0"/>
              </a:rPr>
              <a:t>Is this sufficient to test if </a:t>
            </a:r>
            <a:r>
              <a:rPr lang="en-US" sz="2400" err="1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sorting_alg</a:t>
            </a:r>
            <a:r>
              <a:rPr lang="en-US" sz="2400">
                <a:solidFill>
                  <a:srgbClr val="FDF6E3"/>
                </a:solidFill>
                <a:cs typeface="Courier New" panose="02070309020205020404" pitchFamily="49" charset="0"/>
              </a:rPr>
              <a:t> sorts our list?</a:t>
            </a:r>
          </a:p>
        </p:txBody>
      </p:sp>
    </p:spTree>
    <p:extLst>
      <p:ext uri="{BB962C8B-B14F-4D97-AF65-F5344CB8AC3E}">
        <p14:creationId xmlns:p14="http://schemas.microsoft.com/office/powerpoint/2010/main" val="331906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/>
      <p:bldP spid="18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2FBAFA-76C3-4B92-A9A0-13ED01A748C0}"/>
              </a:ext>
            </a:extLst>
          </p:cNvPr>
          <p:cNvCxnSpPr>
            <a:cxnSpLocks/>
          </p:cNvCxnSpPr>
          <p:nvPr/>
        </p:nvCxnSpPr>
        <p:spPr>
          <a:xfrm flipV="1">
            <a:off x="2380990" y="2105993"/>
            <a:ext cx="0" cy="10020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72EBBC3-DDAD-4E9C-BD81-D49B0792D2BC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81A3937-9FB1-8814-4CEA-8854150B7B3B}"/>
              </a:ext>
            </a:extLst>
          </p:cNvPr>
          <p:cNvSpPr/>
          <p:nvPr/>
        </p:nvSpPr>
        <p:spPr>
          <a:xfrm>
            <a:off x="21907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9703763-BF92-91C1-034E-68974A9D7E83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0F6C04D-730D-5E69-76FA-43FA35BD1D6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7AF4F36-86EC-A7D0-5215-644D6CAF2204}"/>
              </a:ext>
            </a:extLst>
          </p:cNvPr>
          <p:cNvSpPr/>
          <p:nvPr/>
        </p:nvSpPr>
        <p:spPr>
          <a:xfrm>
            <a:off x="172837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CECFA3B-033F-8C56-0432-56C4548BB01E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B8CF94C-C02F-0B3A-86E5-932F85162050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7501DF1-178F-026C-3A7B-BD3F9D35E24E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BD255A-FDD6-AF3E-1547-3CDF16B4D3BB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D3563E-C820-4E5E-955A-B0FFE5CDD954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224F7C-5617-D9FF-7428-8B5267019886}"/>
              </a:ext>
            </a:extLst>
          </p:cNvPr>
          <p:cNvSpPr/>
          <p:nvPr/>
        </p:nvSpPr>
        <p:spPr>
          <a:xfrm>
            <a:off x="21907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11DE3F-B874-D584-9648-6967E4560166}"/>
              </a:ext>
            </a:extLst>
          </p:cNvPr>
          <p:cNvSpPr/>
          <p:nvPr/>
        </p:nvSpPr>
        <p:spPr>
          <a:xfrm>
            <a:off x="172837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D692BA7-040D-06E1-0BF7-B3876E6284A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AC1976-6A41-67DD-EEE4-02B815BE7ABF}"/>
              </a:ext>
            </a:extLst>
          </p:cNvPr>
          <p:cNvSpPr/>
          <p:nvPr/>
        </p:nvSpPr>
        <p:spPr>
          <a:xfrm>
            <a:off x="776559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E31E5B-1F87-DC0C-DD4B-9B8DAE035FA8}"/>
              </a:ext>
            </a:extLst>
          </p:cNvPr>
          <p:cNvSpPr/>
          <p:nvPr/>
        </p:nvSpPr>
        <p:spPr>
          <a:xfrm>
            <a:off x="625628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C27CD2-93C0-74BE-24B7-4A0EFD8818A9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715695-73A1-5B6B-820D-E173C7DC7E3C}"/>
              </a:ext>
            </a:extLst>
          </p:cNvPr>
          <p:cNvSpPr txBox="1"/>
          <p:nvPr/>
        </p:nvSpPr>
        <p:spPr>
          <a:xfrm>
            <a:off x="3237683" y="2707920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L[j]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5D5C5C-4ABD-301B-A2FF-244CFC7DF01D}"/>
              </a:ext>
            </a:extLst>
          </p:cNvPr>
          <p:cNvCxnSpPr>
            <a:cxnSpLocks/>
          </p:cNvCxnSpPr>
          <p:nvPr/>
        </p:nvCxnSpPr>
        <p:spPr>
          <a:xfrm flipV="1">
            <a:off x="3890296" y="2105345"/>
            <a:ext cx="0" cy="434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BBECAF-B9C1-1F0F-3BFC-630EF28C72A0}"/>
              </a:ext>
            </a:extLst>
          </p:cNvPr>
          <p:cNvSpPr txBox="1"/>
          <p:nvPr/>
        </p:nvSpPr>
        <p:spPr>
          <a:xfrm>
            <a:off x="1364123" y="3228945"/>
            <a:ext cx="2033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C2A5A-BB80-E011-3F98-8361B6A0CE7E}"/>
              </a:ext>
            </a:extLst>
          </p:cNvPr>
          <p:cNvSpPr txBox="1"/>
          <p:nvPr/>
        </p:nvSpPr>
        <p:spPr>
          <a:xfrm>
            <a:off x="5065776" y="4939986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5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BD003B9-CF12-8E6A-0078-D29C0B054D89}"/>
              </a:ext>
            </a:extLst>
          </p:cNvPr>
          <p:cNvCxnSpPr>
            <a:cxnSpLocks/>
          </p:cNvCxnSpPr>
          <p:nvPr/>
        </p:nvCxnSpPr>
        <p:spPr>
          <a:xfrm>
            <a:off x="4746987" y="2176272"/>
            <a:ext cx="7222529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7B96626-18CB-E6B2-D2A3-60D4D247B07B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649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2FBAFA-76C3-4B92-A9A0-13ED01A748C0}"/>
              </a:ext>
            </a:extLst>
          </p:cNvPr>
          <p:cNvCxnSpPr>
            <a:cxnSpLocks/>
          </p:cNvCxnSpPr>
          <p:nvPr/>
        </p:nvCxnSpPr>
        <p:spPr>
          <a:xfrm flipV="1">
            <a:off x="3890296" y="2105993"/>
            <a:ext cx="0" cy="10020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72EBBC3-DDAD-4E9C-BD81-D49B0792D2BC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81A3937-9FB1-8814-4CEA-8854150B7B3B}"/>
              </a:ext>
            </a:extLst>
          </p:cNvPr>
          <p:cNvSpPr/>
          <p:nvPr/>
        </p:nvSpPr>
        <p:spPr>
          <a:xfrm>
            <a:off x="21907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9703763-BF92-91C1-034E-68974A9D7E83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0F6C04D-730D-5E69-76FA-43FA35BD1D6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7AF4F36-86EC-A7D0-5215-644D6CAF2204}"/>
              </a:ext>
            </a:extLst>
          </p:cNvPr>
          <p:cNvSpPr/>
          <p:nvPr/>
        </p:nvSpPr>
        <p:spPr>
          <a:xfrm>
            <a:off x="172837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CECFA3B-033F-8C56-0432-56C4548BB01E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B8CF94C-C02F-0B3A-86E5-932F85162050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7501DF1-178F-026C-3A7B-BD3F9D35E24E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BD255A-FDD6-AF3E-1547-3CDF16B4D3BB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D3563E-C820-4E5E-955A-B0FFE5CDD954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224F7C-5617-D9FF-7428-8B5267019886}"/>
              </a:ext>
            </a:extLst>
          </p:cNvPr>
          <p:cNvSpPr/>
          <p:nvPr/>
        </p:nvSpPr>
        <p:spPr>
          <a:xfrm>
            <a:off x="21907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11DE3F-B874-D584-9648-6967E4560166}"/>
              </a:ext>
            </a:extLst>
          </p:cNvPr>
          <p:cNvSpPr/>
          <p:nvPr/>
        </p:nvSpPr>
        <p:spPr>
          <a:xfrm>
            <a:off x="172837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D692BA7-040D-06E1-0BF7-B3876E6284A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AC1976-6A41-67DD-EEE4-02B815BE7ABF}"/>
              </a:ext>
            </a:extLst>
          </p:cNvPr>
          <p:cNvSpPr/>
          <p:nvPr/>
        </p:nvSpPr>
        <p:spPr>
          <a:xfrm>
            <a:off x="776559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E31E5B-1F87-DC0C-DD4B-9B8DAE035FA8}"/>
              </a:ext>
            </a:extLst>
          </p:cNvPr>
          <p:cNvSpPr/>
          <p:nvPr/>
        </p:nvSpPr>
        <p:spPr>
          <a:xfrm>
            <a:off x="625628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C27CD2-93C0-74BE-24B7-4A0EFD8818A9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715695-73A1-5B6B-820D-E173C7DC7E3C}"/>
              </a:ext>
            </a:extLst>
          </p:cNvPr>
          <p:cNvSpPr txBox="1"/>
          <p:nvPr/>
        </p:nvSpPr>
        <p:spPr>
          <a:xfrm>
            <a:off x="3237683" y="2707920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L[j]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5D5C5C-4ABD-301B-A2FF-244CFC7DF01D}"/>
              </a:ext>
            </a:extLst>
          </p:cNvPr>
          <p:cNvCxnSpPr>
            <a:cxnSpLocks/>
          </p:cNvCxnSpPr>
          <p:nvPr/>
        </p:nvCxnSpPr>
        <p:spPr>
          <a:xfrm flipV="1">
            <a:off x="3890296" y="2105345"/>
            <a:ext cx="0" cy="434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BBECAF-B9C1-1F0F-3BFC-630EF28C72A0}"/>
              </a:ext>
            </a:extLst>
          </p:cNvPr>
          <p:cNvSpPr txBox="1"/>
          <p:nvPr/>
        </p:nvSpPr>
        <p:spPr>
          <a:xfrm>
            <a:off x="2873429" y="3228945"/>
            <a:ext cx="2033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C2A5A-BB80-E011-3F98-8361B6A0CE7E}"/>
              </a:ext>
            </a:extLst>
          </p:cNvPr>
          <p:cNvSpPr txBox="1"/>
          <p:nvPr/>
        </p:nvSpPr>
        <p:spPr>
          <a:xfrm>
            <a:off x="5065776" y="4939986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5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2582D78-D6B3-10BD-E676-4FD3DF004263}"/>
              </a:ext>
            </a:extLst>
          </p:cNvPr>
          <p:cNvCxnSpPr>
            <a:cxnSpLocks/>
          </p:cNvCxnSpPr>
          <p:nvPr/>
        </p:nvCxnSpPr>
        <p:spPr>
          <a:xfrm>
            <a:off x="4746987" y="2176272"/>
            <a:ext cx="7222529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52CDFE8-C53A-E2B0-DFB4-F438E3AA542B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695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2FBAFA-76C3-4B92-A9A0-13ED01A748C0}"/>
              </a:ext>
            </a:extLst>
          </p:cNvPr>
          <p:cNvCxnSpPr>
            <a:cxnSpLocks/>
          </p:cNvCxnSpPr>
          <p:nvPr/>
        </p:nvCxnSpPr>
        <p:spPr>
          <a:xfrm flipV="1">
            <a:off x="827056" y="2105993"/>
            <a:ext cx="0" cy="10020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72EBBC3-DDAD-4E9C-BD81-D49B0792D2BC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81A3937-9FB1-8814-4CEA-8854150B7B3B}"/>
              </a:ext>
            </a:extLst>
          </p:cNvPr>
          <p:cNvSpPr/>
          <p:nvPr/>
        </p:nvSpPr>
        <p:spPr>
          <a:xfrm>
            <a:off x="21907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9703763-BF92-91C1-034E-68974A9D7E83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0F6C04D-730D-5E69-76FA-43FA35BD1D6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7AF4F36-86EC-A7D0-5215-644D6CAF2204}"/>
              </a:ext>
            </a:extLst>
          </p:cNvPr>
          <p:cNvSpPr/>
          <p:nvPr/>
        </p:nvSpPr>
        <p:spPr>
          <a:xfrm>
            <a:off x="172837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CECFA3B-033F-8C56-0432-56C4548BB01E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B8CF94C-C02F-0B3A-86E5-932F85162050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7501DF1-178F-026C-3A7B-BD3F9D35E24E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BD255A-FDD6-AF3E-1547-3CDF16B4D3BB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D3563E-C820-4E5E-955A-B0FFE5CDD954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224F7C-5617-D9FF-7428-8B5267019886}"/>
              </a:ext>
            </a:extLst>
          </p:cNvPr>
          <p:cNvSpPr/>
          <p:nvPr/>
        </p:nvSpPr>
        <p:spPr>
          <a:xfrm>
            <a:off x="21907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11DE3F-B874-D584-9648-6967E4560166}"/>
              </a:ext>
            </a:extLst>
          </p:cNvPr>
          <p:cNvSpPr/>
          <p:nvPr/>
        </p:nvSpPr>
        <p:spPr>
          <a:xfrm>
            <a:off x="172837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D692BA7-040D-06E1-0BF7-B3876E6284A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AC1976-6A41-67DD-EEE4-02B815BE7ABF}"/>
              </a:ext>
            </a:extLst>
          </p:cNvPr>
          <p:cNvSpPr/>
          <p:nvPr/>
        </p:nvSpPr>
        <p:spPr>
          <a:xfrm>
            <a:off x="776559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E31E5B-1F87-DC0C-DD4B-9B8DAE035FA8}"/>
              </a:ext>
            </a:extLst>
          </p:cNvPr>
          <p:cNvSpPr/>
          <p:nvPr/>
        </p:nvSpPr>
        <p:spPr>
          <a:xfrm>
            <a:off x="625628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C27CD2-93C0-74BE-24B7-4A0EFD8818A9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715695-73A1-5B6B-820D-E173C7DC7E3C}"/>
              </a:ext>
            </a:extLst>
          </p:cNvPr>
          <p:cNvSpPr txBox="1"/>
          <p:nvPr/>
        </p:nvSpPr>
        <p:spPr>
          <a:xfrm>
            <a:off x="1728377" y="2707920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L[j]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5D5C5C-4ABD-301B-A2FF-244CFC7DF01D}"/>
              </a:ext>
            </a:extLst>
          </p:cNvPr>
          <p:cNvCxnSpPr>
            <a:cxnSpLocks/>
          </p:cNvCxnSpPr>
          <p:nvPr/>
        </p:nvCxnSpPr>
        <p:spPr>
          <a:xfrm flipV="1">
            <a:off x="2380990" y="2105345"/>
            <a:ext cx="0" cy="434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BBECAF-B9C1-1F0F-3BFC-630EF28C72A0}"/>
              </a:ext>
            </a:extLst>
          </p:cNvPr>
          <p:cNvSpPr txBox="1"/>
          <p:nvPr/>
        </p:nvSpPr>
        <p:spPr>
          <a:xfrm>
            <a:off x="-189811" y="3228945"/>
            <a:ext cx="2033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C2A5A-BB80-E011-3F98-8361B6A0CE7E}"/>
              </a:ext>
            </a:extLst>
          </p:cNvPr>
          <p:cNvSpPr txBox="1"/>
          <p:nvPr/>
        </p:nvSpPr>
        <p:spPr>
          <a:xfrm>
            <a:off x="5065776" y="4939986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6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5C6B3AB-0BD1-367C-E531-69DC3094FA70}"/>
              </a:ext>
            </a:extLst>
          </p:cNvPr>
          <p:cNvCxnSpPr>
            <a:cxnSpLocks/>
          </p:cNvCxnSpPr>
          <p:nvPr/>
        </p:nvCxnSpPr>
        <p:spPr>
          <a:xfrm>
            <a:off x="3237683" y="2176272"/>
            <a:ext cx="8731833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EA7A4C3-C0D4-3AA3-95D4-A1E3E803A4A1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027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2FBAFA-76C3-4B92-A9A0-13ED01A748C0}"/>
              </a:ext>
            </a:extLst>
          </p:cNvPr>
          <p:cNvCxnSpPr>
            <a:cxnSpLocks/>
          </p:cNvCxnSpPr>
          <p:nvPr/>
        </p:nvCxnSpPr>
        <p:spPr>
          <a:xfrm flipV="1">
            <a:off x="2380990" y="2105993"/>
            <a:ext cx="0" cy="10020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72EBBC3-DDAD-4E9C-BD81-D49B0792D2BC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81A3937-9FB1-8814-4CEA-8854150B7B3B}"/>
              </a:ext>
            </a:extLst>
          </p:cNvPr>
          <p:cNvSpPr/>
          <p:nvPr/>
        </p:nvSpPr>
        <p:spPr>
          <a:xfrm>
            <a:off x="21907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9703763-BF92-91C1-034E-68974A9D7E83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0F6C04D-730D-5E69-76FA-43FA35BD1D6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7AF4F36-86EC-A7D0-5215-644D6CAF2204}"/>
              </a:ext>
            </a:extLst>
          </p:cNvPr>
          <p:cNvSpPr/>
          <p:nvPr/>
        </p:nvSpPr>
        <p:spPr>
          <a:xfrm>
            <a:off x="172837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CECFA3B-033F-8C56-0432-56C4548BB01E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B8CF94C-C02F-0B3A-86E5-932F85162050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7501DF1-178F-026C-3A7B-BD3F9D35E24E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BD255A-FDD6-AF3E-1547-3CDF16B4D3BB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D3563E-C820-4E5E-955A-B0FFE5CDD954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224F7C-5617-D9FF-7428-8B5267019886}"/>
              </a:ext>
            </a:extLst>
          </p:cNvPr>
          <p:cNvSpPr/>
          <p:nvPr/>
        </p:nvSpPr>
        <p:spPr>
          <a:xfrm>
            <a:off x="21907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11DE3F-B874-D584-9648-6967E4560166}"/>
              </a:ext>
            </a:extLst>
          </p:cNvPr>
          <p:cNvSpPr/>
          <p:nvPr/>
        </p:nvSpPr>
        <p:spPr>
          <a:xfrm>
            <a:off x="172837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D692BA7-040D-06E1-0BF7-B3876E6284A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AC1976-6A41-67DD-EEE4-02B815BE7ABF}"/>
              </a:ext>
            </a:extLst>
          </p:cNvPr>
          <p:cNvSpPr/>
          <p:nvPr/>
        </p:nvSpPr>
        <p:spPr>
          <a:xfrm>
            <a:off x="776559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E31E5B-1F87-DC0C-DD4B-9B8DAE035FA8}"/>
              </a:ext>
            </a:extLst>
          </p:cNvPr>
          <p:cNvSpPr/>
          <p:nvPr/>
        </p:nvSpPr>
        <p:spPr>
          <a:xfrm>
            <a:off x="625628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C27CD2-93C0-74BE-24B7-4A0EFD8818A9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715695-73A1-5B6B-820D-E173C7DC7E3C}"/>
              </a:ext>
            </a:extLst>
          </p:cNvPr>
          <p:cNvSpPr txBox="1"/>
          <p:nvPr/>
        </p:nvSpPr>
        <p:spPr>
          <a:xfrm>
            <a:off x="1728377" y="2707920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L[j]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5D5C5C-4ABD-301B-A2FF-244CFC7DF01D}"/>
              </a:ext>
            </a:extLst>
          </p:cNvPr>
          <p:cNvCxnSpPr>
            <a:cxnSpLocks/>
          </p:cNvCxnSpPr>
          <p:nvPr/>
        </p:nvCxnSpPr>
        <p:spPr>
          <a:xfrm flipV="1">
            <a:off x="2380990" y="2105345"/>
            <a:ext cx="0" cy="434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BBECAF-B9C1-1F0F-3BFC-630EF28C72A0}"/>
              </a:ext>
            </a:extLst>
          </p:cNvPr>
          <p:cNvSpPr txBox="1"/>
          <p:nvPr/>
        </p:nvSpPr>
        <p:spPr>
          <a:xfrm>
            <a:off x="1364123" y="3228945"/>
            <a:ext cx="2033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C2A5A-BB80-E011-3F98-8361B6A0CE7E}"/>
              </a:ext>
            </a:extLst>
          </p:cNvPr>
          <p:cNvSpPr txBox="1"/>
          <p:nvPr/>
        </p:nvSpPr>
        <p:spPr>
          <a:xfrm>
            <a:off x="5065776" y="4939986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6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082EF66-0BAB-373F-2849-21F4274F4518}"/>
              </a:ext>
            </a:extLst>
          </p:cNvPr>
          <p:cNvCxnSpPr>
            <a:cxnSpLocks/>
          </p:cNvCxnSpPr>
          <p:nvPr/>
        </p:nvCxnSpPr>
        <p:spPr>
          <a:xfrm>
            <a:off x="3237683" y="2176272"/>
            <a:ext cx="8731833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ABA263D-3709-A632-16F2-D7A4B0FE34C5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385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2FBAFA-76C3-4B92-A9A0-13ED01A748C0}"/>
              </a:ext>
            </a:extLst>
          </p:cNvPr>
          <p:cNvCxnSpPr>
            <a:cxnSpLocks/>
          </p:cNvCxnSpPr>
          <p:nvPr/>
        </p:nvCxnSpPr>
        <p:spPr>
          <a:xfrm flipV="1">
            <a:off x="2380990" y="2105993"/>
            <a:ext cx="0" cy="10020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72EBBC3-DDAD-4E9C-BD81-D49B0792D2BC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81A3937-9FB1-8814-4CEA-8854150B7B3B}"/>
              </a:ext>
            </a:extLst>
          </p:cNvPr>
          <p:cNvSpPr/>
          <p:nvPr/>
        </p:nvSpPr>
        <p:spPr>
          <a:xfrm>
            <a:off x="21907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9703763-BF92-91C1-034E-68974A9D7E83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0F6C04D-730D-5E69-76FA-43FA35BD1D6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7AF4F36-86EC-A7D0-5215-644D6CAF2204}"/>
              </a:ext>
            </a:extLst>
          </p:cNvPr>
          <p:cNvSpPr/>
          <p:nvPr/>
        </p:nvSpPr>
        <p:spPr>
          <a:xfrm>
            <a:off x="172837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CECFA3B-033F-8C56-0432-56C4548BB01E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B8CF94C-C02F-0B3A-86E5-932F85162050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7501DF1-178F-026C-3A7B-BD3F9D35E24E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BD255A-FDD6-AF3E-1547-3CDF16B4D3BB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D3563E-C820-4E5E-955A-B0FFE5CDD954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224F7C-5617-D9FF-7428-8B5267019886}"/>
              </a:ext>
            </a:extLst>
          </p:cNvPr>
          <p:cNvSpPr/>
          <p:nvPr/>
        </p:nvSpPr>
        <p:spPr>
          <a:xfrm>
            <a:off x="21907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11DE3F-B874-D584-9648-6967E4560166}"/>
              </a:ext>
            </a:extLst>
          </p:cNvPr>
          <p:cNvSpPr/>
          <p:nvPr/>
        </p:nvSpPr>
        <p:spPr>
          <a:xfrm>
            <a:off x="172837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D692BA7-040D-06E1-0BF7-B3876E6284A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AC1976-6A41-67DD-EEE4-02B815BE7ABF}"/>
              </a:ext>
            </a:extLst>
          </p:cNvPr>
          <p:cNvSpPr/>
          <p:nvPr/>
        </p:nvSpPr>
        <p:spPr>
          <a:xfrm>
            <a:off x="776559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E31E5B-1F87-DC0C-DD4B-9B8DAE035FA8}"/>
              </a:ext>
            </a:extLst>
          </p:cNvPr>
          <p:cNvSpPr/>
          <p:nvPr/>
        </p:nvSpPr>
        <p:spPr>
          <a:xfrm>
            <a:off x="625628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C27CD2-93C0-74BE-24B7-4A0EFD8818A9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715695-73A1-5B6B-820D-E173C7DC7E3C}"/>
              </a:ext>
            </a:extLst>
          </p:cNvPr>
          <p:cNvSpPr txBox="1"/>
          <p:nvPr/>
        </p:nvSpPr>
        <p:spPr>
          <a:xfrm>
            <a:off x="1728377" y="2707920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L[j]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5D5C5C-4ABD-301B-A2FF-244CFC7DF01D}"/>
              </a:ext>
            </a:extLst>
          </p:cNvPr>
          <p:cNvCxnSpPr>
            <a:cxnSpLocks/>
          </p:cNvCxnSpPr>
          <p:nvPr/>
        </p:nvCxnSpPr>
        <p:spPr>
          <a:xfrm flipV="1">
            <a:off x="2380990" y="2105345"/>
            <a:ext cx="0" cy="434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BBECAF-B9C1-1F0F-3BFC-630EF28C72A0}"/>
              </a:ext>
            </a:extLst>
          </p:cNvPr>
          <p:cNvSpPr txBox="1"/>
          <p:nvPr/>
        </p:nvSpPr>
        <p:spPr>
          <a:xfrm>
            <a:off x="1364123" y="3228945"/>
            <a:ext cx="2033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C2A5A-BB80-E011-3F98-8361B6A0CE7E}"/>
              </a:ext>
            </a:extLst>
          </p:cNvPr>
          <p:cNvSpPr txBox="1"/>
          <p:nvPr/>
        </p:nvSpPr>
        <p:spPr>
          <a:xfrm>
            <a:off x="5148072" y="3870138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ECCAE1-6B81-B9F1-E856-95FB668A0495}"/>
              </a:ext>
            </a:extLst>
          </p:cNvPr>
          <p:cNvSpPr txBox="1"/>
          <p:nvPr/>
        </p:nvSpPr>
        <p:spPr>
          <a:xfrm>
            <a:off x="5148072" y="4336483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75A6AAC-37E1-BB95-806C-A9BF7F37B318}"/>
              </a:ext>
            </a:extLst>
          </p:cNvPr>
          <p:cNvCxnSpPr>
            <a:cxnSpLocks/>
          </p:cNvCxnSpPr>
          <p:nvPr/>
        </p:nvCxnSpPr>
        <p:spPr>
          <a:xfrm>
            <a:off x="1728377" y="2176272"/>
            <a:ext cx="10241139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C69B113-58F5-2DE1-BBF7-F2BF50532645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418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4842D6D-6A16-DE70-A6A1-0C338F95C943}"/>
              </a:ext>
            </a:extLst>
          </p:cNvPr>
          <p:cNvSpPr/>
          <p:nvPr/>
        </p:nvSpPr>
        <p:spPr>
          <a:xfrm>
            <a:off x="10509701" y="411933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7E8B75-1353-8409-70CA-11E27B1C6E71}"/>
              </a:ext>
            </a:extLst>
          </p:cNvPr>
          <p:cNvSpPr/>
          <p:nvPr/>
        </p:nvSpPr>
        <p:spPr>
          <a:xfrm>
            <a:off x="10417454" y="408219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CCA3BB3-44EA-C546-A796-0A2F6A6ED2D6}"/>
              </a:ext>
            </a:extLst>
          </p:cNvPr>
          <p:cNvSpPr/>
          <p:nvPr/>
        </p:nvSpPr>
        <p:spPr>
          <a:xfrm>
            <a:off x="10325208" y="4045053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690FEA1-2898-AA42-E7E2-CE4E0432A1D6}"/>
              </a:ext>
            </a:extLst>
          </p:cNvPr>
          <p:cNvSpPr/>
          <p:nvPr/>
        </p:nvSpPr>
        <p:spPr>
          <a:xfrm>
            <a:off x="10232962" y="400791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4C73108-AC11-276B-7206-CF708A8F6CD5}"/>
              </a:ext>
            </a:extLst>
          </p:cNvPr>
          <p:cNvSpPr/>
          <p:nvPr/>
        </p:nvSpPr>
        <p:spPr>
          <a:xfrm>
            <a:off x="10140716" y="3970767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BA812C-8E7A-4E36-77A7-97D3D68BC449}"/>
              </a:ext>
            </a:extLst>
          </p:cNvPr>
          <p:cNvSpPr/>
          <p:nvPr/>
        </p:nvSpPr>
        <p:spPr>
          <a:xfrm>
            <a:off x="10048470" y="393362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8E35848-85CE-7AA0-BAD1-61E84E4A2341}"/>
              </a:ext>
            </a:extLst>
          </p:cNvPr>
          <p:cNvSpPr/>
          <p:nvPr/>
        </p:nvSpPr>
        <p:spPr>
          <a:xfrm>
            <a:off x="9956224" y="389648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9AEB10A-FCC0-7767-1117-16DB60D347AF}"/>
              </a:ext>
            </a:extLst>
          </p:cNvPr>
          <p:cNvSpPr/>
          <p:nvPr/>
        </p:nvSpPr>
        <p:spPr>
          <a:xfrm>
            <a:off x="9863978" y="385933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67438531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4842D6D-6A16-DE70-A6A1-0C338F95C943}"/>
              </a:ext>
            </a:extLst>
          </p:cNvPr>
          <p:cNvSpPr/>
          <p:nvPr/>
        </p:nvSpPr>
        <p:spPr>
          <a:xfrm>
            <a:off x="10509701" y="411933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7E8B75-1353-8409-70CA-11E27B1C6E71}"/>
              </a:ext>
            </a:extLst>
          </p:cNvPr>
          <p:cNvSpPr/>
          <p:nvPr/>
        </p:nvSpPr>
        <p:spPr>
          <a:xfrm>
            <a:off x="10417454" y="408219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CCA3BB3-44EA-C546-A796-0A2F6A6ED2D6}"/>
              </a:ext>
            </a:extLst>
          </p:cNvPr>
          <p:cNvSpPr/>
          <p:nvPr/>
        </p:nvSpPr>
        <p:spPr>
          <a:xfrm>
            <a:off x="10325208" y="4045053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690FEA1-2898-AA42-E7E2-CE4E0432A1D6}"/>
              </a:ext>
            </a:extLst>
          </p:cNvPr>
          <p:cNvSpPr/>
          <p:nvPr/>
        </p:nvSpPr>
        <p:spPr>
          <a:xfrm>
            <a:off x="10232962" y="400791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4C73108-AC11-276B-7206-CF708A8F6CD5}"/>
              </a:ext>
            </a:extLst>
          </p:cNvPr>
          <p:cNvSpPr/>
          <p:nvPr/>
        </p:nvSpPr>
        <p:spPr>
          <a:xfrm>
            <a:off x="10140716" y="3970767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BA812C-8E7A-4E36-77A7-97D3D68BC449}"/>
              </a:ext>
            </a:extLst>
          </p:cNvPr>
          <p:cNvSpPr/>
          <p:nvPr/>
        </p:nvSpPr>
        <p:spPr>
          <a:xfrm>
            <a:off x="10048470" y="393362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8E35848-85CE-7AA0-BAD1-61E84E4A2341}"/>
              </a:ext>
            </a:extLst>
          </p:cNvPr>
          <p:cNvSpPr/>
          <p:nvPr/>
        </p:nvSpPr>
        <p:spPr>
          <a:xfrm>
            <a:off x="9956224" y="389648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9AEB10A-FCC0-7767-1117-16DB60D347AF}"/>
              </a:ext>
            </a:extLst>
          </p:cNvPr>
          <p:cNvSpPr/>
          <p:nvPr/>
        </p:nvSpPr>
        <p:spPr>
          <a:xfrm>
            <a:off x="10779697" y="17165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59738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4842D6D-6A16-DE70-A6A1-0C338F95C943}"/>
              </a:ext>
            </a:extLst>
          </p:cNvPr>
          <p:cNvSpPr/>
          <p:nvPr/>
        </p:nvSpPr>
        <p:spPr>
          <a:xfrm>
            <a:off x="10509701" y="411933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7E8B75-1353-8409-70CA-11E27B1C6E71}"/>
              </a:ext>
            </a:extLst>
          </p:cNvPr>
          <p:cNvSpPr/>
          <p:nvPr/>
        </p:nvSpPr>
        <p:spPr>
          <a:xfrm>
            <a:off x="10417454" y="408219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CCA3BB3-44EA-C546-A796-0A2F6A6ED2D6}"/>
              </a:ext>
            </a:extLst>
          </p:cNvPr>
          <p:cNvSpPr/>
          <p:nvPr/>
        </p:nvSpPr>
        <p:spPr>
          <a:xfrm>
            <a:off x="10325208" y="4045053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690FEA1-2898-AA42-E7E2-CE4E0432A1D6}"/>
              </a:ext>
            </a:extLst>
          </p:cNvPr>
          <p:cNvSpPr/>
          <p:nvPr/>
        </p:nvSpPr>
        <p:spPr>
          <a:xfrm>
            <a:off x="10232962" y="400791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4C73108-AC11-276B-7206-CF708A8F6CD5}"/>
              </a:ext>
            </a:extLst>
          </p:cNvPr>
          <p:cNvSpPr/>
          <p:nvPr/>
        </p:nvSpPr>
        <p:spPr>
          <a:xfrm>
            <a:off x="10140716" y="3970767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BA812C-8E7A-4E36-77A7-97D3D68BC449}"/>
              </a:ext>
            </a:extLst>
          </p:cNvPr>
          <p:cNvSpPr/>
          <p:nvPr/>
        </p:nvSpPr>
        <p:spPr>
          <a:xfrm>
            <a:off x="10048470" y="393362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8E35848-85CE-7AA0-BAD1-61E84E4A2341}"/>
              </a:ext>
            </a:extLst>
          </p:cNvPr>
          <p:cNvSpPr/>
          <p:nvPr/>
        </p:nvSpPr>
        <p:spPr>
          <a:xfrm>
            <a:off x="9956224" y="389648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9AEB10A-FCC0-7767-1117-16DB60D347AF}"/>
              </a:ext>
            </a:extLst>
          </p:cNvPr>
          <p:cNvSpPr/>
          <p:nvPr/>
        </p:nvSpPr>
        <p:spPr>
          <a:xfrm>
            <a:off x="9276359" y="17260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96312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4842D6D-6A16-DE70-A6A1-0C338F95C943}"/>
              </a:ext>
            </a:extLst>
          </p:cNvPr>
          <p:cNvSpPr/>
          <p:nvPr/>
        </p:nvSpPr>
        <p:spPr>
          <a:xfrm>
            <a:off x="10509701" y="411933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7E8B75-1353-8409-70CA-11E27B1C6E71}"/>
              </a:ext>
            </a:extLst>
          </p:cNvPr>
          <p:cNvSpPr/>
          <p:nvPr/>
        </p:nvSpPr>
        <p:spPr>
          <a:xfrm>
            <a:off x="10417454" y="408219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CCA3BB3-44EA-C546-A796-0A2F6A6ED2D6}"/>
              </a:ext>
            </a:extLst>
          </p:cNvPr>
          <p:cNvSpPr/>
          <p:nvPr/>
        </p:nvSpPr>
        <p:spPr>
          <a:xfrm>
            <a:off x="10325208" y="4045053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690FEA1-2898-AA42-E7E2-CE4E0432A1D6}"/>
              </a:ext>
            </a:extLst>
          </p:cNvPr>
          <p:cNvSpPr/>
          <p:nvPr/>
        </p:nvSpPr>
        <p:spPr>
          <a:xfrm>
            <a:off x="10232962" y="400791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4C73108-AC11-276B-7206-CF708A8F6CD5}"/>
              </a:ext>
            </a:extLst>
          </p:cNvPr>
          <p:cNvSpPr/>
          <p:nvPr/>
        </p:nvSpPr>
        <p:spPr>
          <a:xfrm>
            <a:off x="10140716" y="3970767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BA812C-8E7A-4E36-77A7-97D3D68BC449}"/>
              </a:ext>
            </a:extLst>
          </p:cNvPr>
          <p:cNvSpPr/>
          <p:nvPr/>
        </p:nvSpPr>
        <p:spPr>
          <a:xfrm>
            <a:off x="10048470" y="393362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8E35848-85CE-7AA0-BAD1-61E84E4A2341}"/>
              </a:ext>
            </a:extLst>
          </p:cNvPr>
          <p:cNvSpPr/>
          <p:nvPr/>
        </p:nvSpPr>
        <p:spPr>
          <a:xfrm>
            <a:off x="10779697" y="17165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9AEB10A-FCC0-7767-1117-16DB60D347AF}"/>
              </a:ext>
            </a:extLst>
          </p:cNvPr>
          <p:cNvSpPr/>
          <p:nvPr/>
        </p:nvSpPr>
        <p:spPr>
          <a:xfrm>
            <a:off x="9276359" y="17260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541887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4842D6D-6A16-DE70-A6A1-0C338F95C943}"/>
              </a:ext>
            </a:extLst>
          </p:cNvPr>
          <p:cNvSpPr/>
          <p:nvPr/>
        </p:nvSpPr>
        <p:spPr>
          <a:xfrm>
            <a:off x="10509701" y="411933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7E8B75-1353-8409-70CA-11E27B1C6E71}"/>
              </a:ext>
            </a:extLst>
          </p:cNvPr>
          <p:cNvSpPr/>
          <p:nvPr/>
        </p:nvSpPr>
        <p:spPr>
          <a:xfrm>
            <a:off x="10417454" y="408219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CCA3BB3-44EA-C546-A796-0A2F6A6ED2D6}"/>
              </a:ext>
            </a:extLst>
          </p:cNvPr>
          <p:cNvSpPr/>
          <p:nvPr/>
        </p:nvSpPr>
        <p:spPr>
          <a:xfrm>
            <a:off x="10325208" y="4045053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690FEA1-2898-AA42-E7E2-CE4E0432A1D6}"/>
              </a:ext>
            </a:extLst>
          </p:cNvPr>
          <p:cNvSpPr/>
          <p:nvPr/>
        </p:nvSpPr>
        <p:spPr>
          <a:xfrm>
            <a:off x="10232962" y="400791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4C73108-AC11-276B-7206-CF708A8F6CD5}"/>
              </a:ext>
            </a:extLst>
          </p:cNvPr>
          <p:cNvSpPr/>
          <p:nvPr/>
        </p:nvSpPr>
        <p:spPr>
          <a:xfrm>
            <a:off x="10140716" y="3970767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BA812C-8E7A-4E36-77A7-97D3D68BC449}"/>
              </a:ext>
            </a:extLst>
          </p:cNvPr>
          <p:cNvSpPr/>
          <p:nvPr/>
        </p:nvSpPr>
        <p:spPr>
          <a:xfrm>
            <a:off x="10048470" y="393362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8E35848-85CE-7AA0-BAD1-61E84E4A2341}"/>
              </a:ext>
            </a:extLst>
          </p:cNvPr>
          <p:cNvSpPr/>
          <p:nvPr/>
        </p:nvSpPr>
        <p:spPr>
          <a:xfrm>
            <a:off x="9274747" y="17165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9AEB10A-FCC0-7767-1117-16DB60D347AF}"/>
              </a:ext>
            </a:extLst>
          </p:cNvPr>
          <p:cNvSpPr/>
          <p:nvPr/>
        </p:nvSpPr>
        <p:spPr>
          <a:xfrm>
            <a:off x="7771409" y="17260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097404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5277E-D8EA-CB47-E6F3-1FFD07BE6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C6847-D817-E658-A812-5FF152EC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Sorting – how to test?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0E0AAEC-174E-911F-FE9D-643703EEE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02" y="1093508"/>
            <a:ext cx="10515600" cy="630951"/>
          </a:xfrm>
        </p:spPr>
        <p:txBody>
          <a:bodyPr/>
          <a:lstStyle/>
          <a:p>
            <a:r>
              <a:rPr lang="en-US"/>
              <a:t>An array is </a:t>
            </a:r>
            <a:r>
              <a:rPr lang="en-US" b="1"/>
              <a:t>sorted</a:t>
            </a:r>
            <a:r>
              <a:rPr lang="en-US"/>
              <a:t> if every item is no bigger than the next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5D3C390-D04E-6002-ED87-79AA0785342C}"/>
              </a:ext>
            </a:extLst>
          </p:cNvPr>
          <p:cNvSpPr/>
          <p:nvPr/>
        </p:nvSpPr>
        <p:spPr>
          <a:xfrm>
            <a:off x="647341" y="4100503"/>
            <a:ext cx="7484491" cy="819116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DF6E3"/>
              </a:solidFill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0178D3-D786-90AC-8459-27DF1844DBF7}"/>
              </a:ext>
            </a:extLst>
          </p:cNvPr>
          <p:cNvSpPr txBox="1"/>
          <p:nvPr/>
        </p:nvSpPr>
        <p:spPr>
          <a:xfrm>
            <a:off x="647341" y="4159005"/>
            <a:ext cx="74844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is_sorted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any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(L[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BF383DA-7871-E7EB-55F4-D398E07D20C5}"/>
              </a:ext>
            </a:extLst>
          </p:cNvPr>
          <p:cNvSpPr/>
          <p:nvPr/>
        </p:nvSpPr>
        <p:spPr>
          <a:xfrm>
            <a:off x="647341" y="5282686"/>
            <a:ext cx="7099179" cy="1005584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err="1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b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randint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en-US" b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sorting_alg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.assertTrue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is_sorted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>
              <a:solidFill>
                <a:srgbClr val="FDF6E3"/>
              </a:solidFill>
              <a:cs typeface="Courier New" panose="02070309020205020404" pitchFamily="49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A9B1A09-E291-790A-83BF-9E5970FACF88}"/>
              </a:ext>
            </a:extLst>
          </p:cNvPr>
          <p:cNvSpPr txBox="1">
            <a:spLocks/>
          </p:cNvSpPr>
          <p:nvPr/>
        </p:nvSpPr>
        <p:spPr>
          <a:xfrm>
            <a:off x="544902" y="1838742"/>
            <a:ext cx="10515600" cy="1127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 sorting algorithm takes an array as input, and, after running, that array is 1) </a:t>
            </a:r>
            <a:r>
              <a:rPr lang="en-US" i="1"/>
              <a:t>sorted </a:t>
            </a:r>
            <a:r>
              <a:rPr lang="en-US"/>
              <a:t>and 2) </a:t>
            </a:r>
            <a:r>
              <a:rPr lang="en-US" i="1"/>
              <a:t>contains the same items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6556015-242E-9473-4D73-8F127BAE0725}"/>
              </a:ext>
            </a:extLst>
          </p:cNvPr>
          <p:cNvSpPr/>
          <p:nvPr/>
        </p:nvSpPr>
        <p:spPr>
          <a:xfrm>
            <a:off x="8131832" y="5282686"/>
            <a:ext cx="3639987" cy="911808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sorting_alg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(L)):</a:t>
            </a:r>
          </a:p>
          <a:p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L[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CA0C2F4-91F2-F43E-B7C3-C6244FFF154B}"/>
              </a:ext>
            </a:extLst>
          </p:cNvPr>
          <p:cNvSpPr/>
          <p:nvPr/>
        </p:nvSpPr>
        <p:spPr>
          <a:xfrm>
            <a:off x="4054415" y="2242868"/>
            <a:ext cx="4347713" cy="47445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54575F9-8F93-294D-EC91-BD220D128157}"/>
              </a:ext>
            </a:extLst>
          </p:cNvPr>
          <p:cNvSpPr/>
          <p:nvPr/>
        </p:nvSpPr>
        <p:spPr>
          <a:xfrm>
            <a:off x="5022441" y="2814721"/>
            <a:ext cx="2724079" cy="570181"/>
          </a:xfrm>
          <a:prstGeom prst="roundRect">
            <a:avLst>
              <a:gd name="adj" fmla="val 278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>
                <a:solidFill>
                  <a:srgbClr val="002B36"/>
                </a:solidFill>
                <a:effectLst/>
              </a:rPr>
              <a:t>Test this explicitly.</a:t>
            </a:r>
          </a:p>
        </p:txBody>
      </p:sp>
    </p:spTree>
    <p:extLst>
      <p:ext uri="{BB962C8B-B14F-4D97-AF65-F5344CB8AC3E}">
        <p14:creationId xmlns:p14="http://schemas.microsoft.com/office/powerpoint/2010/main" val="61149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4842D6D-6A16-DE70-A6A1-0C338F95C943}"/>
              </a:ext>
            </a:extLst>
          </p:cNvPr>
          <p:cNvSpPr/>
          <p:nvPr/>
        </p:nvSpPr>
        <p:spPr>
          <a:xfrm>
            <a:off x="10509701" y="411933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7E8B75-1353-8409-70CA-11E27B1C6E71}"/>
              </a:ext>
            </a:extLst>
          </p:cNvPr>
          <p:cNvSpPr/>
          <p:nvPr/>
        </p:nvSpPr>
        <p:spPr>
          <a:xfrm>
            <a:off x="10417454" y="408219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CCA3BB3-44EA-C546-A796-0A2F6A6ED2D6}"/>
              </a:ext>
            </a:extLst>
          </p:cNvPr>
          <p:cNvSpPr/>
          <p:nvPr/>
        </p:nvSpPr>
        <p:spPr>
          <a:xfrm>
            <a:off x="10325208" y="4045053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690FEA1-2898-AA42-E7E2-CE4E0432A1D6}"/>
              </a:ext>
            </a:extLst>
          </p:cNvPr>
          <p:cNvSpPr/>
          <p:nvPr/>
        </p:nvSpPr>
        <p:spPr>
          <a:xfrm>
            <a:off x="10232962" y="400791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4C73108-AC11-276B-7206-CF708A8F6CD5}"/>
              </a:ext>
            </a:extLst>
          </p:cNvPr>
          <p:cNvSpPr/>
          <p:nvPr/>
        </p:nvSpPr>
        <p:spPr>
          <a:xfrm>
            <a:off x="10140716" y="3970767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BA812C-8E7A-4E36-77A7-97D3D68BC449}"/>
              </a:ext>
            </a:extLst>
          </p:cNvPr>
          <p:cNvSpPr/>
          <p:nvPr/>
        </p:nvSpPr>
        <p:spPr>
          <a:xfrm>
            <a:off x="10782848" y="17165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8E35848-85CE-7AA0-BAD1-61E84E4A2341}"/>
              </a:ext>
            </a:extLst>
          </p:cNvPr>
          <p:cNvSpPr/>
          <p:nvPr/>
        </p:nvSpPr>
        <p:spPr>
          <a:xfrm>
            <a:off x="9274747" y="17165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9AEB10A-FCC0-7767-1117-16DB60D347AF}"/>
              </a:ext>
            </a:extLst>
          </p:cNvPr>
          <p:cNvSpPr/>
          <p:nvPr/>
        </p:nvSpPr>
        <p:spPr>
          <a:xfrm>
            <a:off x="7771409" y="17260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321660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4842D6D-6A16-DE70-A6A1-0C338F95C943}"/>
              </a:ext>
            </a:extLst>
          </p:cNvPr>
          <p:cNvSpPr/>
          <p:nvPr/>
        </p:nvSpPr>
        <p:spPr>
          <a:xfrm>
            <a:off x="10509701" y="411933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7E8B75-1353-8409-70CA-11E27B1C6E71}"/>
              </a:ext>
            </a:extLst>
          </p:cNvPr>
          <p:cNvSpPr/>
          <p:nvPr/>
        </p:nvSpPr>
        <p:spPr>
          <a:xfrm>
            <a:off x="10417454" y="408219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CCA3BB3-44EA-C546-A796-0A2F6A6ED2D6}"/>
              </a:ext>
            </a:extLst>
          </p:cNvPr>
          <p:cNvSpPr/>
          <p:nvPr/>
        </p:nvSpPr>
        <p:spPr>
          <a:xfrm>
            <a:off x="10325208" y="4045053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690FEA1-2898-AA42-E7E2-CE4E0432A1D6}"/>
              </a:ext>
            </a:extLst>
          </p:cNvPr>
          <p:cNvSpPr/>
          <p:nvPr/>
        </p:nvSpPr>
        <p:spPr>
          <a:xfrm>
            <a:off x="10232962" y="400791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4C73108-AC11-276B-7206-CF708A8F6CD5}"/>
              </a:ext>
            </a:extLst>
          </p:cNvPr>
          <p:cNvSpPr/>
          <p:nvPr/>
        </p:nvSpPr>
        <p:spPr>
          <a:xfrm>
            <a:off x="10140716" y="3970767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BA812C-8E7A-4E36-77A7-97D3D68BC449}"/>
              </a:ext>
            </a:extLst>
          </p:cNvPr>
          <p:cNvSpPr/>
          <p:nvPr/>
        </p:nvSpPr>
        <p:spPr>
          <a:xfrm>
            <a:off x="9281083" y="17260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8E35848-85CE-7AA0-BAD1-61E84E4A2341}"/>
              </a:ext>
            </a:extLst>
          </p:cNvPr>
          <p:cNvSpPr/>
          <p:nvPr/>
        </p:nvSpPr>
        <p:spPr>
          <a:xfrm>
            <a:off x="7763457" y="17260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9AEB10A-FCC0-7767-1117-16DB60D347AF}"/>
              </a:ext>
            </a:extLst>
          </p:cNvPr>
          <p:cNvSpPr/>
          <p:nvPr/>
        </p:nvSpPr>
        <p:spPr>
          <a:xfrm>
            <a:off x="6260119" y="173565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784080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4842D6D-6A16-DE70-A6A1-0C338F95C943}"/>
              </a:ext>
            </a:extLst>
          </p:cNvPr>
          <p:cNvSpPr/>
          <p:nvPr/>
        </p:nvSpPr>
        <p:spPr>
          <a:xfrm>
            <a:off x="10509701" y="411933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7E8B75-1353-8409-70CA-11E27B1C6E71}"/>
              </a:ext>
            </a:extLst>
          </p:cNvPr>
          <p:cNvSpPr/>
          <p:nvPr/>
        </p:nvSpPr>
        <p:spPr>
          <a:xfrm>
            <a:off x="10417454" y="408219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CCA3BB3-44EA-C546-A796-0A2F6A6ED2D6}"/>
              </a:ext>
            </a:extLst>
          </p:cNvPr>
          <p:cNvSpPr/>
          <p:nvPr/>
        </p:nvSpPr>
        <p:spPr>
          <a:xfrm>
            <a:off x="10325208" y="4045053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690FEA1-2898-AA42-E7E2-CE4E0432A1D6}"/>
              </a:ext>
            </a:extLst>
          </p:cNvPr>
          <p:cNvSpPr/>
          <p:nvPr/>
        </p:nvSpPr>
        <p:spPr>
          <a:xfrm>
            <a:off x="10232962" y="400791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4C73108-AC11-276B-7206-CF708A8F6CD5}"/>
              </a:ext>
            </a:extLst>
          </p:cNvPr>
          <p:cNvSpPr/>
          <p:nvPr/>
        </p:nvSpPr>
        <p:spPr>
          <a:xfrm>
            <a:off x="10779659" y="17260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BA812C-8E7A-4E36-77A7-97D3D68BC449}"/>
              </a:ext>
            </a:extLst>
          </p:cNvPr>
          <p:cNvSpPr/>
          <p:nvPr/>
        </p:nvSpPr>
        <p:spPr>
          <a:xfrm>
            <a:off x="9281083" y="17260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8E35848-85CE-7AA0-BAD1-61E84E4A2341}"/>
              </a:ext>
            </a:extLst>
          </p:cNvPr>
          <p:cNvSpPr/>
          <p:nvPr/>
        </p:nvSpPr>
        <p:spPr>
          <a:xfrm>
            <a:off x="7763457" y="17260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9AEB10A-FCC0-7767-1117-16DB60D347AF}"/>
              </a:ext>
            </a:extLst>
          </p:cNvPr>
          <p:cNvSpPr/>
          <p:nvPr/>
        </p:nvSpPr>
        <p:spPr>
          <a:xfrm>
            <a:off x="6260119" y="173565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94395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4842D6D-6A16-DE70-A6A1-0C338F95C943}"/>
              </a:ext>
            </a:extLst>
          </p:cNvPr>
          <p:cNvSpPr/>
          <p:nvPr/>
        </p:nvSpPr>
        <p:spPr>
          <a:xfrm>
            <a:off x="10509701" y="411933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7E8B75-1353-8409-70CA-11E27B1C6E71}"/>
              </a:ext>
            </a:extLst>
          </p:cNvPr>
          <p:cNvSpPr/>
          <p:nvPr/>
        </p:nvSpPr>
        <p:spPr>
          <a:xfrm>
            <a:off x="10417454" y="408219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CCA3BB3-44EA-C546-A796-0A2F6A6ED2D6}"/>
              </a:ext>
            </a:extLst>
          </p:cNvPr>
          <p:cNvSpPr/>
          <p:nvPr/>
        </p:nvSpPr>
        <p:spPr>
          <a:xfrm>
            <a:off x="10325208" y="4045053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690FEA1-2898-AA42-E7E2-CE4E0432A1D6}"/>
              </a:ext>
            </a:extLst>
          </p:cNvPr>
          <p:cNvSpPr/>
          <p:nvPr/>
        </p:nvSpPr>
        <p:spPr>
          <a:xfrm>
            <a:off x="10232962" y="400791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4C73108-AC11-276B-7206-CF708A8F6CD5}"/>
              </a:ext>
            </a:extLst>
          </p:cNvPr>
          <p:cNvSpPr/>
          <p:nvPr/>
        </p:nvSpPr>
        <p:spPr>
          <a:xfrm>
            <a:off x="9274709" y="17260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BA812C-8E7A-4E36-77A7-97D3D68BC449}"/>
              </a:ext>
            </a:extLst>
          </p:cNvPr>
          <p:cNvSpPr/>
          <p:nvPr/>
        </p:nvSpPr>
        <p:spPr>
          <a:xfrm>
            <a:off x="7776133" y="17260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8E35848-85CE-7AA0-BAD1-61E84E4A2341}"/>
              </a:ext>
            </a:extLst>
          </p:cNvPr>
          <p:cNvSpPr/>
          <p:nvPr/>
        </p:nvSpPr>
        <p:spPr>
          <a:xfrm>
            <a:off x="6258507" y="17260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9AEB10A-FCC0-7767-1117-16DB60D347AF}"/>
              </a:ext>
            </a:extLst>
          </p:cNvPr>
          <p:cNvSpPr/>
          <p:nvPr/>
        </p:nvSpPr>
        <p:spPr>
          <a:xfrm>
            <a:off x="4755169" y="173565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489228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4842D6D-6A16-DE70-A6A1-0C338F95C943}"/>
              </a:ext>
            </a:extLst>
          </p:cNvPr>
          <p:cNvSpPr/>
          <p:nvPr/>
        </p:nvSpPr>
        <p:spPr>
          <a:xfrm>
            <a:off x="10509701" y="411933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7E8B75-1353-8409-70CA-11E27B1C6E71}"/>
              </a:ext>
            </a:extLst>
          </p:cNvPr>
          <p:cNvSpPr/>
          <p:nvPr/>
        </p:nvSpPr>
        <p:spPr>
          <a:xfrm>
            <a:off x="10417454" y="408219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CCA3BB3-44EA-C546-A796-0A2F6A6ED2D6}"/>
              </a:ext>
            </a:extLst>
          </p:cNvPr>
          <p:cNvSpPr/>
          <p:nvPr/>
        </p:nvSpPr>
        <p:spPr>
          <a:xfrm>
            <a:off x="10325208" y="4045053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690FEA1-2898-AA42-E7E2-CE4E0432A1D6}"/>
              </a:ext>
            </a:extLst>
          </p:cNvPr>
          <p:cNvSpPr/>
          <p:nvPr/>
        </p:nvSpPr>
        <p:spPr>
          <a:xfrm>
            <a:off x="10782810" y="17260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4C73108-AC11-276B-7206-CF708A8F6CD5}"/>
              </a:ext>
            </a:extLst>
          </p:cNvPr>
          <p:cNvSpPr/>
          <p:nvPr/>
        </p:nvSpPr>
        <p:spPr>
          <a:xfrm>
            <a:off x="9274709" y="17260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BA812C-8E7A-4E36-77A7-97D3D68BC449}"/>
              </a:ext>
            </a:extLst>
          </p:cNvPr>
          <p:cNvSpPr/>
          <p:nvPr/>
        </p:nvSpPr>
        <p:spPr>
          <a:xfrm>
            <a:off x="7776133" y="17260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8E35848-85CE-7AA0-BAD1-61E84E4A2341}"/>
              </a:ext>
            </a:extLst>
          </p:cNvPr>
          <p:cNvSpPr/>
          <p:nvPr/>
        </p:nvSpPr>
        <p:spPr>
          <a:xfrm>
            <a:off x="6258507" y="17260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9AEB10A-FCC0-7767-1117-16DB60D347AF}"/>
              </a:ext>
            </a:extLst>
          </p:cNvPr>
          <p:cNvSpPr/>
          <p:nvPr/>
        </p:nvSpPr>
        <p:spPr>
          <a:xfrm>
            <a:off x="4755169" y="173565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42263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4842D6D-6A16-DE70-A6A1-0C338F95C943}"/>
              </a:ext>
            </a:extLst>
          </p:cNvPr>
          <p:cNvSpPr/>
          <p:nvPr/>
        </p:nvSpPr>
        <p:spPr>
          <a:xfrm>
            <a:off x="10509701" y="411933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7E8B75-1353-8409-70CA-11E27B1C6E71}"/>
              </a:ext>
            </a:extLst>
          </p:cNvPr>
          <p:cNvSpPr/>
          <p:nvPr/>
        </p:nvSpPr>
        <p:spPr>
          <a:xfrm>
            <a:off x="10417454" y="408219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CCA3BB3-44EA-C546-A796-0A2F6A6ED2D6}"/>
              </a:ext>
            </a:extLst>
          </p:cNvPr>
          <p:cNvSpPr/>
          <p:nvPr/>
        </p:nvSpPr>
        <p:spPr>
          <a:xfrm>
            <a:off x="10325208" y="4045053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690FEA1-2898-AA42-E7E2-CE4E0432A1D6}"/>
              </a:ext>
            </a:extLst>
          </p:cNvPr>
          <p:cNvSpPr/>
          <p:nvPr/>
        </p:nvSpPr>
        <p:spPr>
          <a:xfrm>
            <a:off x="9277860" y="17260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4C73108-AC11-276B-7206-CF708A8F6CD5}"/>
              </a:ext>
            </a:extLst>
          </p:cNvPr>
          <p:cNvSpPr/>
          <p:nvPr/>
        </p:nvSpPr>
        <p:spPr>
          <a:xfrm>
            <a:off x="7760234" y="17260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BA812C-8E7A-4E36-77A7-97D3D68BC449}"/>
              </a:ext>
            </a:extLst>
          </p:cNvPr>
          <p:cNvSpPr/>
          <p:nvPr/>
        </p:nvSpPr>
        <p:spPr>
          <a:xfrm>
            <a:off x="6261658" y="17260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8E35848-85CE-7AA0-BAD1-61E84E4A2341}"/>
              </a:ext>
            </a:extLst>
          </p:cNvPr>
          <p:cNvSpPr/>
          <p:nvPr/>
        </p:nvSpPr>
        <p:spPr>
          <a:xfrm>
            <a:off x="4744032" y="17260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9AEB10A-FCC0-7767-1117-16DB60D347AF}"/>
              </a:ext>
            </a:extLst>
          </p:cNvPr>
          <p:cNvSpPr/>
          <p:nvPr/>
        </p:nvSpPr>
        <p:spPr>
          <a:xfrm>
            <a:off x="3240694" y="173565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040029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4842D6D-6A16-DE70-A6A1-0C338F95C943}"/>
              </a:ext>
            </a:extLst>
          </p:cNvPr>
          <p:cNvSpPr/>
          <p:nvPr/>
        </p:nvSpPr>
        <p:spPr>
          <a:xfrm>
            <a:off x="10509701" y="411933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7E8B75-1353-8409-70CA-11E27B1C6E71}"/>
              </a:ext>
            </a:extLst>
          </p:cNvPr>
          <p:cNvSpPr/>
          <p:nvPr/>
        </p:nvSpPr>
        <p:spPr>
          <a:xfrm>
            <a:off x="10417454" y="408219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CCA3BB3-44EA-C546-A796-0A2F6A6ED2D6}"/>
              </a:ext>
            </a:extLst>
          </p:cNvPr>
          <p:cNvSpPr/>
          <p:nvPr/>
        </p:nvSpPr>
        <p:spPr>
          <a:xfrm>
            <a:off x="10785961" y="17260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690FEA1-2898-AA42-E7E2-CE4E0432A1D6}"/>
              </a:ext>
            </a:extLst>
          </p:cNvPr>
          <p:cNvSpPr/>
          <p:nvPr/>
        </p:nvSpPr>
        <p:spPr>
          <a:xfrm>
            <a:off x="9277860" y="17260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4C73108-AC11-276B-7206-CF708A8F6CD5}"/>
              </a:ext>
            </a:extLst>
          </p:cNvPr>
          <p:cNvSpPr/>
          <p:nvPr/>
        </p:nvSpPr>
        <p:spPr>
          <a:xfrm>
            <a:off x="7760234" y="17260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BA812C-8E7A-4E36-77A7-97D3D68BC449}"/>
              </a:ext>
            </a:extLst>
          </p:cNvPr>
          <p:cNvSpPr/>
          <p:nvPr/>
        </p:nvSpPr>
        <p:spPr>
          <a:xfrm>
            <a:off x="6261658" y="17260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8E35848-85CE-7AA0-BAD1-61E84E4A2341}"/>
              </a:ext>
            </a:extLst>
          </p:cNvPr>
          <p:cNvSpPr/>
          <p:nvPr/>
        </p:nvSpPr>
        <p:spPr>
          <a:xfrm>
            <a:off x="4744032" y="17260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9AEB10A-FCC0-7767-1117-16DB60D347AF}"/>
              </a:ext>
            </a:extLst>
          </p:cNvPr>
          <p:cNvSpPr/>
          <p:nvPr/>
        </p:nvSpPr>
        <p:spPr>
          <a:xfrm>
            <a:off x="3240694" y="173565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215375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4842D6D-6A16-DE70-A6A1-0C338F95C943}"/>
              </a:ext>
            </a:extLst>
          </p:cNvPr>
          <p:cNvSpPr/>
          <p:nvPr/>
        </p:nvSpPr>
        <p:spPr>
          <a:xfrm>
            <a:off x="10509701" y="411933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7E8B75-1353-8409-70CA-11E27B1C6E71}"/>
              </a:ext>
            </a:extLst>
          </p:cNvPr>
          <p:cNvSpPr/>
          <p:nvPr/>
        </p:nvSpPr>
        <p:spPr>
          <a:xfrm>
            <a:off x="10417454" y="408219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CCA3BB3-44EA-C546-A796-0A2F6A6ED2D6}"/>
              </a:ext>
            </a:extLst>
          </p:cNvPr>
          <p:cNvSpPr/>
          <p:nvPr/>
        </p:nvSpPr>
        <p:spPr>
          <a:xfrm>
            <a:off x="9281011" y="17260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690FEA1-2898-AA42-E7E2-CE4E0432A1D6}"/>
              </a:ext>
            </a:extLst>
          </p:cNvPr>
          <p:cNvSpPr/>
          <p:nvPr/>
        </p:nvSpPr>
        <p:spPr>
          <a:xfrm>
            <a:off x="7763385" y="17260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4C73108-AC11-276B-7206-CF708A8F6CD5}"/>
              </a:ext>
            </a:extLst>
          </p:cNvPr>
          <p:cNvSpPr/>
          <p:nvPr/>
        </p:nvSpPr>
        <p:spPr>
          <a:xfrm>
            <a:off x="6255284" y="17260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BA812C-8E7A-4E36-77A7-97D3D68BC449}"/>
              </a:ext>
            </a:extLst>
          </p:cNvPr>
          <p:cNvSpPr/>
          <p:nvPr/>
        </p:nvSpPr>
        <p:spPr>
          <a:xfrm>
            <a:off x="4747183" y="17260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8E35848-85CE-7AA0-BAD1-61E84E4A2341}"/>
              </a:ext>
            </a:extLst>
          </p:cNvPr>
          <p:cNvSpPr/>
          <p:nvPr/>
        </p:nvSpPr>
        <p:spPr>
          <a:xfrm>
            <a:off x="3239082" y="17260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9AEB10A-FCC0-7767-1117-16DB60D347AF}"/>
              </a:ext>
            </a:extLst>
          </p:cNvPr>
          <p:cNvSpPr/>
          <p:nvPr/>
        </p:nvSpPr>
        <p:spPr>
          <a:xfrm>
            <a:off x="1735744" y="173565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916411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4842D6D-6A16-DE70-A6A1-0C338F95C943}"/>
              </a:ext>
            </a:extLst>
          </p:cNvPr>
          <p:cNvSpPr/>
          <p:nvPr/>
        </p:nvSpPr>
        <p:spPr>
          <a:xfrm>
            <a:off x="10509701" y="411933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7E8B75-1353-8409-70CA-11E27B1C6E71}"/>
              </a:ext>
            </a:extLst>
          </p:cNvPr>
          <p:cNvSpPr/>
          <p:nvPr/>
        </p:nvSpPr>
        <p:spPr>
          <a:xfrm>
            <a:off x="10779587" y="17260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CCA3BB3-44EA-C546-A796-0A2F6A6ED2D6}"/>
              </a:ext>
            </a:extLst>
          </p:cNvPr>
          <p:cNvSpPr/>
          <p:nvPr/>
        </p:nvSpPr>
        <p:spPr>
          <a:xfrm>
            <a:off x="9281011" y="17260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690FEA1-2898-AA42-E7E2-CE4E0432A1D6}"/>
              </a:ext>
            </a:extLst>
          </p:cNvPr>
          <p:cNvSpPr/>
          <p:nvPr/>
        </p:nvSpPr>
        <p:spPr>
          <a:xfrm>
            <a:off x="7763385" y="17260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4C73108-AC11-276B-7206-CF708A8F6CD5}"/>
              </a:ext>
            </a:extLst>
          </p:cNvPr>
          <p:cNvSpPr/>
          <p:nvPr/>
        </p:nvSpPr>
        <p:spPr>
          <a:xfrm>
            <a:off x="6255284" y="17260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BA812C-8E7A-4E36-77A7-97D3D68BC449}"/>
              </a:ext>
            </a:extLst>
          </p:cNvPr>
          <p:cNvSpPr/>
          <p:nvPr/>
        </p:nvSpPr>
        <p:spPr>
          <a:xfrm>
            <a:off x="4747183" y="17260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8E35848-85CE-7AA0-BAD1-61E84E4A2341}"/>
              </a:ext>
            </a:extLst>
          </p:cNvPr>
          <p:cNvSpPr/>
          <p:nvPr/>
        </p:nvSpPr>
        <p:spPr>
          <a:xfrm>
            <a:off x="3239082" y="17260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9AEB10A-FCC0-7767-1117-16DB60D347AF}"/>
              </a:ext>
            </a:extLst>
          </p:cNvPr>
          <p:cNvSpPr/>
          <p:nvPr/>
        </p:nvSpPr>
        <p:spPr>
          <a:xfrm>
            <a:off x="1735744" y="173565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143864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4842D6D-6A16-DE70-A6A1-0C338F95C943}"/>
              </a:ext>
            </a:extLst>
          </p:cNvPr>
          <p:cNvSpPr/>
          <p:nvPr/>
        </p:nvSpPr>
        <p:spPr>
          <a:xfrm>
            <a:off x="10509701" y="411933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7E8B75-1353-8409-70CA-11E27B1C6E71}"/>
              </a:ext>
            </a:extLst>
          </p:cNvPr>
          <p:cNvSpPr/>
          <p:nvPr/>
        </p:nvSpPr>
        <p:spPr>
          <a:xfrm>
            <a:off x="9265112" y="17260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CCA3BB3-44EA-C546-A796-0A2F6A6ED2D6}"/>
              </a:ext>
            </a:extLst>
          </p:cNvPr>
          <p:cNvSpPr/>
          <p:nvPr/>
        </p:nvSpPr>
        <p:spPr>
          <a:xfrm>
            <a:off x="7766536" y="17260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690FEA1-2898-AA42-E7E2-CE4E0432A1D6}"/>
              </a:ext>
            </a:extLst>
          </p:cNvPr>
          <p:cNvSpPr/>
          <p:nvPr/>
        </p:nvSpPr>
        <p:spPr>
          <a:xfrm>
            <a:off x="6248910" y="17260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4C73108-AC11-276B-7206-CF708A8F6CD5}"/>
              </a:ext>
            </a:extLst>
          </p:cNvPr>
          <p:cNvSpPr/>
          <p:nvPr/>
        </p:nvSpPr>
        <p:spPr>
          <a:xfrm>
            <a:off x="4740809" y="17260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BA812C-8E7A-4E36-77A7-97D3D68BC449}"/>
              </a:ext>
            </a:extLst>
          </p:cNvPr>
          <p:cNvSpPr/>
          <p:nvPr/>
        </p:nvSpPr>
        <p:spPr>
          <a:xfrm>
            <a:off x="3232708" y="17260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8E35848-85CE-7AA0-BAD1-61E84E4A2341}"/>
              </a:ext>
            </a:extLst>
          </p:cNvPr>
          <p:cNvSpPr/>
          <p:nvPr/>
        </p:nvSpPr>
        <p:spPr>
          <a:xfrm>
            <a:off x="1724607" y="17260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9AEB10A-FCC0-7767-1117-16DB60D347AF}"/>
              </a:ext>
            </a:extLst>
          </p:cNvPr>
          <p:cNvSpPr/>
          <p:nvPr/>
        </p:nvSpPr>
        <p:spPr>
          <a:xfrm>
            <a:off x="221269" y="173565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380023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1CA04-44BA-B5A6-EC65-809E5F7ED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578CA-5196-BEB7-8786-24B32874A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Sorting – how to test?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33208C8-AD64-6C77-7274-A839AA023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02" y="1093508"/>
            <a:ext cx="10515600" cy="630951"/>
          </a:xfrm>
        </p:spPr>
        <p:txBody>
          <a:bodyPr/>
          <a:lstStyle/>
          <a:p>
            <a:r>
              <a:rPr lang="en-US"/>
              <a:t>An array is </a:t>
            </a:r>
            <a:r>
              <a:rPr lang="en-US" b="1"/>
              <a:t>sorted</a:t>
            </a:r>
            <a:r>
              <a:rPr lang="en-US"/>
              <a:t> if every item is no bigger than the next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966B730-704E-F154-CF8A-A4892B83B709}"/>
              </a:ext>
            </a:extLst>
          </p:cNvPr>
          <p:cNvSpPr/>
          <p:nvPr/>
        </p:nvSpPr>
        <p:spPr>
          <a:xfrm>
            <a:off x="647341" y="4100503"/>
            <a:ext cx="7484491" cy="819116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DF6E3"/>
              </a:solidFill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AA667-6CA2-CE0B-FC53-7DB9AF312AB2}"/>
              </a:ext>
            </a:extLst>
          </p:cNvPr>
          <p:cNvSpPr txBox="1"/>
          <p:nvPr/>
        </p:nvSpPr>
        <p:spPr>
          <a:xfrm>
            <a:off x="647341" y="4159005"/>
            <a:ext cx="74844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is_sorted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any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(L[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BB470C4-662C-EA4E-8017-CC16996E7AED}"/>
              </a:ext>
            </a:extLst>
          </p:cNvPr>
          <p:cNvSpPr/>
          <p:nvPr/>
        </p:nvSpPr>
        <p:spPr>
          <a:xfrm>
            <a:off x="647341" y="5282686"/>
            <a:ext cx="7099179" cy="1357811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err="1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b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randint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L_expected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sorted(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[:])</a:t>
            </a:r>
          </a:p>
          <a:p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sorting_alg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.assertEqual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L_expected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416EC2C-6419-F247-6DB8-D14ADB32D1A3}"/>
              </a:ext>
            </a:extLst>
          </p:cNvPr>
          <p:cNvSpPr txBox="1">
            <a:spLocks/>
          </p:cNvSpPr>
          <p:nvPr/>
        </p:nvSpPr>
        <p:spPr>
          <a:xfrm>
            <a:off x="544902" y="1838742"/>
            <a:ext cx="10515600" cy="1127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 sorting algorithm takes an array as input, and, after running, that array is 1) </a:t>
            </a:r>
            <a:r>
              <a:rPr lang="en-US" i="1"/>
              <a:t>sorted </a:t>
            </a:r>
            <a:r>
              <a:rPr lang="en-US"/>
              <a:t>and 2) </a:t>
            </a:r>
            <a:r>
              <a:rPr lang="en-US" i="1"/>
              <a:t>contains the same items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DA3B352-FA12-89B8-116C-CC5EB858C436}"/>
              </a:ext>
            </a:extLst>
          </p:cNvPr>
          <p:cNvSpPr/>
          <p:nvPr/>
        </p:nvSpPr>
        <p:spPr>
          <a:xfrm>
            <a:off x="4054415" y="2242868"/>
            <a:ext cx="4347713" cy="47445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9CAA39C-4FF7-79F6-0282-754043471408}"/>
              </a:ext>
            </a:extLst>
          </p:cNvPr>
          <p:cNvSpPr/>
          <p:nvPr/>
        </p:nvSpPr>
        <p:spPr>
          <a:xfrm>
            <a:off x="5022441" y="2814721"/>
            <a:ext cx="2724079" cy="570181"/>
          </a:xfrm>
          <a:prstGeom prst="roundRect">
            <a:avLst>
              <a:gd name="adj" fmla="val 278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>
                <a:solidFill>
                  <a:srgbClr val="002B36"/>
                </a:solidFill>
                <a:effectLst/>
              </a:rPr>
              <a:t>Test this explicitly.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DC0158-87D3-AA95-48E2-F6A6220499D9}"/>
              </a:ext>
            </a:extLst>
          </p:cNvPr>
          <p:cNvSpPr/>
          <p:nvPr/>
        </p:nvSpPr>
        <p:spPr>
          <a:xfrm>
            <a:off x="7916561" y="5282686"/>
            <a:ext cx="3899618" cy="1357811"/>
          </a:xfrm>
          <a:prstGeom prst="roundRect">
            <a:avLst>
              <a:gd name="adj" fmla="val 278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arenR"/>
            </a:pPr>
            <a:r>
              <a:rPr lang="en-US">
                <a:solidFill>
                  <a:srgbClr val="002B36"/>
                </a:solidFill>
                <a:effectLst/>
                <a:latin typeface="Consolas" panose="020B0609020204030204" pitchFamily="49" charset="0"/>
              </a:rPr>
              <a:t>Create list</a:t>
            </a:r>
          </a:p>
          <a:p>
            <a:pPr marL="457200" indent="-457200">
              <a:buAutoNum type="arabicParenR"/>
            </a:pPr>
            <a:r>
              <a:rPr lang="en-US">
                <a:solidFill>
                  <a:srgbClr val="002B36"/>
                </a:solidFill>
                <a:latin typeface="Consolas" panose="020B0609020204030204" pitchFamily="49" charset="0"/>
              </a:rPr>
              <a:t>Sort a copy  of that list</a:t>
            </a:r>
          </a:p>
          <a:p>
            <a:pPr marL="457200" indent="-457200">
              <a:buAutoNum type="arabicParenR"/>
            </a:pPr>
            <a:r>
              <a:rPr lang="en-US">
                <a:solidFill>
                  <a:srgbClr val="002B36"/>
                </a:solidFill>
                <a:latin typeface="Consolas" panose="020B0609020204030204" pitchFamily="49" charset="0"/>
              </a:rPr>
              <a:t>Sort the original list</a:t>
            </a:r>
          </a:p>
          <a:p>
            <a:pPr marL="457200" indent="-457200">
              <a:buAutoNum type="arabicParenR"/>
            </a:pPr>
            <a:r>
              <a:rPr lang="en-US">
                <a:solidFill>
                  <a:srgbClr val="002B36"/>
                </a:solidFill>
                <a:effectLst/>
                <a:latin typeface="Consolas" panose="020B0609020204030204" pitchFamily="49" charset="0"/>
              </a:rPr>
              <a:t>Compare results</a:t>
            </a:r>
          </a:p>
        </p:txBody>
      </p:sp>
    </p:spTree>
    <p:extLst>
      <p:ext uri="{BB962C8B-B14F-4D97-AF65-F5344CB8AC3E}">
        <p14:creationId xmlns:p14="http://schemas.microsoft.com/office/powerpoint/2010/main" val="71436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4842D6D-6A16-DE70-A6A1-0C338F95C943}"/>
              </a:ext>
            </a:extLst>
          </p:cNvPr>
          <p:cNvSpPr/>
          <p:nvPr/>
        </p:nvSpPr>
        <p:spPr>
          <a:xfrm>
            <a:off x="10782011" y="17260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7E8B75-1353-8409-70CA-11E27B1C6E71}"/>
              </a:ext>
            </a:extLst>
          </p:cNvPr>
          <p:cNvSpPr/>
          <p:nvPr/>
        </p:nvSpPr>
        <p:spPr>
          <a:xfrm>
            <a:off x="9265112" y="17260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CCA3BB3-44EA-C546-A796-0A2F6A6ED2D6}"/>
              </a:ext>
            </a:extLst>
          </p:cNvPr>
          <p:cNvSpPr/>
          <p:nvPr/>
        </p:nvSpPr>
        <p:spPr>
          <a:xfrm>
            <a:off x="7766536" y="17260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690FEA1-2898-AA42-E7E2-CE4E0432A1D6}"/>
              </a:ext>
            </a:extLst>
          </p:cNvPr>
          <p:cNvSpPr/>
          <p:nvPr/>
        </p:nvSpPr>
        <p:spPr>
          <a:xfrm>
            <a:off x="6248910" y="17260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4C73108-AC11-276B-7206-CF708A8F6CD5}"/>
              </a:ext>
            </a:extLst>
          </p:cNvPr>
          <p:cNvSpPr/>
          <p:nvPr/>
        </p:nvSpPr>
        <p:spPr>
          <a:xfrm>
            <a:off x="4740809" y="17260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BA812C-8E7A-4E36-77A7-97D3D68BC449}"/>
              </a:ext>
            </a:extLst>
          </p:cNvPr>
          <p:cNvSpPr/>
          <p:nvPr/>
        </p:nvSpPr>
        <p:spPr>
          <a:xfrm>
            <a:off x="3232708" y="17260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8E35848-85CE-7AA0-BAD1-61E84E4A2341}"/>
              </a:ext>
            </a:extLst>
          </p:cNvPr>
          <p:cNvSpPr/>
          <p:nvPr/>
        </p:nvSpPr>
        <p:spPr>
          <a:xfrm>
            <a:off x="1724607" y="17260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9AEB10A-FCC0-7767-1117-16DB60D347AF}"/>
              </a:ext>
            </a:extLst>
          </p:cNvPr>
          <p:cNvSpPr/>
          <p:nvPr/>
        </p:nvSpPr>
        <p:spPr>
          <a:xfrm>
            <a:off x="221269" y="173565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282ADD-0CC8-6D6F-F190-27EA1B9F4014}"/>
              </a:ext>
            </a:extLst>
          </p:cNvPr>
          <p:cNvSpPr/>
          <p:nvPr/>
        </p:nvSpPr>
        <p:spPr>
          <a:xfrm>
            <a:off x="356618" y="2906666"/>
            <a:ext cx="6577584" cy="1948970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My "sorted </a:t>
            </a:r>
            <a:r>
              <a:rPr lang="en-US" dirty="0" err="1">
                <a:solidFill>
                  <a:srgbClr val="FDF6E3"/>
                </a:solidFill>
                <a:latin typeface="Consolas" panose="020B0609020204030204" pitchFamily="49" charset="0"/>
              </a:rPr>
              <a:t>sublist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" builds from right-to-left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For each unsorted item (new card):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shift sorted </a:t>
            </a:r>
            <a:r>
              <a:rPr lang="en-US" dirty="0" err="1">
                <a:solidFill>
                  <a:srgbClr val="FDF6E3"/>
                </a:solidFill>
                <a:latin typeface="Consolas" panose="020B0609020204030204" pitchFamily="49" charset="0"/>
              </a:rPr>
              <a:t>sublist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 until I find where that card goes (</a:t>
            </a: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L[j] &lt; L[j+1]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)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Add that card</a:t>
            </a:r>
            <a:endParaRPr lang="sv-SE" dirty="0">
              <a:solidFill>
                <a:srgbClr val="FDF6E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334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10509701" y="411933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0417454" y="408219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10325208" y="4045053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10232962" y="400791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87545A-C688-ABC4-7AE6-5413EE4C36B1}"/>
              </a:ext>
            </a:extLst>
          </p:cNvPr>
          <p:cNvSpPr/>
          <p:nvPr/>
        </p:nvSpPr>
        <p:spPr>
          <a:xfrm>
            <a:off x="10140716" y="3970767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F87F6C-041A-8F6E-DBAF-45C314002E0D}"/>
              </a:ext>
            </a:extLst>
          </p:cNvPr>
          <p:cNvSpPr/>
          <p:nvPr/>
        </p:nvSpPr>
        <p:spPr>
          <a:xfrm>
            <a:off x="10048470" y="393362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5B009F-8F7E-3FD6-5A09-8D60D5EFF365}"/>
              </a:ext>
            </a:extLst>
          </p:cNvPr>
          <p:cNvSpPr/>
          <p:nvPr/>
        </p:nvSpPr>
        <p:spPr>
          <a:xfrm>
            <a:off x="9956224" y="389648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D70F92-0D0B-D504-E938-D709977AD873}"/>
              </a:ext>
            </a:extLst>
          </p:cNvPr>
          <p:cNvSpPr/>
          <p:nvPr/>
        </p:nvSpPr>
        <p:spPr>
          <a:xfrm>
            <a:off x="9863978" y="385933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282ADD-0CC8-6D6F-F190-27EA1B9F4014}"/>
              </a:ext>
            </a:extLst>
          </p:cNvPr>
          <p:cNvSpPr/>
          <p:nvPr/>
        </p:nvSpPr>
        <p:spPr>
          <a:xfrm>
            <a:off x="356618" y="2906666"/>
            <a:ext cx="6577584" cy="1948970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My "sorted </a:t>
            </a:r>
            <a:r>
              <a:rPr lang="en-US" dirty="0" err="1">
                <a:solidFill>
                  <a:srgbClr val="FDF6E3"/>
                </a:solidFill>
                <a:latin typeface="Consolas" panose="020B0609020204030204" pitchFamily="49" charset="0"/>
              </a:rPr>
              <a:t>sublist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" builds from right-to-left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For each unsorted item (new card):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shift sorted </a:t>
            </a:r>
            <a:r>
              <a:rPr lang="en-US" dirty="0" err="1">
                <a:solidFill>
                  <a:srgbClr val="FDF6E3"/>
                </a:solidFill>
                <a:latin typeface="Consolas" panose="020B0609020204030204" pitchFamily="49" charset="0"/>
              </a:rPr>
              <a:t>sublist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 until I find where that card goes (</a:t>
            </a: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L[j] &lt; L[j+1]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)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Add that card</a:t>
            </a:r>
            <a:endParaRPr lang="sv-SE" dirty="0">
              <a:solidFill>
                <a:srgbClr val="FDF6E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449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10509701" y="411933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0417454" y="408219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10325208" y="4045053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10232962" y="400791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87545A-C688-ABC4-7AE6-5413EE4C36B1}"/>
              </a:ext>
            </a:extLst>
          </p:cNvPr>
          <p:cNvSpPr/>
          <p:nvPr/>
        </p:nvSpPr>
        <p:spPr>
          <a:xfrm>
            <a:off x="10140716" y="3970767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F87F6C-041A-8F6E-DBAF-45C314002E0D}"/>
              </a:ext>
            </a:extLst>
          </p:cNvPr>
          <p:cNvSpPr/>
          <p:nvPr/>
        </p:nvSpPr>
        <p:spPr>
          <a:xfrm>
            <a:off x="10048470" y="393362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5B009F-8F7E-3FD6-5A09-8D60D5EFF365}"/>
              </a:ext>
            </a:extLst>
          </p:cNvPr>
          <p:cNvSpPr/>
          <p:nvPr/>
        </p:nvSpPr>
        <p:spPr>
          <a:xfrm>
            <a:off x="9956224" y="389648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D70F92-0D0B-D504-E938-D709977AD873}"/>
              </a:ext>
            </a:extLst>
          </p:cNvPr>
          <p:cNvSpPr/>
          <p:nvPr/>
        </p:nvSpPr>
        <p:spPr>
          <a:xfrm>
            <a:off x="10780796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282ADD-0CC8-6D6F-F190-27EA1B9F4014}"/>
              </a:ext>
            </a:extLst>
          </p:cNvPr>
          <p:cNvSpPr/>
          <p:nvPr/>
        </p:nvSpPr>
        <p:spPr>
          <a:xfrm>
            <a:off x="356618" y="2906666"/>
            <a:ext cx="6577584" cy="1948970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My "sorted </a:t>
            </a:r>
            <a:r>
              <a:rPr lang="en-US" dirty="0" err="1">
                <a:solidFill>
                  <a:srgbClr val="FDF6E3"/>
                </a:solidFill>
                <a:latin typeface="Consolas" panose="020B0609020204030204" pitchFamily="49" charset="0"/>
              </a:rPr>
              <a:t>sublist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" builds from right-to-left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For each unsorted item (new card):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shift sorted </a:t>
            </a:r>
            <a:r>
              <a:rPr lang="en-US" dirty="0" err="1">
                <a:solidFill>
                  <a:srgbClr val="FDF6E3"/>
                </a:solidFill>
                <a:latin typeface="Consolas" panose="020B0609020204030204" pitchFamily="49" charset="0"/>
              </a:rPr>
              <a:t>sublist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 until I find where that card goes (</a:t>
            </a: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L[j] &lt; L[j+1]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)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Add that card</a:t>
            </a:r>
            <a:endParaRPr lang="sv-SE" dirty="0">
              <a:solidFill>
                <a:srgbClr val="FDF6E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54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10509701" y="411933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0417454" y="408219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10325208" y="4045053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10232962" y="400791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87545A-C688-ABC4-7AE6-5413EE4C36B1}"/>
              </a:ext>
            </a:extLst>
          </p:cNvPr>
          <p:cNvSpPr/>
          <p:nvPr/>
        </p:nvSpPr>
        <p:spPr>
          <a:xfrm>
            <a:off x="10140716" y="3970767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F87F6C-041A-8F6E-DBAF-45C314002E0D}"/>
              </a:ext>
            </a:extLst>
          </p:cNvPr>
          <p:cNvSpPr/>
          <p:nvPr/>
        </p:nvSpPr>
        <p:spPr>
          <a:xfrm>
            <a:off x="10048470" y="393362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5B009F-8F7E-3FD6-5A09-8D60D5EFF365}"/>
              </a:ext>
            </a:extLst>
          </p:cNvPr>
          <p:cNvSpPr/>
          <p:nvPr/>
        </p:nvSpPr>
        <p:spPr>
          <a:xfrm>
            <a:off x="9956224" y="389648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D70F92-0D0B-D504-E938-D709977AD873}"/>
              </a:ext>
            </a:extLst>
          </p:cNvPr>
          <p:cNvSpPr/>
          <p:nvPr/>
        </p:nvSpPr>
        <p:spPr>
          <a:xfrm>
            <a:off x="10780796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282ADD-0CC8-6D6F-F190-27EA1B9F4014}"/>
              </a:ext>
            </a:extLst>
          </p:cNvPr>
          <p:cNvSpPr/>
          <p:nvPr/>
        </p:nvSpPr>
        <p:spPr>
          <a:xfrm>
            <a:off x="356618" y="2906666"/>
            <a:ext cx="6577584" cy="1948970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My "sorted </a:t>
            </a:r>
            <a:r>
              <a:rPr lang="en-US" dirty="0" err="1">
                <a:solidFill>
                  <a:srgbClr val="FDF6E3"/>
                </a:solidFill>
                <a:latin typeface="Consolas" panose="020B0609020204030204" pitchFamily="49" charset="0"/>
              </a:rPr>
              <a:t>sublist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" builds from right-to-left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For each unsorted item (new card):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shift sorted </a:t>
            </a:r>
            <a:r>
              <a:rPr lang="en-US" dirty="0" err="1">
                <a:solidFill>
                  <a:srgbClr val="FDF6E3"/>
                </a:solidFill>
                <a:latin typeface="Consolas" panose="020B0609020204030204" pitchFamily="49" charset="0"/>
              </a:rPr>
              <a:t>sublist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 until I find where that card goes (</a:t>
            </a: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L[j] &lt; L[j+1]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)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Add that card</a:t>
            </a:r>
            <a:endParaRPr lang="sv-SE" dirty="0">
              <a:solidFill>
                <a:srgbClr val="FDF6E3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/>
          <p:nvPr/>
        </p:nvCxnSpPr>
        <p:spPr>
          <a:xfrm>
            <a:off x="10780796" y="2176272"/>
            <a:ext cx="1188720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625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10509701" y="411933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0417454" y="408219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10325208" y="4045053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10232962" y="400791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87545A-C688-ABC4-7AE6-5413EE4C36B1}"/>
              </a:ext>
            </a:extLst>
          </p:cNvPr>
          <p:cNvSpPr/>
          <p:nvPr/>
        </p:nvSpPr>
        <p:spPr>
          <a:xfrm>
            <a:off x="10140716" y="3970767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F87F6C-041A-8F6E-DBAF-45C314002E0D}"/>
              </a:ext>
            </a:extLst>
          </p:cNvPr>
          <p:cNvSpPr/>
          <p:nvPr/>
        </p:nvSpPr>
        <p:spPr>
          <a:xfrm>
            <a:off x="10048470" y="393362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5B009F-8F7E-3FD6-5A09-8D60D5EFF365}"/>
              </a:ext>
            </a:extLst>
          </p:cNvPr>
          <p:cNvSpPr/>
          <p:nvPr/>
        </p:nvSpPr>
        <p:spPr>
          <a:xfrm>
            <a:off x="9275261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D70F92-0D0B-D504-E938-D709977AD873}"/>
              </a:ext>
            </a:extLst>
          </p:cNvPr>
          <p:cNvSpPr/>
          <p:nvPr/>
        </p:nvSpPr>
        <p:spPr>
          <a:xfrm>
            <a:off x="10780796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282ADD-0CC8-6D6F-F190-27EA1B9F4014}"/>
              </a:ext>
            </a:extLst>
          </p:cNvPr>
          <p:cNvSpPr/>
          <p:nvPr/>
        </p:nvSpPr>
        <p:spPr>
          <a:xfrm>
            <a:off x="356618" y="2906666"/>
            <a:ext cx="6577584" cy="1948970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My "sorted </a:t>
            </a:r>
            <a:r>
              <a:rPr lang="en-US" dirty="0" err="1">
                <a:solidFill>
                  <a:srgbClr val="FDF6E3"/>
                </a:solidFill>
                <a:latin typeface="Consolas" panose="020B0609020204030204" pitchFamily="49" charset="0"/>
              </a:rPr>
              <a:t>sublist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" builds from right-to-left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For each unsorted item (new card):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shift sorted </a:t>
            </a:r>
            <a:r>
              <a:rPr lang="en-US" dirty="0" err="1">
                <a:solidFill>
                  <a:srgbClr val="FDF6E3"/>
                </a:solidFill>
                <a:latin typeface="Consolas" panose="020B0609020204030204" pitchFamily="49" charset="0"/>
              </a:rPr>
              <a:t>sublist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 until I find where that card goes (</a:t>
            </a: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L[j] &lt; L[j+1]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)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Add that card</a:t>
            </a:r>
            <a:endParaRPr lang="sv-SE" dirty="0">
              <a:solidFill>
                <a:srgbClr val="FDF6E3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/>
          <p:nvPr/>
        </p:nvCxnSpPr>
        <p:spPr>
          <a:xfrm>
            <a:off x="10780796" y="2176272"/>
            <a:ext cx="1188720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526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10509701" y="411933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0417454" y="408219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10325208" y="4045053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10232962" y="400791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87545A-C688-ABC4-7AE6-5413EE4C36B1}"/>
              </a:ext>
            </a:extLst>
          </p:cNvPr>
          <p:cNvSpPr/>
          <p:nvPr/>
        </p:nvSpPr>
        <p:spPr>
          <a:xfrm>
            <a:off x="10140716" y="3970767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F87F6C-041A-8F6E-DBAF-45C314002E0D}"/>
              </a:ext>
            </a:extLst>
          </p:cNvPr>
          <p:cNvSpPr/>
          <p:nvPr/>
        </p:nvSpPr>
        <p:spPr>
          <a:xfrm>
            <a:off x="10048470" y="393362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5B009F-8F7E-3FD6-5A09-8D60D5EFF365}"/>
              </a:ext>
            </a:extLst>
          </p:cNvPr>
          <p:cNvSpPr/>
          <p:nvPr/>
        </p:nvSpPr>
        <p:spPr>
          <a:xfrm>
            <a:off x="9275261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D70F92-0D0B-D504-E938-D709977AD873}"/>
              </a:ext>
            </a:extLst>
          </p:cNvPr>
          <p:cNvSpPr/>
          <p:nvPr/>
        </p:nvSpPr>
        <p:spPr>
          <a:xfrm>
            <a:off x="10780796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282ADD-0CC8-6D6F-F190-27EA1B9F4014}"/>
              </a:ext>
            </a:extLst>
          </p:cNvPr>
          <p:cNvSpPr/>
          <p:nvPr/>
        </p:nvSpPr>
        <p:spPr>
          <a:xfrm>
            <a:off x="356618" y="2906666"/>
            <a:ext cx="6577584" cy="1948970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My "sorted </a:t>
            </a:r>
            <a:r>
              <a:rPr lang="en-US" dirty="0" err="1">
                <a:solidFill>
                  <a:srgbClr val="FDF6E3"/>
                </a:solidFill>
                <a:latin typeface="Consolas" panose="020B0609020204030204" pitchFamily="49" charset="0"/>
              </a:rPr>
              <a:t>sublist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" builds from right-to-left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For each unsorted item (new card):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shift sorted </a:t>
            </a:r>
            <a:r>
              <a:rPr lang="en-US" dirty="0" err="1">
                <a:solidFill>
                  <a:srgbClr val="FDF6E3"/>
                </a:solidFill>
                <a:latin typeface="Consolas" panose="020B0609020204030204" pitchFamily="49" charset="0"/>
              </a:rPr>
              <a:t>sublist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 until I find where that card goes (</a:t>
            </a: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L[j] &lt; L[j+1]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)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Add that card</a:t>
            </a:r>
            <a:endParaRPr lang="sv-SE" dirty="0">
              <a:solidFill>
                <a:srgbClr val="FDF6E3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9275261" y="2176272"/>
            <a:ext cx="2694255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673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10509701" y="411933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0417454" y="408219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10325208" y="4045053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10232962" y="400791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87545A-C688-ABC4-7AE6-5413EE4C36B1}"/>
              </a:ext>
            </a:extLst>
          </p:cNvPr>
          <p:cNvSpPr/>
          <p:nvPr/>
        </p:nvSpPr>
        <p:spPr>
          <a:xfrm>
            <a:off x="10140716" y="3970767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F87F6C-041A-8F6E-DBAF-45C314002E0D}"/>
              </a:ext>
            </a:extLst>
          </p:cNvPr>
          <p:cNvSpPr/>
          <p:nvPr/>
        </p:nvSpPr>
        <p:spPr>
          <a:xfrm>
            <a:off x="7769726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5B009F-8F7E-3FD6-5A09-8D60D5EFF365}"/>
              </a:ext>
            </a:extLst>
          </p:cNvPr>
          <p:cNvSpPr/>
          <p:nvPr/>
        </p:nvSpPr>
        <p:spPr>
          <a:xfrm>
            <a:off x="9275261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D70F92-0D0B-D504-E938-D709977AD873}"/>
              </a:ext>
            </a:extLst>
          </p:cNvPr>
          <p:cNvSpPr/>
          <p:nvPr/>
        </p:nvSpPr>
        <p:spPr>
          <a:xfrm>
            <a:off x="10780796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282ADD-0CC8-6D6F-F190-27EA1B9F4014}"/>
              </a:ext>
            </a:extLst>
          </p:cNvPr>
          <p:cNvSpPr/>
          <p:nvPr/>
        </p:nvSpPr>
        <p:spPr>
          <a:xfrm>
            <a:off x="356618" y="2906666"/>
            <a:ext cx="6577584" cy="1948970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My "sorted </a:t>
            </a:r>
            <a:r>
              <a:rPr lang="en-US" dirty="0" err="1">
                <a:solidFill>
                  <a:srgbClr val="FDF6E3"/>
                </a:solidFill>
                <a:latin typeface="Consolas" panose="020B0609020204030204" pitchFamily="49" charset="0"/>
              </a:rPr>
              <a:t>sublist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" builds from right-to-left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For each unsorted item (new card):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shift sorted </a:t>
            </a:r>
            <a:r>
              <a:rPr lang="en-US" dirty="0" err="1">
                <a:solidFill>
                  <a:srgbClr val="FDF6E3"/>
                </a:solidFill>
                <a:latin typeface="Consolas" panose="020B0609020204030204" pitchFamily="49" charset="0"/>
              </a:rPr>
              <a:t>sublist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 until I find where that card goes (</a:t>
            </a: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L[j] &lt; L[j+1]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)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Add that card</a:t>
            </a:r>
            <a:endParaRPr lang="sv-SE" dirty="0">
              <a:solidFill>
                <a:srgbClr val="FDF6E3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9275261" y="2176272"/>
            <a:ext cx="2694255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050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10509701" y="411933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0417454" y="408219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10325208" y="4045053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10232962" y="400791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87545A-C688-ABC4-7AE6-5413EE4C36B1}"/>
              </a:ext>
            </a:extLst>
          </p:cNvPr>
          <p:cNvSpPr/>
          <p:nvPr/>
        </p:nvSpPr>
        <p:spPr>
          <a:xfrm>
            <a:off x="10140716" y="3970767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F87F6C-041A-8F6E-DBAF-45C314002E0D}"/>
              </a:ext>
            </a:extLst>
          </p:cNvPr>
          <p:cNvSpPr/>
          <p:nvPr/>
        </p:nvSpPr>
        <p:spPr>
          <a:xfrm>
            <a:off x="7769726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5B009F-8F7E-3FD6-5A09-8D60D5EFF365}"/>
              </a:ext>
            </a:extLst>
          </p:cNvPr>
          <p:cNvSpPr/>
          <p:nvPr/>
        </p:nvSpPr>
        <p:spPr>
          <a:xfrm>
            <a:off x="9275261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D70F92-0D0B-D504-E938-D709977AD873}"/>
              </a:ext>
            </a:extLst>
          </p:cNvPr>
          <p:cNvSpPr/>
          <p:nvPr/>
        </p:nvSpPr>
        <p:spPr>
          <a:xfrm>
            <a:off x="10780796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282ADD-0CC8-6D6F-F190-27EA1B9F4014}"/>
              </a:ext>
            </a:extLst>
          </p:cNvPr>
          <p:cNvSpPr/>
          <p:nvPr/>
        </p:nvSpPr>
        <p:spPr>
          <a:xfrm>
            <a:off x="356618" y="2906666"/>
            <a:ext cx="6577584" cy="1948970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My "sorted </a:t>
            </a:r>
            <a:r>
              <a:rPr lang="en-US" dirty="0" err="1">
                <a:solidFill>
                  <a:srgbClr val="FDF6E3"/>
                </a:solidFill>
                <a:latin typeface="Consolas" panose="020B0609020204030204" pitchFamily="49" charset="0"/>
              </a:rPr>
              <a:t>sublist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" builds from right-to-left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For each unsorted item (new card):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shift sorted </a:t>
            </a:r>
            <a:r>
              <a:rPr lang="en-US" dirty="0" err="1">
                <a:solidFill>
                  <a:srgbClr val="FDF6E3"/>
                </a:solidFill>
                <a:latin typeface="Consolas" panose="020B0609020204030204" pitchFamily="49" charset="0"/>
              </a:rPr>
              <a:t>sublist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 until I find where that card goes (</a:t>
            </a: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L[j] &lt; L[j+1]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)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Add that card</a:t>
            </a:r>
            <a:endParaRPr lang="sv-SE" dirty="0">
              <a:solidFill>
                <a:srgbClr val="FDF6E3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7769726" y="2176272"/>
            <a:ext cx="4199790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767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10509701" y="411933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0417454" y="408219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10325208" y="4045053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10232962" y="400791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87545A-C688-ABC4-7AE6-5413EE4C36B1}"/>
              </a:ext>
            </a:extLst>
          </p:cNvPr>
          <p:cNvSpPr/>
          <p:nvPr/>
        </p:nvSpPr>
        <p:spPr>
          <a:xfrm>
            <a:off x="10140716" y="3970767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F87F6C-041A-8F6E-DBAF-45C314002E0D}"/>
              </a:ext>
            </a:extLst>
          </p:cNvPr>
          <p:cNvSpPr/>
          <p:nvPr/>
        </p:nvSpPr>
        <p:spPr>
          <a:xfrm>
            <a:off x="6251822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5B009F-8F7E-3FD6-5A09-8D60D5EFF365}"/>
              </a:ext>
            </a:extLst>
          </p:cNvPr>
          <p:cNvSpPr/>
          <p:nvPr/>
        </p:nvSpPr>
        <p:spPr>
          <a:xfrm>
            <a:off x="9275261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D70F92-0D0B-D504-E938-D709977AD873}"/>
              </a:ext>
            </a:extLst>
          </p:cNvPr>
          <p:cNvSpPr/>
          <p:nvPr/>
        </p:nvSpPr>
        <p:spPr>
          <a:xfrm>
            <a:off x="10780796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282ADD-0CC8-6D6F-F190-27EA1B9F4014}"/>
              </a:ext>
            </a:extLst>
          </p:cNvPr>
          <p:cNvSpPr/>
          <p:nvPr/>
        </p:nvSpPr>
        <p:spPr>
          <a:xfrm>
            <a:off x="356618" y="2906666"/>
            <a:ext cx="6577584" cy="1948970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My "sorted </a:t>
            </a:r>
            <a:r>
              <a:rPr lang="en-US" dirty="0" err="1">
                <a:solidFill>
                  <a:srgbClr val="FDF6E3"/>
                </a:solidFill>
                <a:latin typeface="Consolas" panose="020B0609020204030204" pitchFamily="49" charset="0"/>
              </a:rPr>
              <a:t>sublist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" builds from right-to-left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For each unsorted item (new card):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shift sorted </a:t>
            </a:r>
            <a:r>
              <a:rPr lang="en-US" dirty="0" err="1">
                <a:solidFill>
                  <a:srgbClr val="FDF6E3"/>
                </a:solidFill>
                <a:latin typeface="Consolas" panose="020B0609020204030204" pitchFamily="49" charset="0"/>
              </a:rPr>
              <a:t>sublist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 until I find where that card goes (</a:t>
            </a: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L[j] &lt; L[j+1]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)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Add that card</a:t>
            </a:r>
            <a:endParaRPr lang="sv-SE" dirty="0">
              <a:solidFill>
                <a:srgbClr val="FDF6E3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7769726" y="2176272"/>
            <a:ext cx="4199790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638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10509701" y="411933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0417454" y="408219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10325208" y="4045053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10232962" y="400791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87545A-C688-ABC4-7AE6-5413EE4C36B1}"/>
              </a:ext>
            </a:extLst>
          </p:cNvPr>
          <p:cNvSpPr/>
          <p:nvPr/>
        </p:nvSpPr>
        <p:spPr>
          <a:xfrm>
            <a:off x="10140716" y="3970767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F87F6C-041A-8F6E-DBAF-45C314002E0D}"/>
              </a:ext>
            </a:extLst>
          </p:cNvPr>
          <p:cNvSpPr/>
          <p:nvPr/>
        </p:nvSpPr>
        <p:spPr>
          <a:xfrm>
            <a:off x="6251822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5B009F-8F7E-3FD6-5A09-8D60D5EFF365}"/>
              </a:ext>
            </a:extLst>
          </p:cNvPr>
          <p:cNvSpPr/>
          <p:nvPr/>
        </p:nvSpPr>
        <p:spPr>
          <a:xfrm>
            <a:off x="7762214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D70F92-0D0B-D504-E938-D709977AD873}"/>
              </a:ext>
            </a:extLst>
          </p:cNvPr>
          <p:cNvSpPr/>
          <p:nvPr/>
        </p:nvSpPr>
        <p:spPr>
          <a:xfrm>
            <a:off x="10780796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282ADD-0CC8-6D6F-F190-27EA1B9F4014}"/>
              </a:ext>
            </a:extLst>
          </p:cNvPr>
          <p:cNvSpPr/>
          <p:nvPr/>
        </p:nvSpPr>
        <p:spPr>
          <a:xfrm>
            <a:off x="356618" y="2906666"/>
            <a:ext cx="6577584" cy="1948970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My "sorted </a:t>
            </a:r>
            <a:r>
              <a:rPr lang="en-US" dirty="0" err="1">
                <a:solidFill>
                  <a:srgbClr val="FDF6E3"/>
                </a:solidFill>
                <a:latin typeface="Consolas" panose="020B0609020204030204" pitchFamily="49" charset="0"/>
              </a:rPr>
              <a:t>sublist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" builds from right-to-left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For each unsorted item (new card):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shift sorted </a:t>
            </a:r>
            <a:r>
              <a:rPr lang="en-US" dirty="0" err="1">
                <a:solidFill>
                  <a:srgbClr val="FDF6E3"/>
                </a:solidFill>
                <a:latin typeface="Consolas" panose="020B0609020204030204" pitchFamily="49" charset="0"/>
              </a:rPr>
              <a:t>sublist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 until I find where that card goes (</a:t>
            </a: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L[j] &lt; L[j+1]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)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Add that card</a:t>
            </a:r>
            <a:endParaRPr lang="sv-SE" dirty="0">
              <a:solidFill>
                <a:srgbClr val="FDF6E3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7769726" y="2176272"/>
            <a:ext cx="4199790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009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623B479-A1D0-7565-87A7-6C490CFB217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003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Sorting – unittests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42B0901-D48F-A803-3EEF-46C31DD0159E}"/>
              </a:ext>
            </a:extLst>
          </p:cNvPr>
          <p:cNvSpPr/>
          <p:nvPr/>
        </p:nvSpPr>
        <p:spPr>
          <a:xfrm>
            <a:off x="346230" y="932156"/>
            <a:ext cx="6889072" cy="5243744"/>
          </a:xfrm>
          <a:prstGeom prst="roundRect">
            <a:avLst>
              <a:gd name="adj" fmla="val 89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assertSorts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(self, L):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"""Asserts L is sorted"""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L_expected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sorted(L[:])       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expected result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.sorting_alg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          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actual result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.assertEqual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(L,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L_expected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compare</a:t>
            </a:r>
          </a:p>
          <a:p>
            <a:endParaRPr lang="en-US" b="1">
              <a:solidFill>
                <a:srgbClr val="93A1A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test_random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(self):</a:t>
            </a:r>
          </a:p>
          <a:p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"""Various random lists"""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err="1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b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randint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.assertSorts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   </a:t>
            </a:r>
          </a:p>
          <a:p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test_sorted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(self):</a:t>
            </a:r>
          </a:p>
          <a:p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"""A sorted list"""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.assertSorts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78E217C-C571-D75E-D5BC-63F5D52B4CD4}"/>
              </a:ext>
            </a:extLst>
          </p:cNvPr>
          <p:cNvSpPr/>
          <p:nvPr/>
        </p:nvSpPr>
        <p:spPr>
          <a:xfrm>
            <a:off x="7359588" y="250055"/>
            <a:ext cx="4832412" cy="4286434"/>
          </a:xfrm>
          <a:prstGeom prst="roundRect">
            <a:avLst>
              <a:gd name="adj" fmla="val 89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test_reversed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(self):</a:t>
            </a:r>
          </a:p>
          <a:p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"""Reverse-sorted list"""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.assertSorts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   </a:t>
            </a:r>
          </a:p>
          <a:p>
            <a:endParaRPr lang="en-US" b="1">
              <a:solidFill>
                <a:srgbClr val="93A1A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test_empty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(self):</a:t>
            </a:r>
          </a:p>
          <a:p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"""Empty list"""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[]</a:t>
            </a:r>
          </a:p>
          <a:p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.assertSorts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test_one_item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(self):</a:t>
            </a:r>
          </a:p>
          <a:p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"""One-element list"""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.assertSorts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67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10509701" y="411933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0417454" y="408219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10325208" y="4045053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10232962" y="400791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87545A-C688-ABC4-7AE6-5413EE4C36B1}"/>
              </a:ext>
            </a:extLst>
          </p:cNvPr>
          <p:cNvSpPr/>
          <p:nvPr/>
        </p:nvSpPr>
        <p:spPr>
          <a:xfrm>
            <a:off x="10140716" y="3970767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F87F6C-041A-8F6E-DBAF-45C314002E0D}"/>
              </a:ext>
            </a:extLst>
          </p:cNvPr>
          <p:cNvSpPr/>
          <p:nvPr/>
        </p:nvSpPr>
        <p:spPr>
          <a:xfrm>
            <a:off x="6251822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5B009F-8F7E-3FD6-5A09-8D60D5EFF365}"/>
              </a:ext>
            </a:extLst>
          </p:cNvPr>
          <p:cNvSpPr/>
          <p:nvPr/>
        </p:nvSpPr>
        <p:spPr>
          <a:xfrm>
            <a:off x="7762214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D70F92-0D0B-D504-E938-D709977AD873}"/>
              </a:ext>
            </a:extLst>
          </p:cNvPr>
          <p:cNvSpPr/>
          <p:nvPr/>
        </p:nvSpPr>
        <p:spPr>
          <a:xfrm>
            <a:off x="9272606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282ADD-0CC8-6D6F-F190-27EA1B9F4014}"/>
              </a:ext>
            </a:extLst>
          </p:cNvPr>
          <p:cNvSpPr/>
          <p:nvPr/>
        </p:nvSpPr>
        <p:spPr>
          <a:xfrm>
            <a:off x="356618" y="2906666"/>
            <a:ext cx="6577584" cy="1948970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My "sorted </a:t>
            </a:r>
            <a:r>
              <a:rPr lang="en-US" dirty="0" err="1">
                <a:solidFill>
                  <a:srgbClr val="FDF6E3"/>
                </a:solidFill>
                <a:latin typeface="Consolas" panose="020B0609020204030204" pitchFamily="49" charset="0"/>
              </a:rPr>
              <a:t>sublist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" builds from right-to-left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For each unsorted item (new card):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shift sorted </a:t>
            </a:r>
            <a:r>
              <a:rPr lang="en-US" dirty="0" err="1">
                <a:solidFill>
                  <a:srgbClr val="FDF6E3"/>
                </a:solidFill>
                <a:latin typeface="Consolas" panose="020B0609020204030204" pitchFamily="49" charset="0"/>
              </a:rPr>
              <a:t>sublist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 until I find where that card goes (</a:t>
            </a: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L[j] &lt; L[j+1]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)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Add that card</a:t>
            </a:r>
            <a:endParaRPr lang="sv-SE" dirty="0">
              <a:solidFill>
                <a:srgbClr val="FDF6E3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7769726" y="2176272"/>
            <a:ext cx="4199790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514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10509701" y="411933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0417454" y="408219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10325208" y="4045053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10232962" y="400791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87545A-C688-ABC4-7AE6-5413EE4C36B1}"/>
              </a:ext>
            </a:extLst>
          </p:cNvPr>
          <p:cNvSpPr/>
          <p:nvPr/>
        </p:nvSpPr>
        <p:spPr>
          <a:xfrm>
            <a:off x="10780795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F87F6C-041A-8F6E-DBAF-45C314002E0D}"/>
              </a:ext>
            </a:extLst>
          </p:cNvPr>
          <p:cNvSpPr/>
          <p:nvPr/>
        </p:nvSpPr>
        <p:spPr>
          <a:xfrm>
            <a:off x="6251822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5B009F-8F7E-3FD6-5A09-8D60D5EFF365}"/>
              </a:ext>
            </a:extLst>
          </p:cNvPr>
          <p:cNvSpPr/>
          <p:nvPr/>
        </p:nvSpPr>
        <p:spPr>
          <a:xfrm>
            <a:off x="7762214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D70F92-0D0B-D504-E938-D709977AD873}"/>
              </a:ext>
            </a:extLst>
          </p:cNvPr>
          <p:cNvSpPr/>
          <p:nvPr/>
        </p:nvSpPr>
        <p:spPr>
          <a:xfrm>
            <a:off x="9272606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282ADD-0CC8-6D6F-F190-27EA1B9F4014}"/>
              </a:ext>
            </a:extLst>
          </p:cNvPr>
          <p:cNvSpPr/>
          <p:nvPr/>
        </p:nvSpPr>
        <p:spPr>
          <a:xfrm>
            <a:off x="356618" y="2906666"/>
            <a:ext cx="6577584" cy="1948970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My "sorted </a:t>
            </a:r>
            <a:r>
              <a:rPr lang="en-US" dirty="0" err="1">
                <a:solidFill>
                  <a:srgbClr val="FDF6E3"/>
                </a:solidFill>
                <a:latin typeface="Consolas" panose="020B0609020204030204" pitchFamily="49" charset="0"/>
              </a:rPr>
              <a:t>sublist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" builds from right-to-left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For each unsorted item (new card):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shift sorted </a:t>
            </a:r>
            <a:r>
              <a:rPr lang="en-US" dirty="0" err="1">
                <a:solidFill>
                  <a:srgbClr val="FDF6E3"/>
                </a:solidFill>
                <a:latin typeface="Consolas" panose="020B0609020204030204" pitchFamily="49" charset="0"/>
              </a:rPr>
              <a:t>sublist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 until I find where that card goes (</a:t>
            </a: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L[j] &lt; L[j+1]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)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Add that card</a:t>
            </a:r>
            <a:endParaRPr lang="sv-SE" dirty="0">
              <a:solidFill>
                <a:srgbClr val="FDF6E3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7769726" y="2176272"/>
            <a:ext cx="4199790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983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10509701" y="411933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0417454" y="408219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10325208" y="4045053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10232962" y="400791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87545A-C688-ABC4-7AE6-5413EE4C36B1}"/>
              </a:ext>
            </a:extLst>
          </p:cNvPr>
          <p:cNvSpPr/>
          <p:nvPr/>
        </p:nvSpPr>
        <p:spPr>
          <a:xfrm>
            <a:off x="10780795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F87F6C-041A-8F6E-DBAF-45C314002E0D}"/>
              </a:ext>
            </a:extLst>
          </p:cNvPr>
          <p:cNvSpPr/>
          <p:nvPr/>
        </p:nvSpPr>
        <p:spPr>
          <a:xfrm>
            <a:off x="6251822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5B009F-8F7E-3FD6-5A09-8D60D5EFF365}"/>
              </a:ext>
            </a:extLst>
          </p:cNvPr>
          <p:cNvSpPr/>
          <p:nvPr/>
        </p:nvSpPr>
        <p:spPr>
          <a:xfrm>
            <a:off x="7762214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D70F92-0D0B-D504-E938-D709977AD873}"/>
              </a:ext>
            </a:extLst>
          </p:cNvPr>
          <p:cNvSpPr/>
          <p:nvPr/>
        </p:nvSpPr>
        <p:spPr>
          <a:xfrm>
            <a:off x="9272606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282ADD-0CC8-6D6F-F190-27EA1B9F4014}"/>
              </a:ext>
            </a:extLst>
          </p:cNvPr>
          <p:cNvSpPr/>
          <p:nvPr/>
        </p:nvSpPr>
        <p:spPr>
          <a:xfrm>
            <a:off x="356618" y="2906666"/>
            <a:ext cx="6577584" cy="1948970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My "sorted </a:t>
            </a:r>
            <a:r>
              <a:rPr lang="en-US" dirty="0" err="1">
                <a:solidFill>
                  <a:srgbClr val="FDF6E3"/>
                </a:solidFill>
                <a:latin typeface="Consolas" panose="020B0609020204030204" pitchFamily="49" charset="0"/>
              </a:rPr>
              <a:t>sublist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" builds from right-to-left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For each unsorted item (new card):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shift sorted </a:t>
            </a:r>
            <a:r>
              <a:rPr lang="en-US" dirty="0" err="1">
                <a:solidFill>
                  <a:srgbClr val="FDF6E3"/>
                </a:solidFill>
                <a:latin typeface="Consolas" panose="020B0609020204030204" pitchFamily="49" charset="0"/>
              </a:rPr>
              <a:t>sublist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 until I find where that card goes (</a:t>
            </a: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L[j] &lt; L[j+1]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)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Add that card</a:t>
            </a:r>
            <a:endParaRPr lang="sv-SE" dirty="0">
              <a:solidFill>
                <a:srgbClr val="FDF6E3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6251822" y="2176272"/>
            <a:ext cx="5717694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585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10509701" y="411933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0417454" y="408219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10325208" y="4045053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10232962" y="400791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87545A-C688-ABC4-7AE6-5413EE4C36B1}"/>
              </a:ext>
            </a:extLst>
          </p:cNvPr>
          <p:cNvSpPr/>
          <p:nvPr/>
        </p:nvSpPr>
        <p:spPr>
          <a:xfrm>
            <a:off x="10780795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F87F6C-041A-8F6E-DBAF-45C314002E0D}"/>
              </a:ext>
            </a:extLst>
          </p:cNvPr>
          <p:cNvSpPr/>
          <p:nvPr/>
        </p:nvSpPr>
        <p:spPr>
          <a:xfrm>
            <a:off x="4743062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5B009F-8F7E-3FD6-5A09-8D60D5EFF365}"/>
              </a:ext>
            </a:extLst>
          </p:cNvPr>
          <p:cNvSpPr/>
          <p:nvPr/>
        </p:nvSpPr>
        <p:spPr>
          <a:xfrm>
            <a:off x="7762214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D70F92-0D0B-D504-E938-D709977AD873}"/>
              </a:ext>
            </a:extLst>
          </p:cNvPr>
          <p:cNvSpPr/>
          <p:nvPr/>
        </p:nvSpPr>
        <p:spPr>
          <a:xfrm>
            <a:off x="9272606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282ADD-0CC8-6D6F-F190-27EA1B9F4014}"/>
              </a:ext>
            </a:extLst>
          </p:cNvPr>
          <p:cNvSpPr/>
          <p:nvPr/>
        </p:nvSpPr>
        <p:spPr>
          <a:xfrm>
            <a:off x="356618" y="2906666"/>
            <a:ext cx="6577584" cy="1948970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My "sorted </a:t>
            </a:r>
            <a:r>
              <a:rPr lang="en-US" dirty="0" err="1">
                <a:solidFill>
                  <a:srgbClr val="FDF6E3"/>
                </a:solidFill>
                <a:latin typeface="Consolas" panose="020B0609020204030204" pitchFamily="49" charset="0"/>
              </a:rPr>
              <a:t>sublist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" builds from right-to-left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For each unsorted item (new card):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shift sorted </a:t>
            </a:r>
            <a:r>
              <a:rPr lang="en-US" dirty="0" err="1">
                <a:solidFill>
                  <a:srgbClr val="FDF6E3"/>
                </a:solidFill>
                <a:latin typeface="Consolas" panose="020B0609020204030204" pitchFamily="49" charset="0"/>
              </a:rPr>
              <a:t>sublist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 until I find where that card goes (</a:t>
            </a: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L[j] &lt; L[j+1]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)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Add that card</a:t>
            </a:r>
            <a:endParaRPr lang="sv-SE" dirty="0">
              <a:solidFill>
                <a:srgbClr val="FDF6E3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6251822" y="2176272"/>
            <a:ext cx="5717694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927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10509701" y="411933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0417454" y="408219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10325208" y="4045053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10232962" y="400791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87545A-C688-ABC4-7AE6-5413EE4C36B1}"/>
              </a:ext>
            </a:extLst>
          </p:cNvPr>
          <p:cNvSpPr/>
          <p:nvPr/>
        </p:nvSpPr>
        <p:spPr>
          <a:xfrm>
            <a:off x="10780795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F87F6C-041A-8F6E-DBAF-45C314002E0D}"/>
              </a:ext>
            </a:extLst>
          </p:cNvPr>
          <p:cNvSpPr/>
          <p:nvPr/>
        </p:nvSpPr>
        <p:spPr>
          <a:xfrm>
            <a:off x="4743062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5B009F-8F7E-3FD6-5A09-8D60D5EFF365}"/>
              </a:ext>
            </a:extLst>
          </p:cNvPr>
          <p:cNvSpPr/>
          <p:nvPr/>
        </p:nvSpPr>
        <p:spPr>
          <a:xfrm>
            <a:off x="6251251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D70F92-0D0B-D504-E938-D709977AD873}"/>
              </a:ext>
            </a:extLst>
          </p:cNvPr>
          <p:cNvSpPr/>
          <p:nvPr/>
        </p:nvSpPr>
        <p:spPr>
          <a:xfrm>
            <a:off x="9272606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282ADD-0CC8-6D6F-F190-27EA1B9F4014}"/>
              </a:ext>
            </a:extLst>
          </p:cNvPr>
          <p:cNvSpPr/>
          <p:nvPr/>
        </p:nvSpPr>
        <p:spPr>
          <a:xfrm>
            <a:off x="356618" y="2906666"/>
            <a:ext cx="6577584" cy="1948970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My "sorted </a:t>
            </a:r>
            <a:r>
              <a:rPr lang="en-US" dirty="0" err="1">
                <a:solidFill>
                  <a:srgbClr val="FDF6E3"/>
                </a:solidFill>
                <a:latin typeface="Consolas" panose="020B0609020204030204" pitchFamily="49" charset="0"/>
              </a:rPr>
              <a:t>sublist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" builds from right-to-left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For each unsorted item (new card):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shift sorted </a:t>
            </a:r>
            <a:r>
              <a:rPr lang="en-US" dirty="0" err="1">
                <a:solidFill>
                  <a:srgbClr val="FDF6E3"/>
                </a:solidFill>
                <a:latin typeface="Consolas" panose="020B0609020204030204" pitchFamily="49" charset="0"/>
              </a:rPr>
              <a:t>sublist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 until I find where that card goes (</a:t>
            </a: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L[j] &lt; L[j+1]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)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Add that card</a:t>
            </a:r>
            <a:endParaRPr lang="sv-SE" dirty="0">
              <a:solidFill>
                <a:srgbClr val="FDF6E3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6251822" y="2176272"/>
            <a:ext cx="5717694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63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10509701" y="411933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0417454" y="408219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10325208" y="4045053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7764417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87545A-C688-ABC4-7AE6-5413EE4C36B1}"/>
              </a:ext>
            </a:extLst>
          </p:cNvPr>
          <p:cNvSpPr/>
          <p:nvPr/>
        </p:nvSpPr>
        <p:spPr>
          <a:xfrm>
            <a:off x="10780795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F87F6C-041A-8F6E-DBAF-45C314002E0D}"/>
              </a:ext>
            </a:extLst>
          </p:cNvPr>
          <p:cNvSpPr/>
          <p:nvPr/>
        </p:nvSpPr>
        <p:spPr>
          <a:xfrm>
            <a:off x="4743062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5B009F-8F7E-3FD6-5A09-8D60D5EFF365}"/>
              </a:ext>
            </a:extLst>
          </p:cNvPr>
          <p:cNvSpPr/>
          <p:nvPr/>
        </p:nvSpPr>
        <p:spPr>
          <a:xfrm>
            <a:off x="6251251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D70F92-0D0B-D504-E938-D709977AD873}"/>
              </a:ext>
            </a:extLst>
          </p:cNvPr>
          <p:cNvSpPr/>
          <p:nvPr/>
        </p:nvSpPr>
        <p:spPr>
          <a:xfrm>
            <a:off x="9272606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282ADD-0CC8-6D6F-F190-27EA1B9F4014}"/>
              </a:ext>
            </a:extLst>
          </p:cNvPr>
          <p:cNvSpPr/>
          <p:nvPr/>
        </p:nvSpPr>
        <p:spPr>
          <a:xfrm>
            <a:off x="356618" y="2906666"/>
            <a:ext cx="6577584" cy="1948970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My "sorted </a:t>
            </a:r>
            <a:r>
              <a:rPr lang="en-US" dirty="0" err="1">
                <a:solidFill>
                  <a:srgbClr val="FDF6E3"/>
                </a:solidFill>
                <a:latin typeface="Consolas" panose="020B0609020204030204" pitchFamily="49" charset="0"/>
              </a:rPr>
              <a:t>sublist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" builds from right-to-left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For each unsorted item (new card):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shift sorted </a:t>
            </a:r>
            <a:r>
              <a:rPr lang="en-US" dirty="0" err="1">
                <a:solidFill>
                  <a:srgbClr val="FDF6E3"/>
                </a:solidFill>
                <a:latin typeface="Consolas" panose="020B0609020204030204" pitchFamily="49" charset="0"/>
              </a:rPr>
              <a:t>sublist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 until I find where that card goes (</a:t>
            </a: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L[j] &lt; L[j+1]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)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Add that card</a:t>
            </a:r>
            <a:endParaRPr lang="sv-SE" dirty="0">
              <a:solidFill>
                <a:srgbClr val="FDF6E3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6251251" y="2176272"/>
            <a:ext cx="5718265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349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10509701" y="411933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0417454" y="408219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10325208" y="4045053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7764417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87545A-C688-ABC4-7AE6-5413EE4C36B1}"/>
              </a:ext>
            </a:extLst>
          </p:cNvPr>
          <p:cNvSpPr/>
          <p:nvPr/>
        </p:nvSpPr>
        <p:spPr>
          <a:xfrm>
            <a:off x="10780795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F87F6C-041A-8F6E-DBAF-45C314002E0D}"/>
              </a:ext>
            </a:extLst>
          </p:cNvPr>
          <p:cNvSpPr/>
          <p:nvPr/>
        </p:nvSpPr>
        <p:spPr>
          <a:xfrm>
            <a:off x="4743062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5B009F-8F7E-3FD6-5A09-8D60D5EFF365}"/>
              </a:ext>
            </a:extLst>
          </p:cNvPr>
          <p:cNvSpPr/>
          <p:nvPr/>
        </p:nvSpPr>
        <p:spPr>
          <a:xfrm>
            <a:off x="6251251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D70F92-0D0B-D504-E938-D709977AD873}"/>
              </a:ext>
            </a:extLst>
          </p:cNvPr>
          <p:cNvSpPr/>
          <p:nvPr/>
        </p:nvSpPr>
        <p:spPr>
          <a:xfrm>
            <a:off x="9272606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282ADD-0CC8-6D6F-F190-27EA1B9F4014}"/>
              </a:ext>
            </a:extLst>
          </p:cNvPr>
          <p:cNvSpPr/>
          <p:nvPr/>
        </p:nvSpPr>
        <p:spPr>
          <a:xfrm>
            <a:off x="356618" y="2906666"/>
            <a:ext cx="6577584" cy="1948970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My "sorted </a:t>
            </a:r>
            <a:r>
              <a:rPr lang="en-US" dirty="0" err="1">
                <a:solidFill>
                  <a:srgbClr val="FDF6E3"/>
                </a:solidFill>
                <a:latin typeface="Consolas" panose="020B0609020204030204" pitchFamily="49" charset="0"/>
              </a:rPr>
              <a:t>sublist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" builds from right-to-left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For each unsorted item (new card):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shift sorted </a:t>
            </a:r>
            <a:r>
              <a:rPr lang="en-US" dirty="0" err="1">
                <a:solidFill>
                  <a:srgbClr val="FDF6E3"/>
                </a:solidFill>
                <a:latin typeface="Consolas" panose="020B0609020204030204" pitchFamily="49" charset="0"/>
              </a:rPr>
              <a:t>sublist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 until I find where that card goes (</a:t>
            </a: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L[j] &lt; L[j+1]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)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Add that card</a:t>
            </a:r>
            <a:endParaRPr lang="sv-SE" dirty="0">
              <a:solidFill>
                <a:srgbClr val="FDF6E3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4743062" y="2176272"/>
            <a:ext cx="7226454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096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10509701" y="411933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0417454" y="408219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10325208" y="4045053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7764417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87545A-C688-ABC4-7AE6-5413EE4C36B1}"/>
              </a:ext>
            </a:extLst>
          </p:cNvPr>
          <p:cNvSpPr/>
          <p:nvPr/>
        </p:nvSpPr>
        <p:spPr>
          <a:xfrm>
            <a:off x="10780795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F87F6C-041A-8F6E-DBAF-45C314002E0D}"/>
              </a:ext>
            </a:extLst>
          </p:cNvPr>
          <p:cNvSpPr/>
          <p:nvPr/>
        </p:nvSpPr>
        <p:spPr>
          <a:xfrm>
            <a:off x="3234302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5B009F-8F7E-3FD6-5A09-8D60D5EFF365}"/>
              </a:ext>
            </a:extLst>
          </p:cNvPr>
          <p:cNvSpPr/>
          <p:nvPr/>
        </p:nvSpPr>
        <p:spPr>
          <a:xfrm>
            <a:off x="6251251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D70F92-0D0B-D504-E938-D709977AD873}"/>
              </a:ext>
            </a:extLst>
          </p:cNvPr>
          <p:cNvSpPr/>
          <p:nvPr/>
        </p:nvSpPr>
        <p:spPr>
          <a:xfrm>
            <a:off x="9272606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282ADD-0CC8-6D6F-F190-27EA1B9F4014}"/>
              </a:ext>
            </a:extLst>
          </p:cNvPr>
          <p:cNvSpPr/>
          <p:nvPr/>
        </p:nvSpPr>
        <p:spPr>
          <a:xfrm>
            <a:off x="356618" y="2906666"/>
            <a:ext cx="6577584" cy="1948970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My "sorted </a:t>
            </a:r>
            <a:r>
              <a:rPr lang="en-US" dirty="0" err="1">
                <a:solidFill>
                  <a:srgbClr val="FDF6E3"/>
                </a:solidFill>
                <a:latin typeface="Consolas" panose="020B0609020204030204" pitchFamily="49" charset="0"/>
              </a:rPr>
              <a:t>sublist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" builds from right-to-left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For each unsorted item (new card):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shift sorted </a:t>
            </a:r>
            <a:r>
              <a:rPr lang="en-US" dirty="0" err="1">
                <a:solidFill>
                  <a:srgbClr val="FDF6E3"/>
                </a:solidFill>
                <a:latin typeface="Consolas" panose="020B0609020204030204" pitchFamily="49" charset="0"/>
              </a:rPr>
              <a:t>sublist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 until I find where that card goes (</a:t>
            </a: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L[j] &lt; L[j+1]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)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Add that card</a:t>
            </a:r>
            <a:endParaRPr lang="sv-SE" dirty="0">
              <a:solidFill>
                <a:srgbClr val="FDF6E3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4743062" y="2176272"/>
            <a:ext cx="7226454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163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10509701" y="411933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0417454" y="408219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10325208" y="4045053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7764417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87545A-C688-ABC4-7AE6-5413EE4C36B1}"/>
              </a:ext>
            </a:extLst>
          </p:cNvPr>
          <p:cNvSpPr/>
          <p:nvPr/>
        </p:nvSpPr>
        <p:spPr>
          <a:xfrm>
            <a:off x="10780795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F87F6C-041A-8F6E-DBAF-45C314002E0D}"/>
              </a:ext>
            </a:extLst>
          </p:cNvPr>
          <p:cNvSpPr/>
          <p:nvPr/>
        </p:nvSpPr>
        <p:spPr>
          <a:xfrm>
            <a:off x="3234302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5B009F-8F7E-3FD6-5A09-8D60D5EFF365}"/>
              </a:ext>
            </a:extLst>
          </p:cNvPr>
          <p:cNvSpPr/>
          <p:nvPr/>
        </p:nvSpPr>
        <p:spPr>
          <a:xfrm>
            <a:off x="4742491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D70F92-0D0B-D504-E938-D709977AD873}"/>
              </a:ext>
            </a:extLst>
          </p:cNvPr>
          <p:cNvSpPr/>
          <p:nvPr/>
        </p:nvSpPr>
        <p:spPr>
          <a:xfrm>
            <a:off x="9272606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282ADD-0CC8-6D6F-F190-27EA1B9F4014}"/>
              </a:ext>
            </a:extLst>
          </p:cNvPr>
          <p:cNvSpPr/>
          <p:nvPr/>
        </p:nvSpPr>
        <p:spPr>
          <a:xfrm>
            <a:off x="356618" y="2906666"/>
            <a:ext cx="6577584" cy="1948970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My "sorted </a:t>
            </a:r>
            <a:r>
              <a:rPr lang="en-US" dirty="0" err="1">
                <a:solidFill>
                  <a:srgbClr val="FDF6E3"/>
                </a:solidFill>
                <a:latin typeface="Consolas" panose="020B0609020204030204" pitchFamily="49" charset="0"/>
              </a:rPr>
              <a:t>sublist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" builds from right-to-left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For each unsorted item (new card):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shift sorted </a:t>
            </a:r>
            <a:r>
              <a:rPr lang="en-US" dirty="0" err="1">
                <a:solidFill>
                  <a:srgbClr val="FDF6E3"/>
                </a:solidFill>
                <a:latin typeface="Consolas" panose="020B0609020204030204" pitchFamily="49" charset="0"/>
              </a:rPr>
              <a:t>sublist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 until I find where that card goes (</a:t>
            </a: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L[j] &lt; L[j+1]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)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Add that card</a:t>
            </a:r>
            <a:endParaRPr lang="sv-SE" dirty="0">
              <a:solidFill>
                <a:srgbClr val="FDF6E3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4743062" y="2176272"/>
            <a:ext cx="7226454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197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10509701" y="411933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0417454" y="408219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6256228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7764417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87545A-C688-ABC4-7AE6-5413EE4C36B1}"/>
              </a:ext>
            </a:extLst>
          </p:cNvPr>
          <p:cNvSpPr/>
          <p:nvPr/>
        </p:nvSpPr>
        <p:spPr>
          <a:xfrm>
            <a:off x="10780795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F87F6C-041A-8F6E-DBAF-45C314002E0D}"/>
              </a:ext>
            </a:extLst>
          </p:cNvPr>
          <p:cNvSpPr/>
          <p:nvPr/>
        </p:nvSpPr>
        <p:spPr>
          <a:xfrm>
            <a:off x="3234302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5B009F-8F7E-3FD6-5A09-8D60D5EFF365}"/>
              </a:ext>
            </a:extLst>
          </p:cNvPr>
          <p:cNvSpPr/>
          <p:nvPr/>
        </p:nvSpPr>
        <p:spPr>
          <a:xfrm>
            <a:off x="4742491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D70F92-0D0B-D504-E938-D709977AD873}"/>
              </a:ext>
            </a:extLst>
          </p:cNvPr>
          <p:cNvSpPr/>
          <p:nvPr/>
        </p:nvSpPr>
        <p:spPr>
          <a:xfrm>
            <a:off x="9272606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282ADD-0CC8-6D6F-F190-27EA1B9F4014}"/>
              </a:ext>
            </a:extLst>
          </p:cNvPr>
          <p:cNvSpPr/>
          <p:nvPr/>
        </p:nvSpPr>
        <p:spPr>
          <a:xfrm>
            <a:off x="356618" y="2906666"/>
            <a:ext cx="6577584" cy="1948970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My "sorted </a:t>
            </a:r>
            <a:r>
              <a:rPr lang="en-US" dirty="0" err="1">
                <a:solidFill>
                  <a:srgbClr val="FDF6E3"/>
                </a:solidFill>
                <a:latin typeface="Consolas" panose="020B0609020204030204" pitchFamily="49" charset="0"/>
              </a:rPr>
              <a:t>sublist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" builds from right-to-left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For each unsorted item (new card):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shift sorted </a:t>
            </a:r>
            <a:r>
              <a:rPr lang="en-US" dirty="0" err="1">
                <a:solidFill>
                  <a:srgbClr val="FDF6E3"/>
                </a:solidFill>
                <a:latin typeface="Consolas" panose="020B0609020204030204" pitchFamily="49" charset="0"/>
              </a:rPr>
              <a:t>sublist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 until I find where that card goes (</a:t>
            </a: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L[j] &lt; L[j+1]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)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Add that card</a:t>
            </a:r>
            <a:endParaRPr lang="sv-SE" dirty="0">
              <a:solidFill>
                <a:srgbClr val="FDF6E3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4743062" y="2176272"/>
            <a:ext cx="7226454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452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167D6-6D3A-1965-07DC-569AEE93A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err="1"/>
              <a:t>Bubblesort</a:t>
            </a:r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7B5BBA1-7A56-7CBD-32C9-0756CE690D53}"/>
              </a:ext>
            </a:extLst>
          </p:cNvPr>
          <p:cNvSpPr/>
          <p:nvPr/>
        </p:nvSpPr>
        <p:spPr>
          <a:xfrm>
            <a:off x="871627" y="1171861"/>
            <a:ext cx="7484491" cy="704410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is_sorted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(L):</a:t>
            </a: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not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any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(L[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&gt;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))</a:t>
            </a:r>
            <a:endParaRPr lang="en-US">
              <a:solidFill>
                <a:srgbClr val="FDF6E3"/>
              </a:solidFill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B30802-D778-39E2-1774-FCD2F09DAD44}"/>
              </a:ext>
            </a:extLst>
          </p:cNvPr>
          <p:cNvSpPr txBox="1"/>
          <p:nvPr/>
        </p:nvSpPr>
        <p:spPr>
          <a:xfrm>
            <a:off x="871627" y="2035759"/>
            <a:ext cx="6581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Idea – when we find an unsorted pair, swap them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A6660A-0935-2599-4DD0-E8BFBCA54443}"/>
              </a:ext>
            </a:extLst>
          </p:cNvPr>
          <p:cNvSpPr/>
          <p:nvPr/>
        </p:nvSpPr>
        <p:spPr>
          <a:xfrm>
            <a:off x="871627" y="2656912"/>
            <a:ext cx="5132357" cy="1773045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68BD2"/>
                </a:solidFill>
                <a:latin typeface="Consolas" panose="020B0609020204030204" pitchFamily="49" charset="0"/>
              </a:rPr>
              <a:t>bubblesort</a:t>
            </a:r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(L):</a:t>
            </a:r>
          </a:p>
          <a:p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 dirty="0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 dirty="0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]:</a:t>
            </a:r>
          </a:p>
          <a:p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            L[</a:t>
            </a:r>
            <a:r>
              <a:rPr lang="en-US" dirty="0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 dirty="0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 dirty="0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 dirty="0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839496"/>
                </a:solidFill>
                <a:latin typeface="Consolas" panose="020B0609020204030204" pitchFamily="49" charset="0"/>
              </a:rPr>
              <a:t>]</a:t>
            </a:r>
          </a:p>
          <a:p>
            <a:endParaRPr lang="en-US" dirty="0">
              <a:solidFill>
                <a:srgbClr val="839496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11B85C-7871-344E-1238-7D7AC268561C}"/>
              </a:ext>
            </a:extLst>
          </p:cNvPr>
          <p:cNvSpPr txBox="1"/>
          <p:nvPr/>
        </p:nvSpPr>
        <p:spPr>
          <a:xfrm>
            <a:off x="871627" y="4592810"/>
            <a:ext cx="2287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Does this work?</a:t>
            </a:r>
          </a:p>
        </p:txBody>
      </p:sp>
    </p:spTree>
    <p:extLst>
      <p:ext uri="{BB962C8B-B14F-4D97-AF65-F5344CB8AC3E}">
        <p14:creationId xmlns:p14="http://schemas.microsoft.com/office/powerpoint/2010/main" val="212588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0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10509701" y="411933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0417454" y="408219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6256228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7764417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87545A-C688-ABC4-7AE6-5413EE4C36B1}"/>
              </a:ext>
            </a:extLst>
          </p:cNvPr>
          <p:cNvSpPr/>
          <p:nvPr/>
        </p:nvSpPr>
        <p:spPr>
          <a:xfrm>
            <a:off x="10780795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F87F6C-041A-8F6E-DBAF-45C314002E0D}"/>
              </a:ext>
            </a:extLst>
          </p:cNvPr>
          <p:cNvSpPr/>
          <p:nvPr/>
        </p:nvSpPr>
        <p:spPr>
          <a:xfrm>
            <a:off x="3234302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5B009F-8F7E-3FD6-5A09-8D60D5EFF365}"/>
              </a:ext>
            </a:extLst>
          </p:cNvPr>
          <p:cNvSpPr/>
          <p:nvPr/>
        </p:nvSpPr>
        <p:spPr>
          <a:xfrm>
            <a:off x="4742491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D70F92-0D0B-D504-E938-D709977AD873}"/>
              </a:ext>
            </a:extLst>
          </p:cNvPr>
          <p:cNvSpPr/>
          <p:nvPr/>
        </p:nvSpPr>
        <p:spPr>
          <a:xfrm>
            <a:off x="9272606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282ADD-0CC8-6D6F-F190-27EA1B9F4014}"/>
              </a:ext>
            </a:extLst>
          </p:cNvPr>
          <p:cNvSpPr/>
          <p:nvPr/>
        </p:nvSpPr>
        <p:spPr>
          <a:xfrm>
            <a:off x="356618" y="2906666"/>
            <a:ext cx="6577584" cy="1948970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My "sorted </a:t>
            </a:r>
            <a:r>
              <a:rPr lang="en-US" dirty="0" err="1">
                <a:solidFill>
                  <a:srgbClr val="FDF6E3"/>
                </a:solidFill>
                <a:latin typeface="Consolas" panose="020B0609020204030204" pitchFamily="49" charset="0"/>
              </a:rPr>
              <a:t>sublist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" builds from right-to-left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For each unsorted item (new card):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shift sorted </a:t>
            </a:r>
            <a:r>
              <a:rPr lang="en-US" dirty="0" err="1">
                <a:solidFill>
                  <a:srgbClr val="FDF6E3"/>
                </a:solidFill>
                <a:latin typeface="Consolas" panose="020B0609020204030204" pitchFamily="49" charset="0"/>
              </a:rPr>
              <a:t>sublist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 until I find where that card goes (</a:t>
            </a: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L[j] &lt; L[j+1]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)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Add that card</a:t>
            </a:r>
            <a:endParaRPr lang="sv-SE" dirty="0">
              <a:solidFill>
                <a:srgbClr val="FDF6E3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3234302" y="2176272"/>
            <a:ext cx="8735214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357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10509701" y="411933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0417454" y="408219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6256228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7764417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87545A-C688-ABC4-7AE6-5413EE4C36B1}"/>
              </a:ext>
            </a:extLst>
          </p:cNvPr>
          <p:cNvSpPr/>
          <p:nvPr/>
        </p:nvSpPr>
        <p:spPr>
          <a:xfrm>
            <a:off x="10780795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F87F6C-041A-8F6E-DBAF-45C314002E0D}"/>
              </a:ext>
            </a:extLst>
          </p:cNvPr>
          <p:cNvSpPr/>
          <p:nvPr/>
        </p:nvSpPr>
        <p:spPr>
          <a:xfrm>
            <a:off x="1730674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5B009F-8F7E-3FD6-5A09-8D60D5EFF365}"/>
              </a:ext>
            </a:extLst>
          </p:cNvPr>
          <p:cNvSpPr/>
          <p:nvPr/>
        </p:nvSpPr>
        <p:spPr>
          <a:xfrm>
            <a:off x="4742491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D70F92-0D0B-D504-E938-D709977AD873}"/>
              </a:ext>
            </a:extLst>
          </p:cNvPr>
          <p:cNvSpPr/>
          <p:nvPr/>
        </p:nvSpPr>
        <p:spPr>
          <a:xfrm>
            <a:off x="9272606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282ADD-0CC8-6D6F-F190-27EA1B9F4014}"/>
              </a:ext>
            </a:extLst>
          </p:cNvPr>
          <p:cNvSpPr/>
          <p:nvPr/>
        </p:nvSpPr>
        <p:spPr>
          <a:xfrm>
            <a:off x="356618" y="2906666"/>
            <a:ext cx="6577584" cy="1948970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My "sorted </a:t>
            </a:r>
            <a:r>
              <a:rPr lang="en-US" dirty="0" err="1">
                <a:solidFill>
                  <a:srgbClr val="FDF6E3"/>
                </a:solidFill>
                <a:latin typeface="Consolas" panose="020B0609020204030204" pitchFamily="49" charset="0"/>
              </a:rPr>
              <a:t>sublist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" builds from right-to-left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For each unsorted item (new card):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shift sorted </a:t>
            </a:r>
            <a:r>
              <a:rPr lang="en-US" dirty="0" err="1">
                <a:solidFill>
                  <a:srgbClr val="FDF6E3"/>
                </a:solidFill>
                <a:latin typeface="Consolas" panose="020B0609020204030204" pitchFamily="49" charset="0"/>
              </a:rPr>
              <a:t>sublist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 until I find where that card goes (</a:t>
            </a: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L[j] &lt; L[j+1]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)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Add that card</a:t>
            </a:r>
            <a:endParaRPr lang="sv-SE" dirty="0">
              <a:solidFill>
                <a:srgbClr val="FDF6E3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3234302" y="2176272"/>
            <a:ext cx="8735214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783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10509701" y="411933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0417454" y="408219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6256228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7764417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87545A-C688-ABC4-7AE6-5413EE4C36B1}"/>
              </a:ext>
            </a:extLst>
          </p:cNvPr>
          <p:cNvSpPr/>
          <p:nvPr/>
        </p:nvSpPr>
        <p:spPr>
          <a:xfrm>
            <a:off x="10780795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F87F6C-041A-8F6E-DBAF-45C314002E0D}"/>
              </a:ext>
            </a:extLst>
          </p:cNvPr>
          <p:cNvSpPr/>
          <p:nvPr/>
        </p:nvSpPr>
        <p:spPr>
          <a:xfrm>
            <a:off x="1730674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5B009F-8F7E-3FD6-5A09-8D60D5EFF365}"/>
              </a:ext>
            </a:extLst>
          </p:cNvPr>
          <p:cNvSpPr/>
          <p:nvPr/>
        </p:nvSpPr>
        <p:spPr>
          <a:xfrm>
            <a:off x="3234302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D70F92-0D0B-D504-E938-D709977AD873}"/>
              </a:ext>
            </a:extLst>
          </p:cNvPr>
          <p:cNvSpPr/>
          <p:nvPr/>
        </p:nvSpPr>
        <p:spPr>
          <a:xfrm>
            <a:off x="9272606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282ADD-0CC8-6D6F-F190-27EA1B9F4014}"/>
              </a:ext>
            </a:extLst>
          </p:cNvPr>
          <p:cNvSpPr/>
          <p:nvPr/>
        </p:nvSpPr>
        <p:spPr>
          <a:xfrm>
            <a:off x="356618" y="2906666"/>
            <a:ext cx="6577584" cy="1948970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My "sorted </a:t>
            </a:r>
            <a:r>
              <a:rPr lang="en-US" dirty="0" err="1">
                <a:solidFill>
                  <a:srgbClr val="FDF6E3"/>
                </a:solidFill>
                <a:latin typeface="Consolas" panose="020B0609020204030204" pitchFamily="49" charset="0"/>
              </a:rPr>
              <a:t>sublist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" builds from right-to-left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For each unsorted item (new card):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shift sorted </a:t>
            </a:r>
            <a:r>
              <a:rPr lang="en-US" dirty="0" err="1">
                <a:solidFill>
                  <a:srgbClr val="FDF6E3"/>
                </a:solidFill>
                <a:latin typeface="Consolas" panose="020B0609020204030204" pitchFamily="49" charset="0"/>
              </a:rPr>
              <a:t>sublist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 until I find where that card goes (</a:t>
            </a: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L[j] &lt; L[j+1]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)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Add that card</a:t>
            </a:r>
            <a:endParaRPr lang="sv-SE" dirty="0">
              <a:solidFill>
                <a:srgbClr val="FDF6E3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3234302" y="2176272"/>
            <a:ext cx="8735214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747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10509701" y="411933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0417454" y="408219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4737930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7764417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87545A-C688-ABC4-7AE6-5413EE4C36B1}"/>
              </a:ext>
            </a:extLst>
          </p:cNvPr>
          <p:cNvSpPr/>
          <p:nvPr/>
        </p:nvSpPr>
        <p:spPr>
          <a:xfrm>
            <a:off x="10780795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F87F6C-041A-8F6E-DBAF-45C314002E0D}"/>
              </a:ext>
            </a:extLst>
          </p:cNvPr>
          <p:cNvSpPr/>
          <p:nvPr/>
        </p:nvSpPr>
        <p:spPr>
          <a:xfrm>
            <a:off x="1730674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5B009F-8F7E-3FD6-5A09-8D60D5EFF365}"/>
              </a:ext>
            </a:extLst>
          </p:cNvPr>
          <p:cNvSpPr/>
          <p:nvPr/>
        </p:nvSpPr>
        <p:spPr>
          <a:xfrm>
            <a:off x="3234302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D70F92-0D0B-D504-E938-D709977AD873}"/>
              </a:ext>
            </a:extLst>
          </p:cNvPr>
          <p:cNvSpPr/>
          <p:nvPr/>
        </p:nvSpPr>
        <p:spPr>
          <a:xfrm>
            <a:off x="9272606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282ADD-0CC8-6D6F-F190-27EA1B9F4014}"/>
              </a:ext>
            </a:extLst>
          </p:cNvPr>
          <p:cNvSpPr/>
          <p:nvPr/>
        </p:nvSpPr>
        <p:spPr>
          <a:xfrm>
            <a:off x="356618" y="2906666"/>
            <a:ext cx="6577584" cy="1948970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My "sorted </a:t>
            </a:r>
            <a:r>
              <a:rPr lang="en-US" dirty="0" err="1">
                <a:solidFill>
                  <a:srgbClr val="FDF6E3"/>
                </a:solidFill>
                <a:latin typeface="Consolas" panose="020B0609020204030204" pitchFamily="49" charset="0"/>
              </a:rPr>
              <a:t>sublist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" builds from right-to-left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For each unsorted item (new card):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shift sorted </a:t>
            </a:r>
            <a:r>
              <a:rPr lang="en-US" dirty="0" err="1">
                <a:solidFill>
                  <a:srgbClr val="FDF6E3"/>
                </a:solidFill>
                <a:latin typeface="Consolas" panose="020B0609020204030204" pitchFamily="49" charset="0"/>
              </a:rPr>
              <a:t>sublist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 until I find where that card goes (</a:t>
            </a: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L[j] &lt; L[j+1]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)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Add that card</a:t>
            </a:r>
            <a:endParaRPr lang="sv-SE" dirty="0">
              <a:solidFill>
                <a:srgbClr val="FDF6E3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3234302" y="2176272"/>
            <a:ext cx="8735214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259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10509701" y="411933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0417454" y="408219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4737930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6241558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87545A-C688-ABC4-7AE6-5413EE4C36B1}"/>
              </a:ext>
            </a:extLst>
          </p:cNvPr>
          <p:cNvSpPr/>
          <p:nvPr/>
        </p:nvSpPr>
        <p:spPr>
          <a:xfrm>
            <a:off x="10780795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F87F6C-041A-8F6E-DBAF-45C314002E0D}"/>
              </a:ext>
            </a:extLst>
          </p:cNvPr>
          <p:cNvSpPr/>
          <p:nvPr/>
        </p:nvSpPr>
        <p:spPr>
          <a:xfrm>
            <a:off x="1730674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5B009F-8F7E-3FD6-5A09-8D60D5EFF365}"/>
              </a:ext>
            </a:extLst>
          </p:cNvPr>
          <p:cNvSpPr/>
          <p:nvPr/>
        </p:nvSpPr>
        <p:spPr>
          <a:xfrm>
            <a:off x="3234302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D70F92-0D0B-D504-E938-D709977AD873}"/>
              </a:ext>
            </a:extLst>
          </p:cNvPr>
          <p:cNvSpPr/>
          <p:nvPr/>
        </p:nvSpPr>
        <p:spPr>
          <a:xfrm>
            <a:off x="9272606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282ADD-0CC8-6D6F-F190-27EA1B9F4014}"/>
              </a:ext>
            </a:extLst>
          </p:cNvPr>
          <p:cNvSpPr/>
          <p:nvPr/>
        </p:nvSpPr>
        <p:spPr>
          <a:xfrm>
            <a:off x="356618" y="2906666"/>
            <a:ext cx="6577584" cy="1948970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My "sorted </a:t>
            </a:r>
            <a:r>
              <a:rPr lang="en-US" dirty="0" err="1">
                <a:solidFill>
                  <a:srgbClr val="FDF6E3"/>
                </a:solidFill>
                <a:latin typeface="Consolas" panose="020B0609020204030204" pitchFamily="49" charset="0"/>
              </a:rPr>
              <a:t>sublist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" builds from right-to-left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For each unsorted item (new card):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shift sorted </a:t>
            </a:r>
            <a:r>
              <a:rPr lang="en-US" dirty="0" err="1">
                <a:solidFill>
                  <a:srgbClr val="FDF6E3"/>
                </a:solidFill>
                <a:latin typeface="Consolas" panose="020B0609020204030204" pitchFamily="49" charset="0"/>
              </a:rPr>
              <a:t>sublist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 until I find where that card goes (</a:t>
            </a: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L[j] &lt; L[j+1]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)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Add that card</a:t>
            </a:r>
            <a:endParaRPr lang="sv-SE" dirty="0">
              <a:solidFill>
                <a:srgbClr val="FDF6E3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3234302" y="2176272"/>
            <a:ext cx="8735214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455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10509701" y="411933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0417454" y="408219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4737930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6241558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87545A-C688-ABC4-7AE6-5413EE4C36B1}"/>
              </a:ext>
            </a:extLst>
          </p:cNvPr>
          <p:cNvSpPr/>
          <p:nvPr/>
        </p:nvSpPr>
        <p:spPr>
          <a:xfrm>
            <a:off x="10780795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F87F6C-041A-8F6E-DBAF-45C314002E0D}"/>
              </a:ext>
            </a:extLst>
          </p:cNvPr>
          <p:cNvSpPr/>
          <p:nvPr/>
        </p:nvSpPr>
        <p:spPr>
          <a:xfrm>
            <a:off x="1730674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5B009F-8F7E-3FD6-5A09-8D60D5EFF365}"/>
              </a:ext>
            </a:extLst>
          </p:cNvPr>
          <p:cNvSpPr/>
          <p:nvPr/>
        </p:nvSpPr>
        <p:spPr>
          <a:xfrm>
            <a:off x="3234302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D70F92-0D0B-D504-E938-D709977AD873}"/>
              </a:ext>
            </a:extLst>
          </p:cNvPr>
          <p:cNvSpPr/>
          <p:nvPr/>
        </p:nvSpPr>
        <p:spPr>
          <a:xfrm>
            <a:off x="7773539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282ADD-0CC8-6D6F-F190-27EA1B9F4014}"/>
              </a:ext>
            </a:extLst>
          </p:cNvPr>
          <p:cNvSpPr/>
          <p:nvPr/>
        </p:nvSpPr>
        <p:spPr>
          <a:xfrm>
            <a:off x="356618" y="2906666"/>
            <a:ext cx="6577584" cy="1948970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My "sorted </a:t>
            </a:r>
            <a:r>
              <a:rPr lang="en-US" dirty="0" err="1">
                <a:solidFill>
                  <a:srgbClr val="FDF6E3"/>
                </a:solidFill>
                <a:latin typeface="Consolas" panose="020B0609020204030204" pitchFamily="49" charset="0"/>
              </a:rPr>
              <a:t>sublist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" builds from right-to-left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For each unsorted item (new card):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shift sorted </a:t>
            </a:r>
            <a:r>
              <a:rPr lang="en-US" dirty="0" err="1">
                <a:solidFill>
                  <a:srgbClr val="FDF6E3"/>
                </a:solidFill>
                <a:latin typeface="Consolas" panose="020B0609020204030204" pitchFamily="49" charset="0"/>
              </a:rPr>
              <a:t>sublist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 until I find where that card goes (</a:t>
            </a: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L[j] &lt; L[j+1]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)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Add that card</a:t>
            </a:r>
            <a:endParaRPr lang="sv-SE" dirty="0">
              <a:solidFill>
                <a:srgbClr val="FDF6E3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3234302" y="2176272"/>
            <a:ext cx="8735214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611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10509701" y="411933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0417454" y="408219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4737930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6241558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87545A-C688-ABC4-7AE6-5413EE4C36B1}"/>
              </a:ext>
            </a:extLst>
          </p:cNvPr>
          <p:cNvSpPr/>
          <p:nvPr/>
        </p:nvSpPr>
        <p:spPr>
          <a:xfrm>
            <a:off x="9272606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F87F6C-041A-8F6E-DBAF-45C314002E0D}"/>
              </a:ext>
            </a:extLst>
          </p:cNvPr>
          <p:cNvSpPr/>
          <p:nvPr/>
        </p:nvSpPr>
        <p:spPr>
          <a:xfrm>
            <a:off x="1730674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5B009F-8F7E-3FD6-5A09-8D60D5EFF365}"/>
              </a:ext>
            </a:extLst>
          </p:cNvPr>
          <p:cNvSpPr/>
          <p:nvPr/>
        </p:nvSpPr>
        <p:spPr>
          <a:xfrm>
            <a:off x="3234302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D70F92-0D0B-D504-E938-D709977AD873}"/>
              </a:ext>
            </a:extLst>
          </p:cNvPr>
          <p:cNvSpPr/>
          <p:nvPr/>
        </p:nvSpPr>
        <p:spPr>
          <a:xfrm>
            <a:off x="7773539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282ADD-0CC8-6D6F-F190-27EA1B9F4014}"/>
              </a:ext>
            </a:extLst>
          </p:cNvPr>
          <p:cNvSpPr/>
          <p:nvPr/>
        </p:nvSpPr>
        <p:spPr>
          <a:xfrm>
            <a:off x="356618" y="2906666"/>
            <a:ext cx="6577584" cy="1948970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My "sorted </a:t>
            </a:r>
            <a:r>
              <a:rPr lang="en-US" dirty="0" err="1">
                <a:solidFill>
                  <a:srgbClr val="FDF6E3"/>
                </a:solidFill>
                <a:latin typeface="Consolas" panose="020B0609020204030204" pitchFamily="49" charset="0"/>
              </a:rPr>
              <a:t>sublist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" builds from right-to-left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For each unsorted item (new card):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shift sorted </a:t>
            </a:r>
            <a:r>
              <a:rPr lang="en-US" dirty="0" err="1">
                <a:solidFill>
                  <a:srgbClr val="FDF6E3"/>
                </a:solidFill>
                <a:latin typeface="Consolas" panose="020B0609020204030204" pitchFamily="49" charset="0"/>
              </a:rPr>
              <a:t>sublist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 until I find where that card goes (</a:t>
            </a: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L[j] &lt; L[j+1]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)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Add that card</a:t>
            </a:r>
            <a:endParaRPr lang="sv-SE" dirty="0">
              <a:solidFill>
                <a:srgbClr val="FDF6E3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3234302" y="2176272"/>
            <a:ext cx="8735214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760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10509701" y="411933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0780796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4737930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6241558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87545A-C688-ABC4-7AE6-5413EE4C36B1}"/>
              </a:ext>
            </a:extLst>
          </p:cNvPr>
          <p:cNvSpPr/>
          <p:nvPr/>
        </p:nvSpPr>
        <p:spPr>
          <a:xfrm>
            <a:off x="9272606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F87F6C-041A-8F6E-DBAF-45C314002E0D}"/>
              </a:ext>
            </a:extLst>
          </p:cNvPr>
          <p:cNvSpPr/>
          <p:nvPr/>
        </p:nvSpPr>
        <p:spPr>
          <a:xfrm>
            <a:off x="1730674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5B009F-8F7E-3FD6-5A09-8D60D5EFF365}"/>
              </a:ext>
            </a:extLst>
          </p:cNvPr>
          <p:cNvSpPr/>
          <p:nvPr/>
        </p:nvSpPr>
        <p:spPr>
          <a:xfrm>
            <a:off x="3234302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D70F92-0D0B-D504-E938-D709977AD873}"/>
              </a:ext>
            </a:extLst>
          </p:cNvPr>
          <p:cNvSpPr/>
          <p:nvPr/>
        </p:nvSpPr>
        <p:spPr>
          <a:xfrm>
            <a:off x="7773539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282ADD-0CC8-6D6F-F190-27EA1B9F4014}"/>
              </a:ext>
            </a:extLst>
          </p:cNvPr>
          <p:cNvSpPr/>
          <p:nvPr/>
        </p:nvSpPr>
        <p:spPr>
          <a:xfrm>
            <a:off x="356618" y="2906666"/>
            <a:ext cx="6577584" cy="1948970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My "sorted </a:t>
            </a:r>
            <a:r>
              <a:rPr lang="en-US" dirty="0" err="1">
                <a:solidFill>
                  <a:srgbClr val="FDF6E3"/>
                </a:solidFill>
                <a:latin typeface="Consolas" panose="020B0609020204030204" pitchFamily="49" charset="0"/>
              </a:rPr>
              <a:t>sublist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" builds from right-to-left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For each unsorted item (new card):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shift sorted </a:t>
            </a:r>
            <a:r>
              <a:rPr lang="en-US" dirty="0" err="1">
                <a:solidFill>
                  <a:srgbClr val="FDF6E3"/>
                </a:solidFill>
                <a:latin typeface="Consolas" panose="020B0609020204030204" pitchFamily="49" charset="0"/>
              </a:rPr>
              <a:t>sublist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 until I find where that card goes (</a:t>
            </a: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L[j] &lt; L[j+1]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)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Add that card</a:t>
            </a:r>
            <a:endParaRPr lang="sv-SE" dirty="0">
              <a:solidFill>
                <a:srgbClr val="FDF6E3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3234302" y="2176272"/>
            <a:ext cx="8735214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357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10509701" y="411933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0780796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4737930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6241558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87545A-C688-ABC4-7AE6-5413EE4C36B1}"/>
              </a:ext>
            </a:extLst>
          </p:cNvPr>
          <p:cNvSpPr/>
          <p:nvPr/>
        </p:nvSpPr>
        <p:spPr>
          <a:xfrm>
            <a:off x="9272606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F87F6C-041A-8F6E-DBAF-45C314002E0D}"/>
              </a:ext>
            </a:extLst>
          </p:cNvPr>
          <p:cNvSpPr/>
          <p:nvPr/>
        </p:nvSpPr>
        <p:spPr>
          <a:xfrm>
            <a:off x="1730674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5B009F-8F7E-3FD6-5A09-8D60D5EFF365}"/>
              </a:ext>
            </a:extLst>
          </p:cNvPr>
          <p:cNvSpPr/>
          <p:nvPr/>
        </p:nvSpPr>
        <p:spPr>
          <a:xfrm>
            <a:off x="3234302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D70F92-0D0B-D504-E938-D709977AD873}"/>
              </a:ext>
            </a:extLst>
          </p:cNvPr>
          <p:cNvSpPr/>
          <p:nvPr/>
        </p:nvSpPr>
        <p:spPr>
          <a:xfrm>
            <a:off x="7773539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282ADD-0CC8-6D6F-F190-27EA1B9F4014}"/>
              </a:ext>
            </a:extLst>
          </p:cNvPr>
          <p:cNvSpPr/>
          <p:nvPr/>
        </p:nvSpPr>
        <p:spPr>
          <a:xfrm>
            <a:off x="356618" y="2906666"/>
            <a:ext cx="6577584" cy="1948970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My "sorted </a:t>
            </a:r>
            <a:r>
              <a:rPr lang="en-US" dirty="0" err="1">
                <a:solidFill>
                  <a:srgbClr val="FDF6E3"/>
                </a:solidFill>
                <a:latin typeface="Consolas" panose="020B0609020204030204" pitchFamily="49" charset="0"/>
              </a:rPr>
              <a:t>sublist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" builds from right-to-left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For each unsorted item (new card):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shift sorted </a:t>
            </a:r>
            <a:r>
              <a:rPr lang="en-US" dirty="0" err="1">
                <a:solidFill>
                  <a:srgbClr val="FDF6E3"/>
                </a:solidFill>
                <a:latin typeface="Consolas" panose="020B0609020204030204" pitchFamily="49" charset="0"/>
              </a:rPr>
              <a:t>sublist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 until I find where that card goes (</a:t>
            </a: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L[j] &lt; L[j+1]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)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Add that card</a:t>
            </a:r>
            <a:endParaRPr lang="sv-SE" dirty="0">
              <a:solidFill>
                <a:srgbClr val="FDF6E3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1730674" y="2176272"/>
            <a:ext cx="10238842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872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222484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0780796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4737930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6241558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87545A-C688-ABC4-7AE6-5413EE4C36B1}"/>
              </a:ext>
            </a:extLst>
          </p:cNvPr>
          <p:cNvSpPr/>
          <p:nvPr/>
        </p:nvSpPr>
        <p:spPr>
          <a:xfrm>
            <a:off x="9272606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F87F6C-041A-8F6E-DBAF-45C314002E0D}"/>
              </a:ext>
            </a:extLst>
          </p:cNvPr>
          <p:cNvSpPr/>
          <p:nvPr/>
        </p:nvSpPr>
        <p:spPr>
          <a:xfrm>
            <a:off x="1730674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5B009F-8F7E-3FD6-5A09-8D60D5EFF365}"/>
              </a:ext>
            </a:extLst>
          </p:cNvPr>
          <p:cNvSpPr/>
          <p:nvPr/>
        </p:nvSpPr>
        <p:spPr>
          <a:xfrm>
            <a:off x="3234302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D70F92-0D0B-D504-E938-D709977AD873}"/>
              </a:ext>
            </a:extLst>
          </p:cNvPr>
          <p:cNvSpPr/>
          <p:nvPr/>
        </p:nvSpPr>
        <p:spPr>
          <a:xfrm>
            <a:off x="7773539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282ADD-0CC8-6D6F-F190-27EA1B9F4014}"/>
              </a:ext>
            </a:extLst>
          </p:cNvPr>
          <p:cNvSpPr/>
          <p:nvPr/>
        </p:nvSpPr>
        <p:spPr>
          <a:xfrm>
            <a:off x="356618" y="2906666"/>
            <a:ext cx="6577584" cy="1948970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My "sorted </a:t>
            </a:r>
            <a:r>
              <a:rPr lang="en-US" dirty="0" err="1">
                <a:solidFill>
                  <a:srgbClr val="FDF6E3"/>
                </a:solidFill>
                <a:latin typeface="Consolas" panose="020B0609020204030204" pitchFamily="49" charset="0"/>
              </a:rPr>
              <a:t>sublist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" builds from right-to-left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For each unsorted item (new card):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shift sorted </a:t>
            </a:r>
            <a:r>
              <a:rPr lang="en-US" dirty="0" err="1">
                <a:solidFill>
                  <a:srgbClr val="FDF6E3"/>
                </a:solidFill>
                <a:latin typeface="Consolas" panose="020B0609020204030204" pitchFamily="49" charset="0"/>
              </a:rPr>
              <a:t>sublist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 until I find where that card goes (</a:t>
            </a: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L[j] &lt; L[j+1]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)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Add that card</a:t>
            </a:r>
            <a:endParaRPr lang="sv-SE" dirty="0">
              <a:solidFill>
                <a:srgbClr val="FDF6E3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1730674" y="2176272"/>
            <a:ext cx="10238842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360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50981-F8C4-D3DA-4069-008322E62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E04CCF5-92F5-7F8F-C2C3-85490D8A16DA}"/>
              </a:ext>
            </a:extLst>
          </p:cNvPr>
          <p:cNvSpPr/>
          <p:nvPr/>
        </p:nvSpPr>
        <p:spPr>
          <a:xfrm>
            <a:off x="7739560" y="52649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51B9826-4A8B-0D52-BA39-540D162ECA12}"/>
              </a:ext>
            </a:extLst>
          </p:cNvPr>
          <p:cNvSpPr/>
          <p:nvPr/>
        </p:nvSpPr>
        <p:spPr>
          <a:xfrm>
            <a:off x="193040" y="52649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9C1C031-9A5B-A715-2C0B-E73AA20C3D58}"/>
              </a:ext>
            </a:extLst>
          </p:cNvPr>
          <p:cNvSpPr/>
          <p:nvPr/>
        </p:nvSpPr>
        <p:spPr>
          <a:xfrm>
            <a:off x="10758170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D8D73C1-CF72-4574-58D3-D772BA32B638}"/>
              </a:ext>
            </a:extLst>
          </p:cNvPr>
          <p:cNvSpPr/>
          <p:nvPr/>
        </p:nvSpPr>
        <p:spPr>
          <a:xfrm>
            <a:off x="9248864" y="52649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868729B-A364-89F6-2610-9E7AF24901C2}"/>
              </a:ext>
            </a:extLst>
          </p:cNvPr>
          <p:cNvSpPr/>
          <p:nvPr/>
        </p:nvSpPr>
        <p:spPr>
          <a:xfrm>
            <a:off x="1702344" y="52649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7D4542D-52EE-6DF7-13AB-EEA27EC2F7A0}"/>
              </a:ext>
            </a:extLst>
          </p:cNvPr>
          <p:cNvSpPr/>
          <p:nvPr/>
        </p:nvSpPr>
        <p:spPr>
          <a:xfrm>
            <a:off x="3211648" y="52649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9CCD29B-98EC-3BB7-1145-A25D471FDC9C}"/>
              </a:ext>
            </a:extLst>
          </p:cNvPr>
          <p:cNvSpPr/>
          <p:nvPr/>
        </p:nvSpPr>
        <p:spPr>
          <a:xfrm>
            <a:off x="4720952" y="52649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DB57129-244C-E10B-9938-A133C1A85C65}"/>
              </a:ext>
            </a:extLst>
          </p:cNvPr>
          <p:cNvSpPr/>
          <p:nvPr/>
        </p:nvSpPr>
        <p:spPr>
          <a:xfrm>
            <a:off x="6230256" y="52649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2C42E16-CABF-A813-9DF9-BEC80FA79139}"/>
              </a:ext>
            </a:extLst>
          </p:cNvPr>
          <p:cNvGrpSpPr/>
          <p:nvPr/>
        </p:nvGrpSpPr>
        <p:grpSpPr>
          <a:xfrm>
            <a:off x="326376" y="2480310"/>
            <a:ext cx="922047" cy="1066693"/>
            <a:chOff x="326376" y="2476500"/>
            <a:chExt cx="922047" cy="106669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6A21C6-F424-351B-8A2B-D4A2D211A916}"/>
                </a:ext>
              </a:extLst>
            </p:cNvPr>
            <p:cNvSpPr txBox="1"/>
            <p:nvPr/>
          </p:nvSpPr>
          <p:spPr>
            <a:xfrm>
              <a:off x="326376" y="3081528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FFD08D3-B3D1-B5BD-E7FB-7BF1E2110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399" y="2476500"/>
              <a:ext cx="0" cy="43434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475A043-862B-DBD7-8136-2C0894B4647F}"/>
              </a:ext>
            </a:extLst>
          </p:cNvPr>
          <p:cNvGrpSpPr/>
          <p:nvPr/>
        </p:nvGrpSpPr>
        <p:grpSpPr>
          <a:xfrm>
            <a:off x="1644091" y="2476500"/>
            <a:ext cx="1305226" cy="1066693"/>
            <a:chOff x="1669114" y="2476500"/>
            <a:chExt cx="1305226" cy="106669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85CB38-A18B-8AFF-87F9-B1CF0838624D}"/>
                </a:ext>
              </a:extLst>
            </p:cNvPr>
            <p:cNvSpPr txBox="1"/>
            <p:nvPr/>
          </p:nvSpPr>
          <p:spPr>
            <a:xfrm>
              <a:off x="1669114" y="3081528"/>
              <a:ext cx="13052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L[i+1]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FC9E00A-CA42-83C4-D552-8940982031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1727" y="2476500"/>
              <a:ext cx="0" cy="43434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77147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222484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0780796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4737930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6241558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87545A-C688-ABC4-7AE6-5413EE4C36B1}"/>
              </a:ext>
            </a:extLst>
          </p:cNvPr>
          <p:cNvSpPr/>
          <p:nvPr/>
        </p:nvSpPr>
        <p:spPr>
          <a:xfrm>
            <a:off x="9272606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F87F6C-041A-8F6E-DBAF-45C314002E0D}"/>
              </a:ext>
            </a:extLst>
          </p:cNvPr>
          <p:cNvSpPr/>
          <p:nvPr/>
        </p:nvSpPr>
        <p:spPr>
          <a:xfrm>
            <a:off x="1730674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5B009F-8F7E-3FD6-5A09-8D60D5EFF365}"/>
              </a:ext>
            </a:extLst>
          </p:cNvPr>
          <p:cNvSpPr/>
          <p:nvPr/>
        </p:nvSpPr>
        <p:spPr>
          <a:xfrm>
            <a:off x="3234302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D70F92-0D0B-D504-E938-D709977AD873}"/>
              </a:ext>
            </a:extLst>
          </p:cNvPr>
          <p:cNvSpPr/>
          <p:nvPr/>
        </p:nvSpPr>
        <p:spPr>
          <a:xfrm>
            <a:off x="7773539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282ADD-0CC8-6D6F-F190-27EA1B9F4014}"/>
              </a:ext>
            </a:extLst>
          </p:cNvPr>
          <p:cNvSpPr/>
          <p:nvPr/>
        </p:nvSpPr>
        <p:spPr>
          <a:xfrm>
            <a:off x="356618" y="2906666"/>
            <a:ext cx="6577584" cy="1948970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My "sorted </a:t>
            </a:r>
            <a:r>
              <a:rPr lang="en-US" dirty="0" err="1">
                <a:solidFill>
                  <a:srgbClr val="FDF6E3"/>
                </a:solidFill>
                <a:latin typeface="Consolas" panose="020B0609020204030204" pitchFamily="49" charset="0"/>
              </a:rPr>
              <a:t>sublist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" builds from right-to-left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For each unsorted item (new card):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shift sorted </a:t>
            </a:r>
            <a:r>
              <a:rPr lang="en-US" dirty="0" err="1">
                <a:solidFill>
                  <a:srgbClr val="FDF6E3"/>
                </a:solidFill>
                <a:latin typeface="Consolas" panose="020B0609020204030204" pitchFamily="49" charset="0"/>
              </a:rPr>
              <a:t>sublist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 until I find where that card goes (</a:t>
            </a: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L[j] &lt; L[j+1]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)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Add that card</a:t>
            </a:r>
            <a:endParaRPr lang="sv-SE" dirty="0">
              <a:solidFill>
                <a:srgbClr val="FDF6E3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222484" y="2176272"/>
            <a:ext cx="11747032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972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222484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0780796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4737930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6241558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87545A-C688-ABC4-7AE6-5413EE4C36B1}"/>
              </a:ext>
            </a:extLst>
          </p:cNvPr>
          <p:cNvSpPr/>
          <p:nvPr/>
        </p:nvSpPr>
        <p:spPr>
          <a:xfrm>
            <a:off x="9272606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F87F6C-041A-8F6E-DBAF-45C314002E0D}"/>
              </a:ext>
            </a:extLst>
          </p:cNvPr>
          <p:cNvSpPr/>
          <p:nvPr/>
        </p:nvSpPr>
        <p:spPr>
          <a:xfrm>
            <a:off x="1730674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5B009F-8F7E-3FD6-5A09-8D60D5EFF365}"/>
              </a:ext>
            </a:extLst>
          </p:cNvPr>
          <p:cNvSpPr/>
          <p:nvPr/>
        </p:nvSpPr>
        <p:spPr>
          <a:xfrm>
            <a:off x="3234302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D70F92-0D0B-D504-E938-D709977AD873}"/>
              </a:ext>
            </a:extLst>
          </p:cNvPr>
          <p:cNvSpPr/>
          <p:nvPr/>
        </p:nvSpPr>
        <p:spPr>
          <a:xfrm>
            <a:off x="7773539" y="17203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282ADD-0CC8-6D6F-F190-27EA1B9F4014}"/>
              </a:ext>
            </a:extLst>
          </p:cNvPr>
          <p:cNvSpPr/>
          <p:nvPr/>
        </p:nvSpPr>
        <p:spPr>
          <a:xfrm>
            <a:off x="356618" y="2906666"/>
            <a:ext cx="6577584" cy="1948970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My "sorted </a:t>
            </a:r>
            <a:r>
              <a:rPr lang="en-US" dirty="0" err="1">
                <a:solidFill>
                  <a:srgbClr val="FDF6E3"/>
                </a:solidFill>
                <a:latin typeface="Consolas" panose="020B0609020204030204" pitchFamily="49" charset="0"/>
              </a:rPr>
              <a:t>sublist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" builds from right-to-left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For each unsorted item (new card):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shift sorted </a:t>
            </a:r>
            <a:r>
              <a:rPr lang="en-US" dirty="0" err="1">
                <a:solidFill>
                  <a:srgbClr val="FDF6E3"/>
                </a:solidFill>
                <a:latin typeface="Consolas" panose="020B0609020204030204" pitchFamily="49" charset="0"/>
              </a:rPr>
              <a:t>sublist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 until I find where that card goes (</a:t>
            </a: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L[j] &lt; L[j+1]</a:t>
            </a: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)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DF6E3"/>
                </a:solidFill>
                <a:latin typeface="Consolas" panose="020B0609020204030204" pitchFamily="49" charset="0"/>
              </a:rPr>
              <a:t>Add that card</a:t>
            </a:r>
            <a:endParaRPr lang="sv-SE" dirty="0">
              <a:solidFill>
                <a:srgbClr val="FDF6E3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222484" y="2176272"/>
            <a:ext cx="11747032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117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22248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73081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323914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474747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87545A-C688-ABC4-7AE6-5413EE4C36B1}"/>
              </a:ext>
            </a:extLst>
          </p:cNvPr>
          <p:cNvSpPr/>
          <p:nvPr/>
        </p:nvSpPr>
        <p:spPr>
          <a:xfrm>
            <a:off x="625580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F87F6C-041A-8F6E-DBAF-45C314002E0D}"/>
              </a:ext>
            </a:extLst>
          </p:cNvPr>
          <p:cNvSpPr/>
          <p:nvPr/>
        </p:nvSpPr>
        <p:spPr>
          <a:xfrm>
            <a:off x="776413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5B009F-8F7E-3FD6-5A09-8D60D5EFF365}"/>
              </a:ext>
            </a:extLst>
          </p:cNvPr>
          <p:cNvSpPr/>
          <p:nvPr/>
        </p:nvSpPr>
        <p:spPr>
          <a:xfrm>
            <a:off x="927246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D70F92-0D0B-D504-E938-D709977AD873}"/>
              </a:ext>
            </a:extLst>
          </p:cNvPr>
          <p:cNvSpPr/>
          <p:nvPr/>
        </p:nvSpPr>
        <p:spPr>
          <a:xfrm>
            <a:off x="10780795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10780796" y="2176272"/>
            <a:ext cx="1188720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B2492B-E7C8-8F99-CF3A-25FEBB8C8488}"/>
              </a:ext>
            </a:extLst>
          </p:cNvPr>
          <p:cNvSpPr/>
          <p:nvPr/>
        </p:nvSpPr>
        <p:spPr>
          <a:xfrm>
            <a:off x="127972" y="2824368"/>
            <a:ext cx="5136841" cy="403363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6D3F9-688E-B1A0-82B4-7E3281D3FF2F}"/>
              </a:ext>
            </a:extLst>
          </p:cNvPr>
          <p:cNvGrpSpPr/>
          <p:nvPr/>
        </p:nvGrpSpPr>
        <p:grpSpPr>
          <a:xfrm>
            <a:off x="9466714" y="2066544"/>
            <a:ext cx="800219" cy="760231"/>
            <a:chOff x="9466714" y="2066544"/>
            <a:chExt cx="800219" cy="7602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9BED3A-5DEB-CA27-B2F1-06E60DE6892D}"/>
                </a:ext>
              </a:extLst>
            </p:cNvPr>
            <p:cNvSpPr txBox="1"/>
            <p:nvPr/>
          </p:nvSpPr>
          <p:spPr>
            <a:xfrm>
              <a:off x="9466714" y="2426665"/>
              <a:ext cx="8002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F217FB-2DB1-46BD-BC59-88F23FD28D89}"/>
                </a:ext>
              </a:extLst>
            </p:cNvPr>
            <p:cNvCxnSpPr>
              <a:stCxn id="15" idx="0"/>
            </p:cNvCxnSpPr>
            <p:nvPr/>
          </p:nvCxnSpPr>
          <p:spPr>
            <a:xfrm flipV="1">
              <a:off x="9866824" y="2066544"/>
              <a:ext cx="0" cy="360121"/>
            </a:xfrm>
            <a:prstGeom prst="straightConnector1">
              <a:avLst/>
            </a:prstGeom>
            <a:ln w="38100">
              <a:solidFill>
                <a:srgbClr val="002B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6079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22248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73081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323914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474747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87545A-C688-ABC4-7AE6-5413EE4C36B1}"/>
              </a:ext>
            </a:extLst>
          </p:cNvPr>
          <p:cNvSpPr/>
          <p:nvPr/>
        </p:nvSpPr>
        <p:spPr>
          <a:xfrm>
            <a:off x="625580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F87F6C-041A-8F6E-DBAF-45C314002E0D}"/>
              </a:ext>
            </a:extLst>
          </p:cNvPr>
          <p:cNvSpPr/>
          <p:nvPr/>
        </p:nvSpPr>
        <p:spPr>
          <a:xfrm>
            <a:off x="776413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5B009F-8F7E-3FD6-5A09-8D60D5EFF365}"/>
              </a:ext>
            </a:extLst>
          </p:cNvPr>
          <p:cNvSpPr/>
          <p:nvPr/>
        </p:nvSpPr>
        <p:spPr>
          <a:xfrm>
            <a:off x="927246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D70F92-0D0B-D504-E938-D709977AD873}"/>
              </a:ext>
            </a:extLst>
          </p:cNvPr>
          <p:cNvSpPr/>
          <p:nvPr/>
        </p:nvSpPr>
        <p:spPr>
          <a:xfrm>
            <a:off x="10780795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10780796" y="2176272"/>
            <a:ext cx="1188720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B2492B-E7C8-8F99-CF3A-25FEBB8C8488}"/>
              </a:ext>
            </a:extLst>
          </p:cNvPr>
          <p:cNvSpPr/>
          <p:nvPr/>
        </p:nvSpPr>
        <p:spPr>
          <a:xfrm>
            <a:off x="127972" y="2824368"/>
            <a:ext cx="5136841" cy="403363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6D3F9-688E-B1A0-82B4-7E3281D3FF2F}"/>
              </a:ext>
            </a:extLst>
          </p:cNvPr>
          <p:cNvGrpSpPr/>
          <p:nvPr/>
        </p:nvGrpSpPr>
        <p:grpSpPr>
          <a:xfrm>
            <a:off x="9466714" y="2066544"/>
            <a:ext cx="800219" cy="760231"/>
            <a:chOff x="9466714" y="2066544"/>
            <a:chExt cx="800219" cy="7602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9BED3A-5DEB-CA27-B2F1-06E60DE6892D}"/>
                </a:ext>
              </a:extLst>
            </p:cNvPr>
            <p:cNvSpPr txBox="1"/>
            <p:nvPr/>
          </p:nvSpPr>
          <p:spPr>
            <a:xfrm>
              <a:off x="9466714" y="2426665"/>
              <a:ext cx="8002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F217FB-2DB1-46BD-BC59-88F23FD28D89}"/>
                </a:ext>
              </a:extLst>
            </p:cNvPr>
            <p:cNvCxnSpPr>
              <a:stCxn id="15" idx="0"/>
            </p:cNvCxnSpPr>
            <p:nvPr/>
          </p:nvCxnSpPr>
          <p:spPr>
            <a:xfrm flipV="1">
              <a:off x="9866824" y="2066544"/>
              <a:ext cx="0" cy="360121"/>
            </a:xfrm>
            <a:prstGeom prst="straightConnector1">
              <a:avLst/>
            </a:prstGeom>
            <a:ln w="38100">
              <a:solidFill>
                <a:srgbClr val="002B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3DB051-C1D8-1586-D50E-C5BA5E82E47D}"/>
              </a:ext>
            </a:extLst>
          </p:cNvPr>
          <p:cNvGrpSpPr/>
          <p:nvPr/>
        </p:nvGrpSpPr>
        <p:grpSpPr>
          <a:xfrm>
            <a:off x="9845253" y="4451080"/>
            <a:ext cx="1188720" cy="2302528"/>
            <a:chOff x="9845253" y="4451080"/>
            <a:chExt cx="1188720" cy="230252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6DFCE31-4B69-2DE0-B36A-A08D89F67852}"/>
                </a:ext>
              </a:extLst>
            </p:cNvPr>
            <p:cNvSpPr/>
            <p:nvPr/>
          </p:nvSpPr>
          <p:spPr>
            <a:xfrm>
              <a:off x="9845253" y="4451080"/>
              <a:ext cx="1188720" cy="1828800"/>
            </a:xfrm>
            <a:prstGeom prst="roundRect">
              <a:avLst>
                <a:gd name="adj" fmla="val 9636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99FC25-0296-BB94-30D8-723B91505E7D}"/>
                </a:ext>
              </a:extLst>
            </p:cNvPr>
            <p:cNvSpPr txBox="1"/>
            <p:nvPr/>
          </p:nvSpPr>
          <p:spPr>
            <a:xfrm>
              <a:off x="9845253" y="6353498"/>
              <a:ext cx="1188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E511589-5B26-ED16-ABE9-07728889D7F2}"/>
              </a:ext>
            </a:extLst>
          </p:cNvPr>
          <p:cNvSpPr/>
          <p:nvPr/>
        </p:nvSpPr>
        <p:spPr>
          <a:xfrm>
            <a:off x="927246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23389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22248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73081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323914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474747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87545A-C688-ABC4-7AE6-5413EE4C36B1}"/>
              </a:ext>
            </a:extLst>
          </p:cNvPr>
          <p:cNvSpPr/>
          <p:nvPr/>
        </p:nvSpPr>
        <p:spPr>
          <a:xfrm>
            <a:off x="625580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F87F6C-041A-8F6E-DBAF-45C314002E0D}"/>
              </a:ext>
            </a:extLst>
          </p:cNvPr>
          <p:cNvSpPr/>
          <p:nvPr/>
        </p:nvSpPr>
        <p:spPr>
          <a:xfrm>
            <a:off x="776413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5B009F-8F7E-3FD6-5A09-8D60D5EFF365}"/>
              </a:ext>
            </a:extLst>
          </p:cNvPr>
          <p:cNvSpPr/>
          <p:nvPr/>
        </p:nvSpPr>
        <p:spPr>
          <a:xfrm>
            <a:off x="927246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D70F92-0D0B-D504-E938-D709977AD873}"/>
              </a:ext>
            </a:extLst>
          </p:cNvPr>
          <p:cNvSpPr/>
          <p:nvPr/>
        </p:nvSpPr>
        <p:spPr>
          <a:xfrm>
            <a:off x="10780795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10780796" y="2176272"/>
            <a:ext cx="1188720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B2492B-E7C8-8F99-CF3A-25FEBB8C8488}"/>
              </a:ext>
            </a:extLst>
          </p:cNvPr>
          <p:cNvSpPr/>
          <p:nvPr/>
        </p:nvSpPr>
        <p:spPr>
          <a:xfrm>
            <a:off x="127972" y="2824368"/>
            <a:ext cx="5136841" cy="403363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6D3F9-688E-B1A0-82B4-7E3281D3FF2F}"/>
              </a:ext>
            </a:extLst>
          </p:cNvPr>
          <p:cNvGrpSpPr/>
          <p:nvPr/>
        </p:nvGrpSpPr>
        <p:grpSpPr>
          <a:xfrm>
            <a:off x="9466714" y="2066544"/>
            <a:ext cx="800219" cy="760231"/>
            <a:chOff x="9466714" y="2066544"/>
            <a:chExt cx="800219" cy="7602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9BED3A-5DEB-CA27-B2F1-06E60DE6892D}"/>
                </a:ext>
              </a:extLst>
            </p:cNvPr>
            <p:cNvSpPr txBox="1"/>
            <p:nvPr/>
          </p:nvSpPr>
          <p:spPr>
            <a:xfrm>
              <a:off x="9466714" y="2426665"/>
              <a:ext cx="8002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F217FB-2DB1-46BD-BC59-88F23FD28D89}"/>
                </a:ext>
              </a:extLst>
            </p:cNvPr>
            <p:cNvCxnSpPr>
              <a:stCxn id="15" idx="0"/>
            </p:cNvCxnSpPr>
            <p:nvPr/>
          </p:nvCxnSpPr>
          <p:spPr>
            <a:xfrm flipV="1">
              <a:off x="9866824" y="2066544"/>
              <a:ext cx="0" cy="360121"/>
            </a:xfrm>
            <a:prstGeom prst="straightConnector1">
              <a:avLst/>
            </a:prstGeom>
            <a:ln w="38100">
              <a:solidFill>
                <a:srgbClr val="002B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3DB051-C1D8-1586-D50E-C5BA5E82E47D}"/>
              </a:ext>
            </a:extLst>
          </p:cNvPr>
          <p:cNvGrpSpPr/>
          <p:nvPr/>
        </p:nvGrpSpPr>
        <p:grpSpPr>
          <a:xfrm>
            <a:off x="9845253" y="4451080"/>
            <a:ext cx="1188720" cy="2302528"/>
            <a:chOff x="9845253" y="4451080"/>
            <a:chExt cx="1188720" cy="230252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6DFCE31-4B69-2DE0-B36A-A08D89F67852}"/>
                </a:ext>
              </a:extLst>
            </p:cNvPr>
            <p:cNvSpPr/>
            <p:nvPr/>
          </p:nvSpPr>
          <p:spPr>
            <a:xfrm>
              <a:off x="9845253" y="4451080"/>
              <a:ext cx="1188720" cy="1828800"/>
            </a:xfrm>
            <a:prstGeom prst="roundRect">
              <a:avLst>
                <a:gd name="adj" fmla="val 9636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99FC25-0296-BB94-30D8-723B91505E7D}"/>
                </a:ext>
              </a:extLst>
            </p:cNvPr>
            <p:cNvSpPr txBox="1"/>
            <p:nvPr/>
          </p:nvSpPr>
          <p:spPr>
            <a:xfrm>
              <a:off x="9845253" y="6353498"/>
              <a:ext cx="1188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E511589-5B26-ED16-ABE9-07728889D7F2}"/>
              </a:ext>
            </a:extLst>
          </p:cNvPr>
          <p:cNvSpPr/>
          <p:nvPr/>
        </p:nvSpPr>
        <p:spPr>
          <a:xfrm>
            <a:off x="9845253" y="44510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02506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22248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73081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323914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474747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87545A-C688-ABC4-7AE6-5413EE4C36B1}"/>
              </a:ext>
            </a:extLst>
          </p:cNvPr>
          <p:cNvSpPr/>
          <p:nvPr/>
        </p:nvSpPr>
        <p:spPr>
          <a:xfrm>
            <a:off x="625580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F87F6C-041A-8F6E-DBAF-45C314002E0D}"/>
              </a:ext>
            </a:extLst>
          </p:cNvPr>
          <p:cNvSpPr/>
          <p:nvPr/>
        </p:nvSpPr>
        <p:spPr>
          <a:xfrm>
            <a:off x="776413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5B009F-8F7E-3FD6-5A09-8D60D5EFF365}"/>
              </a:ext>
            </a:extLst>
          </p:cNvPr>
          <p:cNvSpPr/>
          <p:nvPr/>
        </p:nvSpPr>
        <p:spPr>
          <a:xfrm>
            <a:off x="927246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D70F92-0D0B-D504-E938-D709977AD873}"/>
              </a:ext>
            </a:extLst>
          </p:cNvPr>
          <p:cNvSpPr/>
          <p:nvPr/>
        </p:nvSpPr>
        <p:spPr>
          <a:xfrm>
            <a:off x="10780795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10780796" y="2176272"/>
            <a:ext cx="1188720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B2492B-E7C8-8F99-CF3A-25FEBB8C8488}"/>
              </a:ext>
            </a:extLst>
          </p:cNvPr>
          <p:cNvSpPr/>
          <p:nvPr/>
        </p:nvSpPr>
        <p:spPr>
          <a:xfrm>
            <a:off x="127972" y="2824368"/>
            <a:ext cx="5136841" cy="403363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6D3F9-688E-B1A0-82B4-7E3281D3FF2F}"/>
              </a:ext>
            </a:extLst>
          </p:cNvPr>
          <p:cNvGrpSpPr/>
          <p:nvPr/>
        </p:nvGrpSpPr>
        <p:grpSpPr>
          <a:xfrm>
            <a:off x="9466714" y="2066544"/>
            <a:ext cx="800219" cy="760231"/>
            <a:chOff x="9466714" y="2066544"/>
            <a:chExt cx="800219" cy="7602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9BED3A-5DEB-CA27-B2F1-06E60DE6892D}"/>
                </a:ext>
              </a:extLst>
            </p:cNvPr>
            <p:cNvSpPr txBox="1"/>
            <p:nvPr/>
          </p:nvSpPr>
          <p:spPr>
            <a:xfrm>
              <a:off x="9466714" y="2426665"/>
              <a:ext cx="8002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F217FB-2DB1-46BD-BC59-88F23FD28D89}"/>
                </a:ext>
              </a:extLst>
            </p:cNvPr>
            <p:cNvCxnSpPr>
              <a:stCxn id="15" idx="0"/>
            </p:cNvCxnSpPr>
            <p:nvPr/>
          </p:nvCxnSpPr>
          <p:spPr>
            <a:xfrm flipV="1">
              <a:off x="9866824" y="2066544"/>
              <a:ext cx="0" cy="360121"/>
            </a:xfrm>
            <a:prstGeom prst="straightConnector1">
              <a:avLst/>
            </a:prstGeom>
            <a:ln w="38100">
              <a:solidFill>
                <a:srgbClr val="002B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3DB051-C1D8-1586-D50E-C5BA5E82E47D}"/>
              </a:ext>
            </a:extLst>
          </p:cNvPr>
          <p:cNvGrpSpPr/>
          <p:nvPr/>
        </p:nvGrpSpPr>
        <p:grpSpPr>
          <a:xfrm>
            <a:off x="9845253" y="4451080"/>
            <a:ext cx="1188720" cy="2302528"/>
            <a:chOff x="9845253" y="4451080"/>
            <a:chExt cx="1188720" cy="230252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6DFCE31-4B69-2DE0-B36A-A08D89F67852}"/>
                </a:ext>
              </a:extLst>
            </p:cNvPr>
            <p:cNvSpPr/>
            <p:nvPr/>
          </p:nvSpPr>
          <p:spPr>
            <a:xfrm>
              <a:off x="9845253" y="4451080"/>
              <a:ext cx="1188720" cy="1828800"/>
            </a:xfrm>
            <a:prstGeom prst="roundRect">
              <a:avLst>
                <a:gd name="adj" fmla="val 9636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99FC25-0296-BB94-30D8-723B91505E7D}"/>
                </a:ext>
              </a:extLst>
            </p:cNvPr>
            <p:cNvSpPr txBox="1"/>
            <p:nvPr/>
          </p:nvSpPr>
          <p:spPr>
            <a:xfrm>
              <a:off x="9845253" y="6353498"/>
              <a:ext cx="1188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E511589-5B26-ED16-ABE9-07728889D7F2}"/>
              </a:ext>
            </a:extLst>
          </p:cNvPr>
          <p:cNvSpPr/>
          <p:nvPr/>
        </p:nvSpPr>
        <p:spPr>
          <a:xfrm>
            <a:off x="9273966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45794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22248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73081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323914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474747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87545A-C688-ABC4-7AE6-5413EE4C36B1}"/>
              </a:ext>
            </a:extLst>
          </p:cNvPr>
          <p:cNvSpPr/>
          <p:nvPr/>
        </p:nvSpPr>
        <p:spPr>
          <a:xfrm>
            <a:off x="625580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F87F6C-041A-8F6E-DBAF-45C314002E0D}"/>
              </a:ext>
            </a:extLst>
          </p:cNvPr>
          <p:cNvSpPr/>
          <p:nvPr/>
        </p:nvSpPr>
        <p:spPr>
          <a:xfrm>
            <a:off x="776413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5B009F-8F7E-3FD6-5A09-8D60D5EFF365}"/>
              </a:ext>
            </a:extLst>
          </p:cNvPr>
          <p:cNvSpPr/>
          <p:nvPr/>
        </p:nvSpPr>
        <p:spPr>
          <a:xfrm>
            <a:off x="927246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D70F92-0D0B-D504-E938-D709977AD873}"/>
              </a:ext>
            </a:extLst>
          </p:cNvPr>
          <p:cNvSpPr/>
          <p:nvPr/>
        </p:nvSpPr>
        <p:spPr>
          <a:xfrm>
            <a:off x="10780795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10780796" y="2176272"/>
            <a:ext cx="1188720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B2492B-E7C8-8F99-CF3A-25FEBB8C8488}"/>
              </a:ext>
            </a:extLst>
          </p:cNvPr>
          <p:cNvSpPr/>
          <p:nvPr/>
        </p:nvSpPr>
        <p:spPr>
          <a:xfrm>
            <a:off x="127972" y="2824368"/>
            <a:ext cx="5136841" cy="403363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6D3F9-688E-B1A0-82B4-7E3281D3FF2F}"/>
              </a:ext>
            </a:extLst>
          </p:cNvPr>
          <p:cNvGrpSpPr/>
          <p:nvPr/>
        </p:nvGrpSpPr>
        <p:grpSpPr>
          <a:xfrm>
            <a:off x="9466714" y="2066544"/>
            <a:ext cx="800219" cy="760231"/>
            <a:chOff x="9466714" y="2066544"/>
            <a:chExt cx="800219" cy="7602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9BED3A-5DEB-CA27-B2F1-06E60DE6892D}"/>
                </a:ext>
              </a:extLst>
            </p:cNvPr>
            <p:cNvSpPr txBox="1"/>
            <p:nvPr/>
          </p:nvSpPr>
          <p:spPr>
            <a:xfrm>
              <a:off x="9466714" y="2426665"/>
              <a:ext cx="8002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F217FB-2DB1-46BD-BC59-88F23FD28D89}"/>
                </a:ext>
              </a:extLst>
            </p:cNvPr>
            <p:cNvCxnSpPr>
              <a:stCxn id="15" idx="0"/>
            </p:cNvCxnSpPr>
            <p:nvPr/>
          </p:nvCxnSpPr>
          <p:spPr>
            <a:xfrm flipV="1">
              <a:off x="9866824" y="2066544"/>
              <a:ext cx="0" cy="360121"/>
            </a:xfrm>
            <a:prstGeom prst="straightConnector1">
              <a:avLst/>
            </a:prstGeom>
            <a:ln w="38100">
              <a:solidFill>
                <a:srgbClr val="002B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3DB051-C1D8-1586-D50E-C5BA5E82E47D}"/>
              </a:ext>
            </a:extLst>
          </p:cNvPr>
          <p:cNvGrpSpPr/>
          <p:nvPr/>
        </p:nvGrpSpPr>
        <p:grpSpPr>
          <a:xfrm>
            <a:off x="9845253" y="4451080"/>
            <a:ext cx="1188720" cy="2302528"/>
            <a:chOff x="9845253" y="4451080"/>
            <a:chExt cx="1188720" cy="230252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6DFCE31-4B69-2DE0-B36A-A08D89F67852}"/>
                </a:ext>
              </a:extLst>
            </p:cNvPr>
            <p:cNvSpPr/>
            <p:nvPr/>
          </p:nvSpPr>
          <p:spPr>
            <a:xfrm>
              <a:off x="9845253" y="4451080"/>
              <a:ext cx="1188720" cy="1828800"/>
            </a:xfrm>
            <a:prstGeom prst="roundRect">
              <a:avLst>
                <a:gd name="adj" fmla="val 9636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99FC25-0296-BB94-30D8-723B91505E7D}"/>
                </a:ext>
              </a:extLst>
            </p:cNvPr>
            <p:cNvSpPr txBox="1"/>
            <p:nvPr/>
          </p:nvSpPr>
          <p:spPr>
            <a:xfrm>
              <a:off x="9845253" y="6353498"/>
              <a:ext cx="1188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CEE613-0BE5-764C-D878-B52760F3710A}"/>
              </a:ext>
            </a:extLst>
          </p:cNvPr>
          <p:cNvSpPr txBox="1"/>
          <p:nvPr/>
        </p:nvSpPr>
        <p:spPr>
          <a:xfrm>
            <a:off x="5936194" y="351720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80D27C-F7C4-32DA-F4CE-A9A5F7A63D01}"/>
              </a:ext>
            </a:extLst>
          </p:cNvPr>
          <p:cNvCxnSpPr>
            <a:cxnSpLocks/>
          </p:cNvCxnSpPr>
          <p:nvPr/>
        </p:nvCxnSpPr>
        <p:spPr>
          <a:xfrm flipH="1">
            <a:off x="5341834" y="3717264"/>
            <a:ext cx="478542" cy="0"/>
          </a:xfrm>
          <a:prstGeom prst="straightConnector1">
            <a:avLst/>
          </a:prstGeom>
          <a:ln w="38100">
            <a:solidFill>
              <a:srgbClr val="002B3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262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22248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73081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323914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474747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87545A-C688-ABC4-7AE6-5413EE4C36B1}"/>
              </a:ext>
            </a:extLst>
          </p:cNvPr>
          <p:cNvSpPr/>
          <p:nvPr/>
        </p:nvSpPr>
        <p:spPr>
          <a:xfrm>
            <a:off x="625580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F87F6C-041A-8F6E-DBAF-45C314002E0D}"/>
              </a:ext>
            </a:extLst>
          </p:cNvPr>
          <p:cNvSpPr/>
          <p:nvPr/>
        </p:nvSpPr>
        <p:spPr>
          <a:xfrm>
            <a:off x="776413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5B009F-8F7E-3FD6-5A09-8D60D5EFF365}"/>
              </a:ext>
            </a:extLst>
          </p:cNvPr>
          <p:cNvSpPr/>
          <p:nvPr/>
        </p:nvSpPr>
        <p:spPr>
          <a:xfrm>
            <a:off x="927246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D70F92-0D0B-D504-E938-D709977AD873}"/>
              </a:ext>
            </a:extLst>
          </p:cNvPr>
          <p:cNvSpPr/>
          <p:nvPr/>
        </p:nvSpPr>
        <p:spPr>
          <a:xfrm>
            <a:off x="10780795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9272464" y="2176272"/>
            <a:ext cx="2697052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B2492B-E7C8-8F99-CF3A-25FEBB8C8488}"/>
              </a:ext>
            </a:extLst>
          </p:cNvPr>
          <p:cNvSpPr/>
          <p:nvPr/>
        </p:nvSpPr>
        <p:spPr>
          <a:xfrm>
            <a:off x="127972" y="2824368"/>
            <a:ext cx="5136841" cy="403363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6D3F9-688E-B1A0-82B4-7E3281D3FF2F}"/>
              </a:ext>
            </a:extLst>
          </p:cNvPr>
          <p:cNvGrpSpPr/>
          <p:nvPr/>
        </p:nvGrpSpPr>
        <p:grpSpPr>
          <a:xfrm>
            <a:off x="7942714" y="2066544"/>
            <a:ext cx="800219" cy="760231"/>
            <a:chOff x="9466714" y="2066544"/>
            <a:chExt cx="800219" cy="7602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9BED3A-5DEB-CA27-B2F1-06E60DE6892D}"/>
                </a:ext>
              </a:extLst>
            </p:cNvPr>
            <p:cNvSpPr txBox="1"/>
            <p:nvPr/>
          </p:nvSpPr>
          <p:spPr>
            <a:xfrm>
              <a:off x="9466714" y="2426665"/>
              <a:ext cx="8002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F217FB-2DB1-46BD-BC59-88F23FD28D89}"/>
                </a:ext>
              </a:extLst>
            </p:cNvPr>
            <p:cNvCxnSpPr>
              <a:stCxn id="15" idx="0"/>
            </p:cNvCxnSpPr>
            <p:nvPr/>
          </p:nvCxnSpPr>
          <p:spPr>
            <a:xfrm flipV="1">
              <a:off x="9866824" y="2066544"/>
              <a:ext cx="0" cy="360121"/>
            </a:xfrm>
            <a:prstGeom prst="straightConnector1">
              <a:avLst/>
            </a:prstGeom>
            <a:ln w="38100">
              <a:solidFill>
                <a:srgbClr val="002B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3DB051-C1D8-1586-D50E-C5BA5E82E47D}"/>
              </a:ext>
            </a:extLst>
          </p:cNvPr>
          <p:cNvGrpSpPr/>
          <p:nvPr/>
        </p:nvGrpSpPr>
        <p:grpSpPr>
          <a:xfrm>
            <a:off x="9845253" y="4451080"/>
            <a:ext cx="1188720" cy="2302528"/>
            <a:chOff x="9845253" y="4451080"/>
            <a:chExt cx="1188720" cy="230252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6DFCE31-4B69-2DE0-B36A-A08D89F67852}"/>
                </a:ext>
              </a:extLst>
            </p:cNvPr>
            <p:cNvSpPr/>
            <p:nvPr/>
          </p:nvSpPr>
          <p:spPr>
            <a:xfrm>
              <a:off x="9845253" y="4451080"/>
              <a:ext cx="1188720" cy="1828800"/>
            </a:xfrm>
            <a:prstGeom prst="roundRect">
              <a:avLst>
                <a:gd name="adj" fmla="val 9636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99FC25-0296-BB94-30D8-723B91505E7D}"/>
                </a:ext>
              </a:extLst>
            </p:cNvPr>
            <p:cNvSpPr txBox="1"/>
            <p:nvPr/>
          </p:nvSpPr>
          <p:spPr>
            <a:xfrm>
              <a:off x="9845253" y="6353498"/>
              <a:ext cx="1188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CEE613-0BE5-764C-D878-B52760F3710A}"/>
              </a:ext>
            </a:extLst>
          </p:cNvPr>
          <p:cNvSpPr txBox="1"/>
          <p:nvPr/>
        </p:nvSpPr>
        <p:spPr>
          <a:xfrm>
            <a:off x="5936194" y="351720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80D27C-F7C4-32DA-F4CE-A9A5F7A63D01}"/>
              </a:ext>
            </a:extLst>
          </p:cNvPr>
          <p:cNvCxnSpPr>
            <a:cxnSpLocks/>
          </p:cNvCxnSpPr>
          <p:nvPr/>
        </p:nvCxnSpPr>
        <p:spPr>
          <a:xfrm flipH="1">
            <a:off x="5264813" y="4136364"/>
            <a:ext cx="478542" cy="0"/>
          </a:xfrm>
          <a:prstGeom prst="straightConnector1">
            <a:avLst/>
          </a:prstGeom>
          <a:ln w="38100">
            <a:solidFill>
              <a:srgbClr val="002B3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2E0C45-8ED6-8EFF-DFE1-92AB5D1FF103}"/>
              </a:ext>
            </a:extLst>
          </p:cNvPr>
          <p:cNvSpPr txBox="1"/>
          <p:nvPr/>
        </p:nvSpPr>
        <p:spPr>
          <a:xfrm>
            <a:off x="6336868" y="391731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 = 5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7CD5683-10A0-D126-3D10-DB4E354DDCE6}"/>
              </a:ext>
            </a:extLst>
          </p:cNvPr>
          <p:cNvSpPr/>
          <p:nvPr/>
        </p:nvSpPr>
        <p:spPr>
          <a:xfrm>
            <a:off x="776413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67421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22248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73081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323914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474747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87545A-C688-ABC4-7AE6-5413EE4C36B1}"/>
              </a:ext>
            </a:extLst>
          </p:cNvPr>
          <p:cNvSpPr/>
          <p:nvPr/>
        </p:nvSpPr>
        <p:spPr>
          <a:xfrm>
            <a:off x="625580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F87F6C-041A-8F6E-DBAF-45C314002E0D}"/>
              </a:ext>
            </a:extLst>
          </p:cNvPr>
          <p:cNvSpPr/>
          <p:nvPr/>
        </p:nvSpPr>
        <p:spPr>
          <a:xfrm>
            <a:off x="776413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5B009F-8F7E-3FD6-5A09-8D60D5EFF365}"/>
              </a:ext>
            </a:extLst>
          </p:cNvPr>
          <p:cNvSpPr/>
          <p:nvPr/>
        </p:nvSpPr>
        <p:spPr>
          <a:xfrm>
            <a:off x="927246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D70F92-0D0B-D504-E938-D709977AD873}"/>
              </a:ext>
            </a:extLst>
          </p:cNvPr>
          <p:cNvSpPr/>
          <p:nvPr/>
        </p:nvSpPr>
        <p:spPr>
          <a:xfrm>
            <a:off x="10780795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9272464" y="2176272"/>
            <a:ext cx="2697052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B2492B-E7C8-8F99-CF3A-25FEBB8C8488}"/>
              </a:ext>
            </a:extLst>
          </p:cNvPr>
          <p:cNvSpPr/>
          <p:nvPr/>
        </p:nvSpPr>
        <p:spPr>
          <a:xfrm>
            <a:off x="127972" y="2824368"/>
            <a:ext cx="5136841" cy="403363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6D3F9-688E-B1A0-82B4-7E3281D3FF2F}"/>
              </a:ext>
            </a:extLst>
          </p:cNvPr>
          <p:cNvGrpSpPr/>
          <p:nvPr/>
        </p:nvGrpSpPr>
        <p:grpSpPr>
          <a:xfrm>
            <a:off x="7942714" y="2066544"/>
            <a:ext cx="800219" cy="760231"/>
            <a:chOff x="9466714" y="2066544"/>
            <a:chExt cx="800219" cy="7602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9BED3A-5DEB-CA27-B2F1-06E60DE6892D}"/>
                </a:ext>
              </a:extLst>
            </p:cNvPr>
            <p:cNvSpPr txBox="1"/>
            <p:nvPr/>
          </p:nvSpPr>
          <p:spPr>
            <a:xfrm>
              <a:off x="9466714" y="2426665"/>
              <a:ext cx="8002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F217FB-2DB1-46BD-BC59-88F23FD28D89}"/>
                </a:ext>
              </a:extLst>
            </p:cNvPr>
            <p:cNvCxnSpPr>
              <a:stCxn id="15" idx="0"/>
            </p:cNvCxnSpPr>
            <p:nvPr/>
          </p:nvCxnSpPr>
          <p:spPr>
            <a:xfrm flipV="1">
              <a:off x="9866824" y="2066544"/>
              <a:ext cx="0" cy="360121"/>
            </a:xfrm>
            <a:prstGeom prst="straightConnector1">
              <a:avLst/>
            </a:prstGeom>
            <a:ln w="38100">
              <a:solidFill>
                <a:srgbClr val="002B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3DB051-C1D8-1586-D50E-C5BA5E82E47D}"/>
              </a:ext>
            </a:extLst>
          </p:cNvPr>
          <p:cNvGrpSpPr/>
          <p:nvPr/>
        </p:nvGrpSpPr>
        <p:grpSpPr>
          <a:xfrm>
            <a:off x="9845253" y="4451080"/>
            <a:ext cx="1188720" cy="2302528"/>
            <a:chOff x="9845253" y="4451080"/>
            <a:chExt cx="1188720" cy="230252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6DFCE31-4B69-2DE0-B36A-A08D89F67852}"/>
                </a:ext>
              </a:extLst>
            </p:cNvPr>
            <p:cNvSpPr/>
            <p:nvPr/>
          </p:nvSpPr>
          <p:spPr>
            <a:xfrm>
              <a:off x="9845253" y="4451080"/>
              <a:ext cx="1188720" cy="1828800"/>
            </a:xfrm>
            <a:prstGeom prst="roundRect">
              <a:avLst>
                <a:gd name="adj" fmla="val 9636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99FC25-0296-BB94-30D8-723B91505E7D}"/>
                </a:ext>
              </a:extLst>
            </p:cNvPr>
            <p:cNvSpPr txBox="1"/>
            <p:nvPr/>
          </p:nvSpPr>
          <p:spPr>
            <a:xfrm>
              <a:off x="9845253" y="6353498"/>
              <a:ext cx="1188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CEE613-0BE5-764C-D878-B52760F3710A}"/>
              </a:ext>
            </a:extLst>
          </p:cNvPr>
          <p:cNvSpPr txBox="1"/>
          <p:nvPr/>
        </p:nvSpPr>
        <p:spPr>
          <a:xfrm>
            <a:off x="5936194" y="351720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80D27C-F7C4-32DA-F4CE-A9A5F7A63D01}"/>
              </a:ext>
            </a:extLst>
          </p:cNvPr>
          <p:cNvCxnSpPr>
            <a:cxnSpLocks/>
          </p:cNvCxnSpPr>
          <p:nvPr/>
        </p:nvCxnSpPr>
        <p:spPr>
          <a:xfrm flipH="1">
            <a:off x="5264813" y="4415764"/>
            <a:ext cx="478542" cy="0"/>
          </a:xfrm>
          <a:prstGeom prst="straightConnector1">
            <a:avLst/>
          </a:prstGeom>
          <a:ln w="38100">
            <a:solidFill>
              <a:srgbClr val="002B3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2E0C45-8ED6-8EFF-DFE1-92AB5D1FF103}"/>
              </a:ext>
            </a:extLst>
          </p:cNvPr>
          <p:cNvSpPr txBox="1"/>
          <p:nvPr/>
        </p:nvSpPr>
        <p:spPr>
          <a:xfrm>
            <a:off x="6336868" y="391731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 = 5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7CD5683-10A0-D126-3D10-DB4E354DDCE6}"/>
              </a:ext>
            </a:extLst>
          </p:cNvPr>
          <p:cNvSpPr/>
          <p:nvPr/>
        </p:nvSpPr>
        <p:spPr>
          <a:xfrm>
            <a:off x="9845253" y="44510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57211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22248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73081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323914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474747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87545A-C688-ABC4-7AE6-5413EE4C36B1}"/>
              </a:ext>
            </a:extLst>
          </p:cNvPr>
          <p:cNvSpPr/>
          <p:nvPr/>
        </p:nvSpPr>
        <p:spPr>
          <a:xfrm>
            <a:off x="625580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F87F6C-041A-8F6E-DBAF-45C314002E0D}"/>
              </a:ext>
            </a:extLst>
          </p:cNvPr>
          <p:cNvSpPr/>
          <p:nvPr/>
        </p:nvSpPr>
        <p:spPr>
          <a:xfrm>
            <a:off x="776413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5B009F-8F7E-3FD6-5A09-8D60D5EFF365}"/>
              </a:ext>
            </a:extLst>
          </p:cNvPr>
          <p:cNvSpPr/>
          <p:nvPr/>
        </p:nvSpPr>
        <p:spPr>
          <a:xfrm>
            <a:off x="927246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D70F92-0D0B-D504-E938-D709977AD873}"/>
              </a:ext>
            </a:extLst>
          </p:cNvPr>
          <p:cNvSpPr/>
          <p:nvPr/>
        </p:nvSpPr>
        <p:spPr>
          <a:xfrm>
            <a:off x="10780795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9272464" y="2176272"/>
            <a:ext cx="2697052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B2492B-E7C8-8F99-CF3A-25FEBB8C8488}"/>
              </a:ext>
            </a:extLst>
          </p:cNvPr>
          <p:cNvSpPr/>
          <p:nvPr/>
        </p:nvSpPr>
        <p:spPr>
          <a:xfrm>
            <a:off x="127972" y="2824368"/>
            <a:ext cx="5136841" cy="403363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6D3F9-688E-B1A0-82B4-7E3281D3FF2F}"/>
              </a:ext>
            </a:extLst>
          </p:cNvPr>
          <p:cNvGrpSpPr/>
          <p:nvPr/>
        </p:nvGrpSpPr>
        <p:grpSpPr>
          <a:xfrm>
            <a:off x="7942714" y="2066544"/>
            <a:ext cx="800219" cy="760231"/>
            <a:chOff x="9466714" y="2066544"/>
            <a:chExt cx="800219" cy="7602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9BED3A-5DEB-CA27-B2F1-06E60DE6892D}"/>
                </a:ext>
              </a:extLst>
            </p:cNvPr>
            <p:cNvSpPr txBox="1"/>
            <p:nvPr/>
          </p:nvSpPr>
          <p:spPr>
            <a:xfrm>
              <a:off x="9466714" y="2426665"/>
              <a:ext cx="8002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F217FB-2DB1-46BD-BC59-88F23FD28D89}"/>
                </a:ext>
              </a:extLst>
            </p:cNvPr>
            <p:cNvCxnSpPr>
              <a:stCxn id="15" idx="0"/>
            </p:cNvCxnSpPr>
            <p:nvPr/>
          </p:nvCxnSpPr>
          <p:spPr>
            <a:xfrm flipV="1">
              <a:off x="9866824" y="2066544"/>
              <a:ext cx="0" cy="360121"/>
            </a:xfrm>
            <a:prstGeom prst="straightConnector1">
              <a:avLst/>
            </a:prstGeom>
            <a:ln w="38100">
              <a:solidFill>
                <a:srgbClr val="002B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3DB051-C1D8-1586-D50E-C5BA5E82E47D}"/>
              </a:ext>
            </a:extLst>
          </p:cNvPr>
          <p:cNvGrpSpPr/>
          <p:nvPr/>
        </p:nvGrpSpPr>
        <p:grpSpPr>
          <a:xfrm>
            <a:off x="9845253" y="4451080"/>
            <a:ext cx="1188720" cy="2302528"/>
            <a:chOff x="9845253" y="4451080"/>
            <a:chExt cx="1188720" cy="230252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6DFCE31-4B69-2DE0-B36A-A08D89F67852}"/>
                </a:ext>
              </a:extLst>
            </p:cNvPr>
            <p:cNvSpPr/>
            <p:nvPr/>
          </p:nvSpPr>
          <p:spPr>
            <a:xfrm>
              <a:off x="9845253" y="4451080"/>
              <a:ext cx="1188720" cy="1828800"/>
            </a:xfrm>
            <a:prstGeom prst="roundRect">
              <a:avLst>
                <a:gd name="adj" fmla="val 9636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99FC25-0296-BB94-30D8-723B91505E7D}"/>
                </a:ext>
              </a:extLst>
            </p:cNvPr>
            <p:cNvSpPr txBox="1"/>
            <p:nvPr/>
          </p:nvSpPr>
          <p:spPr>
            <a:xfrm>
              <a:off x="9845253" y="6353498"/>
              <a:ext cx="1188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CEE613-0BE5-764C-D878-B52760F3710A}"/>
              </a:ext>
            </a:extLst>
          </p:cNvPr>
          <p:cNvSpPr txBox="1"/>
          <p:nvPr/>
        </p:nvSpPr>
        <p:spPr>
          <a:xfrm>
            <a:off x="5936194" y="351720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80D27C-F7C4-32DA-F4CE-A9A5F7A63D01}"/>
              </a:ext>
            </a:extLst>
          </p:cNvPr>
          <p:cNvCxnSpPr>
            <a:cxnSpLocks/>
          </p:cNvCxnSpPr>
          <p:nvPr/>
        </p:nvCxnSpPr>
        <p:spPr>
          <a:xfrm flipH="1">
            <a:off x="5264813" y="5368264"/>
            <a:ext cx="478542" cy="0"/>
          </a:xfrm>
          <a:prstGeom prst="straightConnector1">
            <a:avLst/>
          </a:prstGeom>
          <a:ln w="38100">
            <a:solidFill>
              <a:srgbClr val="002B3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2E0C45-8ED6-8EFF-DFE1-92AB5D1FF103}"/>
              </a:ext>
            </a:extLst>
          </p:cNvPr>
          <p:cNvSpPr txBox="1"/>
          <p:nvPr/>
        </p:nvSpPr>
        <p:spPr>
          <a:xfrm>
            <a:off x="6336868" y="391731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 = 5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7CD5683-10A0-D126-3D10-DB4E354DDCE6}"/>
              </a:ext>
            </a:extLst>
          </p:cNvPr>
          <p:cNvSpPr/>
          <p:nvPr/>
        </p:nvSpPr>
        <p:spPr>
          <a:xfrm>
            <a:off x="9845253" y="44510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7927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50981-F8C4-D3DA-4069-008322E62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E04CCF5-92F5-7F8F-C2C3-85490D8A16DA}"/>
              </a:ext>
            </a:extLst>
          </p:cNvPr>
          <p:cNvSpPr/>
          <p:nvPr/>
        </p:nvSpPr>
        <p:spPr>
          <a:xfrm>
            <a:off x="7739560" y="52649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51B9826-4A8B-0D52-BA39-540D162ECA12}"/>
              </a:ext>
            </a:extLst>
          </p:cNvPr>
          <p:cNvSpPr/>
          <p:nvPr/>
        </p:nvSpPr>
        <p:spPr>
          <a:xfrm>
            <a:off x="1702344" y="52649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D8D73C1-CF72-4574-58D3-D772BA32B638}"/>
              </a:ext>
            </a:extLst>
          </p:cNvPr>
          <p:cNvSpPr/>
          <p:nvPr/>
        </p:nvSpPr>
        <p:spPr>
          <a:xfrm>
            <a:off x="9248864" y="52649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868729B-A364-89F6-2610-9E7AF24901C2}"/>
              </a:ext>
            </a:extLst>
          </p:cNvPr>
          <p:cNvSpPr/>
          <p:nvPr/>
        </p:nvSpPr>
        <p:spPr>
          <a:xfrm>
            <a:off x="193038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7D4542D-52EE-6DF7-13AB-EEA27EC2F7A0}"/>
              </a:ext>
            </a:extLst>
          </p:cNvPr>
          <p:cNvSpPr/>
          <p:nvPr/>
        </p:nvSpPr>
        <p:spPr>
          <a:xfrm>
            <a:off x="3211648" y="52649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9CCD29B-98EC-3BB7-1145-A25D471FDC9C}"/>
              </a:ext>
            </a:extLst>
          </p:cNvPr>
          <p:cNvSpPr/>
          <p:nvPr/>
        </p:nvSpPr>
        <p:spPr>
          <a:xfrm>
            <a:off x="4720952" y="52649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DB57129-244C-E10B-9938-A133C1A85C65}"/>
              </a:ext>
            </a:extLst>
          </p:cNvPr>
          <p:cNvSpPr/>
          <p:nvPr/>
        </p:nvSpPr>
        <p:spPr>
          <a:xfrm>
            <a:off x="6230256" y="52649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2C42E16-CABF-A813-9DF9-BEC80FA79139}"/>
              </a:ext>
            </a:extLst>
          </p:cNvPr>
          <p:cNvGrpSpPr/>
          <p:nvPr/>
        </p:nvGrpSpPr>
        <p:grpSpPr>
          <a:xfrm>
            <a:off x="326376" y="2480310"/>
            <a:ext cx="922047" cy="1066693"/>
            <a:chOff x="326376" y="2476500"/>
            <a:chExt cx="922047" cy="106669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6A21C6-F424-351B-8A2B-D4A2D211A916}"/>
                </a:ext>
              </a:extLst>
            </p:cNvPr>
            <p:cNvSpPr txBox="1"/>
            <p:nvPr/>
          </p:nvSpPr>
          <p:spPr>
            <a:xfrm>
              <a:off x="326376" y="3081528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FFD08D3-B3D1-B5BD-E7FB-7BF1E2110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399" y="2476500"/>
              <a:ext cx="0" cy="43434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475A043-862B-DBD7-8136-2C0894B4647F}"/>
              </a:ext>
            </a:extLst>
          </p:cNvPr>
          <p:cNvGrpSpPr/>
          <p:nvPr/>
        </p:nvGrpSpPr>
        <p:grpSpPr>
          <a:xfrm>
            <a:off x="1644091" y="2476500"/>
            <a:ext cx="1305226" cy="1066693"/>
            <a:chOff x="1669114" y="2476500"/>
            <a:chExt cx="1305226" cy="106669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85CB38-A18B-8AFF-87F9-B1CF0838624D}"/>
                </a:ext>
              </a:extLst>
            </p:cNvPr>
            <p:cNvSpPr txBox="1"/>
            <p:nvPr/>
          </p:nvSpPr>
          <p:spPr>
            <a:xfrm>
              <a:off x="1669114" y="3081528"/>
              <a:ext cx="13052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L[i+1]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FC9E00A-CA42-83C4-D552-8940982031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1727" y="2476500"/>
              <a:ext cx="0" cy="43434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3BFE3DB-E786-5430-4D58-ECFBE87257D3}"/>
              </a:ext>
            </a:extLst>
          </p:cNvPr>
          <p:cNvSpPr/>
          <p:nvPr/>
        </p:nvSpPr>
        <p:spPr>
          <a:xfrm>
            <a:off x="10758170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013640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22248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73081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323914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474747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87545A-C688-ABC4-7AE6-5413EE4C36B1}"/>
              </a:ext>
            </a:extLst>
          </p:cNvPr>
          <p:cNvSpPr/>
          <p:nvPr/>
        </p:nvSpPr>
        <p:spPr>
          <a:xfrm>
            <a:off x="625580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F87F6C-041A-8F6E-DBAF-45C314002E0D}"/>
              </a:ext>
            </a:extLst>
          </p:cNvPr>
          <p:cNvSpPr/>
          <p:nvPr/>
        </p:nvSpPr>
        <p:spPr>
          <a:xfrm>
            <a:off x="776413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5B009F-8F7E-3FD6-5A09-8D60D5EFF365}"/>
              </a:ext>
            </a:extLst>
          </p:cNvPr>
          <p:cNvSpPr/>
          <p:nvPr/>
        </p:nvSpPr>
        <p:spPr>
          <a:xfrm>
            <a:off x="927246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D70F92-0D0B-D504-E938-D709977AD873}"/>
              </a:ext>
            </a:extLst>
          </p:cNvPr>
          <p:cNvSpPr/>
          <p:nvPr/>
        </p:nvSpPr>
        <p:spPr>
          <a:xfrm>
            <a:off x="10780795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9272464" y="2176272"/>
            <a:ext cx="2697052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B2492B-E7C8-8F99-CF3A-25FEBB8C8488}"/>
              </a:ext>
            </a:extLst>
          </p:cNvPr>
          <p:cNvSpPr/>
          <p:nvPr/>
        </p:nvSpPr>
        <p:spPr>
          <a:xfrm>
            <a:off x="127972" y="2824368"/>
            <a:ext cx="5136841" cy="403363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6D3F9-688E-B1A0-82B4-7E3281D3FF2F}"/>
              </a:ext>
            </a:extLst>
          </p:cNvPr>
          <p:cNvGrpSpPr/>
          <p:nvPr/>
        </p:nvGrpSpPr>
        <p:grpSpPr>
          <a:xfrm>
            <a:off x="7942714" y="2066544"/>
            <a:ext cx="800219" cy="760231"/>
            <a:chOff x="9466714" y="2066544"/>
            <a:chExt cx="800219" cy="7602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9BED3A-5DEB-CA27-B2F1-06E60DE6892D}"/>
                </a:ext>
              </a:extLst>
            </p:cNvPr>
            <p:cNvSpPr txBox="1"/>
            <p:nvPr/>
          </p:nvSpPr>
          <p:spPr>
            <a:xfrm>
              <a:off x="9466714" y="2426665"/>
              <a:ext cx="8002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F217FB-2DB1-46BD-BC59-88F23FD28D89}"/>
                </a:ext>
              </a:extLst>
            </p:cNvPr>
            <p:cNvCxnSpPr>
              <a:stCxn id="15" idx="0"/>
            </p:cNvCxnSpPr>
            <p:nvPr/>
          </p:nvCxnSpPr>
          <p:spPr>
            <a:xfrm flipV="1">
              <a:off x="9866824" y="2066544"/>
              <a:ext cx="0" cy="360121"/>
            </a:xfrm>
            <a:prstGeom prst="straightConnector1">
              <a:avLst/>
            </a:prstGeom>
            <a:ln w="38100">
              <a:solidFill>
                <a:srgbClr val="002B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3DB051-C1D8-1586-D50E-C5BA5E82E47D}"/>
              </a:ext>
            </a:extLst>
          </p:cNvPr>
          <p:cNvGrpSpPr/>
          <p:nvPr/>
        </p:nvGrpSpPr>
        <p:grpSpPr>
          <a:xfrm>
            <a:off x="9845253" y="4451080"/>
            <a:ext cx="1188720" cy="2302528"/>
            <a:chOff x="9845253" y="4451080"/>
            <a:chExt cx="1188720" cy="230252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6DFCE31-4B69-2DE0-B36A-A08D89F67852}"/>
                </a:ext>
              </a:extLst>
            </p:cNvPr>
            <p:cNvSpPr/>
            <p:nvPr/>
          </p:nvSpPr>
          <p:spPr>
            <a:xfrm>
              <a:off x="9845253" y="4451080"/>
              <a:ext cx="1188720" cy="1828800"/>
            </a:xfrm>
            <a:prstGeom prst="roundRect">
              <a:avLst>
                <a:gd name="adj" fmla="val 9636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99FC25-0296-BB94-30D8-723B91505E7D}"/>
                </a:ext>
              </a:extLst>
            </p:cNvPr>
            <p:cNvSpPr txBox="1"/>
            <p:nvPr/>
          </p:nvSpPr>
          <p:spPr>
            <a:xfrm>
              <a:off x="9845253" y="6353498"/>
              <a:ext cx="1188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CEE613-0BE5-764C-D878-B52760F3710A}"/>
              </a:ext>
            </a:extLst>
          </p:cNvPr>
          <p:cNvSpPr txBox="1"/>
          <p:nvPr/>
        </p:nvSpPr>
        <p:spPr>
          <a:xfrm>
            <a:off x="5936194" y="351720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80D27C-F7C4-32DA-F4CE-A9A5F7A63D01}"/>
              </a:ext>
            </a:extLst>
          </p:cNvPr>
          <p:cNvCxnSpPr>
            <a:cxnSpLocks/>
          </p:cNvCxnSpPr>
          <p:nvPr/>
        </p:nvCxnSpPr>
        <p:spPr>
          <a:xfrm flipH="1">
            <a:off x="5264813" y="6686272"/>
            <a:ext cx="478542" cy="0"/>
          </a:xfrm>
          <a:prstGeom prst="straightConnector1">
            <a:avLst/>
          </a:prstGeom>
          <a:ln w="38100">
            <a:solidFill>
              <a:srgbClr val="002B3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2E0C45-8ED6-8EFF-DFE1-92AB5D1FF103}"/>
              </a:ext>
            </a:extLst>
          </p:cNvPr>
          <p:cNvSpPr txBox="1"/>
          <p:nvPr/>
        </p:nvSpPr>
        <p:spPr>
          <a:xfrm>
            <a:off x="6336868" y="391731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 = 5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7CD5683-10A0-D126-3D10-DB4E354DDCE6}"/>
              </a:ext>
            </a:extLst>
          </p:cNvPr>
          <p:cNvSpPr/>
          <p:nvPr/>
        </p:nvSpPr>
        <p:spPr>
          <a:xfrm>
            <a:off x="776413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1085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22248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73081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323914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474747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87545A-C688-ABC4-7AE6-5413EE4C36B1}"/>
              </a:ext>
            </a:extLst>
          </p:cNvPr>
          <p:cNvSpPr/>
          <p:nvPr/>
        </p:nvSpPr>
        <p:spPr>
          <a:xfrm>
            <a:off x="625580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F87F6C-041A-8F6E-DBAF-45C314002E0D}"/>
              </a:ext>
            </a:extLst>
          </p:cNvPr>
          <p:cNvSpPr/>
          <p:nvPr/>
        </p:nvSpPr>
        <p:spPr>
          <a:xfrm>
            <a:off x="776413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5B009F-8F7E-3FD6-5A09-8D60D5EFF365}"/>
              </a:ext>
            </a:extLst>
          </p:cNvPr>
          <p:cNvSpPr/>
          <p:nvPr/>
        </p:nvSpPr>
        <p:spPr>
          <a:xfrm>
            <a:off x="927246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D70F92-0D0B-D504-E938-D709977AD873}"/>
              </a:ext>
            </a:extLst>
          </p:cNvPr>
          <p:cNvSpPr/>
          <p:nvPr/>
        </p:nvSpPr>
        <p:spPr>
          <a:xfrm>
            <a:off x="10780795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9272464" y="2176272"/>
            <a:ext cx="2697052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B2492B-E7C8-8F99-CF3A-25FEBB8C8488}"/>
              </a:ext>
            </a:extLst>
          </p:cNvPr>
          <p:cNvSpPr/>
          <p:nvPr/>
        </p:nvSpPr>
        <p:spPr>
          <a:xfrm>
            <a:off x="127972" y="2824368"/>
            <a:ext cx="5136841" cy="403363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6D3F9-688E-B1A0-82B4-7E3281D3FF2F}"/>
              </a:ext>
            </a:extLst>
          </p:cNvPr>
          <p:cNvGrpSpPr/>
          <p:nvPr/>
        </p:nvGrpSpPr>
        <p:grpSpPr>
          <a:xfrm>
            <a:off x="7942714" y="2066544"/>
            <a:ext cx="800219" cy="760231"/>
            <a:chOff x="9466714" y="2066544"/>
            <a:chExt cx="800219" cy="7602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9BED3A-5DEB-CA27-B2F1-06E60DE6892D}"/>
                </a:ext>
              </a:extLst>
            </p:cNvPr>
            <p:cNvSpPr txBox="1"/>
            <p:nvPr/>
          </p:nvSpPr>
          <p:spPr>
            <a:xfrm>
              <a:off x="9466714" y="2426665"/>
              <a:ext cx="8002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F217FB-2DB1-46BD-BC59-88F23FD28D89}"/>
                </a:ext>
              </a:extLst>
            </p:cNvPr>
            <p:cNvCxnSpPr>
              <a:stCxn id="15" idx="0"/>
            </p:cNvCxnSpPr>
            <p:nvPr/>
          </p:nvCxnSpPr>
          <p:spPr>
            <a:xfrm flipV="1">
              <a:off x="9866824" y="2066544"/>
              <a:ext cx="0" cy="360121"/>
            </a:xfrm>
            <a:prstGeom prst="straightConnector1">
              <a:avLst/>
            </a:prstGeom>
            <a:ln w="38100">
              <a:solidFill>
                <a:srgbClr val="002B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3DB051-C1D8-1586-D50E-C5BA5E82E47D}"/>
              </a:ext>
            </a:extLst>
          </p:cNvPr>
          <p:cNvGrpSpPr/>
          <p:nvPr/>
        </p:nvGrpSpPr>
        <p:grpSpPr>
          <a:xfrm>
            <a:off x="9845253" y="4451080"/>
            <a:ext cx="1188720" cy="2302528"/>
            <a:chOff x="9845253" y="4451080"/>
            <a:chExt cx="1188720" cy="230252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6DFCE31-4B69-2DE0-B36A-A08D89F67852}"/>
                </a:ext>
              </a:extLst>
            </p:cNvPr>
            <p:cNvSpPr/>
            <p:nvPr/>
          </p:nvSpPr>
          <p:spPr>
            <a:xfrm>
              <a:off x="9845253" y="4451080"/>
              <a:ext cx="1188720" cy="1828800"/>
            </a:xfrm>
            <a:prstGeom prst="roundRect">
              <a:avLst>
                <a:gd name="adj" fmla="val 9636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99FC25-0296-BB94-30D8-723B91505E7D}"/>
                </a:ext>
              </a:extLst>
            </p:cNvPr>
            <p:cNvSpPr txBox="1"/>
            <p:nvPr/>
          </p:nvSpPr>
          <p:spPr>
            <a:xfrm>
              <a:off x="9845253" y="6353498"/>
              <a:ext cx="1188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CEE613-0BE5-764C-D878-B52760F3710A}"/>
              </a:ext>
            </a:extLst>
          </p:cNvPr>
          <p:cNvSpPr txBox="1"/>
          <p:nvPr/>
        </p:nvSpPr>
        <p:spPr>
          <a:xfrm>
            <a:off x="5936194" y="351720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80D27C-F7C4-32DA-F4CE-A9A5F7A63D01}"/>
              </a:ext>
            </a:extLst>
          </p:cNvPr>
          <p:cNvCxnSpPr>
            <a:cxnSpLocks/>
          </p:cNvCxnSpPr>
          <p:nvPr/>
        </p:nvCxnSpPr>
        <p:spPr>
          <a:xfrm flipH="1">
            <a:off x="5341834" y="3736036"/>
            <a:ext cx="478542" cy="0"/>
          </a:xfrm>
          <a:prstGeom prst="straightConnector1">
            <a:avLst/>
          </a:prstGeom>
          <a:ln w="38100">
            <a:solidFill>
              <a:srgbClr val="002B3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2E0C45-8ED6-8EFF-DFE1-92AB5D1FF103}"/>
              </a:ext>
            </a:extLst>
          </p:cNvPr>
          <p:cNvSpPr txBox="1"/>
          <p:nvPr/>
        </p:nvSpPr>
        <p:spPr>
          <a:xfrm>
            <a:off x="6336868" y="391731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 = 5</a:t>
            </a:r>
          </a:p>
        </p:txBody>
      </p:sp>
    </p:spTree>
    <p:extLst>
      <p:ext uri="{BB962C8B-B14F-4D97-AF65-F5344CB8AC3E}">
        <p14:creationId xmlns:p14="http://schemas.microsoft.com/office/powerpoint/2010/main" val="2883612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22248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73081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323914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474747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87545A-C688-ABC4-7AE6-5413EE4C36B1}"/>
              </a:ext>
            </a:extLst>
          </p:cNvPr>
          <p:cNvSpPr/>
          <p:nvPr/>
        </p:nvSpPr>
        <p:spPr>
          <a:xfrm>
            <a:off x="625580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F87F6C-041A-8F6E-DBAF-45C314002E0D}"/>
              </a:ext>
            </a:extLst>
          </p:cNvPr>
          <p:cNvSpPr/>
          <p:nvPr/>
        </p:nvSpPr>
        <p:spPr>
          <a:xfrm>
            <a:off x="776413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5B009F-8F7E-3FD6-5A09-8D60D5EFF365}"/>
              </a:ext>
            </a:extLst>
          </p:cNvPr>
          <p:cNvSpPr/>
          <p:nvPr/>
        </p:nvSpPr>
        <p:spPr>
          <a:xfrm>
            <a:off x="927246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D70F92-0D0B-D504-E938-D709977AD873}"/>
              </a:ext>
            </a:extLst>
          </p:cNvPr>
          <p:cNvSpPr/>
          <p:nvPr/>
        </p:nvSpPr>
        <p:spPr>
          <a:xfrm>
            <a:off x="10780795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7764134" y="2176272"/>
            <a:ext cx="4205382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B2492B-E7C8-8F99-CF3A-25FEBB8C8488}"/>
              </a:ext>
            </a:extLst>
          </p:cNvPr>
          <p:cNvSpPr/>
          <p:nvPr/>
        </p:nvSpPr>
        <p:spPr>
          <a:xfrm>
            <a:off x="127972" y="2824368"/>
            <a:ext cx="5136841" cy="403363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6D3F9-688E-B1A0-82B4-7E3281D3FF2F}"/>
              </a:ext>
            </a:extLst>
          </p:cNvPr>
          <p:cNvGrpSpPr/>
          <p:nvPr/>
        </p:nvGrpSpPr>
        <p:grpSpPr>
          <a:xfrm>
            <a:off x="6482214" y="2066544"/>
            <a:ext cx="800219" cy="760231"/>
            <a:chOff x="9466714" y="2066544"/>
            <a:chExt cx="800219" cy="7602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9BED3A-5DEB-CA27-B2F1-06E60DE6892D}"/>
                </a:ext>
              </a:extLst>
            </p:cNvPr>
            <p:cNvSpPr txBox="1"/>
            <p:nvPr/>
          </p:nvSpPr>
          <p:spPr>
            <a:xfrm>
              <a:off x="9466714" y="2426665"/>
              <a:ext cx="8002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F217FB-2DB1-46BD-BC59-88F23FD28D89}"/>
                </a:ext>
              </a:extLst>
            </p:cNvPr>
            <p:cNvCxnSpPr>
              <a:stCxn id="15" idx="0"/>
            </p:cNvCxnSpPr>
            <p:nvPr/>
          </p:nvCxnSpPr>
          <p:spPr>
            <a:xfrm flipV="1">
              <a:off x="9866824" y="2066544"/>
              <a:ext cx="0" cy="360121"/>
            </a:xfrm>
            <a:prstGeom prst="straightConnector1">
              <a:avLst/>
            </a:prstGeom>
            <a:ln w="38100">
              <a:solidFill>
                <a:srgbClr val="002B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3DB051-C1D8-1586-D50E-C5BA5E82E47D}"/>
              </a:ext>
            </a:extLst>
          </p:cNvPr>
          <p:cNvGrpSpPr/>
          <p:nvPr/>
        </p:nvGrpSpPr>
        <p:grpSpPr>
          <a:xfrm>
            <a:off x="9845253" y="4451080"/>
            <a:ext cx="1188720" cy="2302528"/>
            <a:chOff x="9845253" y="4451080"/>
            <a:chExt cx="1188720" cy="230252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6DFCE31-4B69-2DE0-B36A-A08D89F67852}"/>
                </a:ext>
              </a:extLst>
            </p:cNvPr>
            <p:cNvSpPr/>
            <p:nvPr/>
          </p:nvSpPr>
          <p:spPr>
            <a:xfrm>
              <a:off x="9845253" y="4451080"/>
              <a:ext cx="1188720" cy="1828800"/>
            </a:xfrm>
            <a:prstGeom prst="roundRect">
              <a:avLst>
                <a:gd name="adj" fmla="val 9636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99FC25-0296-BB94-30D8-723B91505E7D}"/>
                </a:ext>
              </a:extLst>
            </p:cNvPr>
            <p:cNvSpPr txBox="1"/>
            <p:nvPr/>
          </p:nvSpPr>
          <p:spPr>
            <a:xfrm>
              <a:off x="9845253" y="6353498"/>
              <a:ext cx="1188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CEE613-0BE5-764C-D878-B52760F3710A}"/>
              </a:ext>
            </a:extLst>
          </p:cNvPr>
          <p:cNvSpPr txBox="1"/>
          <p:nvPr/>
        </p:nvSpPr>
        <p:spPr>
          <a:xfrm>
            <a:off x="5936194" y="351720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80D27C-F7C4-32DA-F4CE-A9A5F7A63D01}"/>
              </a:ext>
            </a:extLst>
          </p:cNvPr>
          <p:cNvCxnSpPr>
            <a:cxnSpLocks/>
          </p:cNvCxnSpPr>
          <p:nvPr/>
        </p:nvCxnSpPr>
        <p:spPr>
          <a:xfrm flipH="1">
            <a:off x="5341834" y="4155136"/>
            <a:ext cx="478542" cy="0"/>
          </a:xfrm>
          <a:prstGeom prst="straightConnector1">
            <a:avLst/>
          </a:prstGeom>
          <a:ln w="38100">
            <a:solidFill>
              <a:srgbClr val="002B3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2E0C45-8ED6-8EFF-DFE1-92AB5D1FF103}"/>
              </a:ext>
            </a:extLst>
          </p:cNvPr>
          <p:cNvSpPr txBox="1"/>
          <p:nvPr/>
        </p:nvSpPr>
        <p:spPr>
          <a:xfrm>
            <a:off x="6336868" y="391731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 = 4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FD75AA7-6F88-B6E2-33AC-B936921F79AE}"/>
              </a:ext>
            </a:extLst>
          </p:cNvPr>
          <p:cNvSpPr/>
          <p:nvPr/>
        </p:nvSpPr>
        <p:spPr>
          <a:xfrm>
            <a:off x="625580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63353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22248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73081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323914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474747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87545A-C688-ABC4-7AE6-5413EE4C36B1}"/>
              </a:ext>
            </a:extLst>
          </p:cNvPr>
          <p:cNvSpPr/>
          <p:nvPr/>
        </p:nvSpPr>
        <p:spPr>
          <a:xfrm>
            <a:off x="625580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F87F6C-041A-8F6E-DBAF-45C314002E0D}"/>
              </a:ext>
            </a:extLst>
          </p:cNvPr>
          <p:cNvSpPr/>
          <p:nvPr/>
        </p:nvSpPr>
        <p:spPr>
          <a:xfrm>
            <a:off x="776413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5B009F-8F7E-3FD6-5A09-8D60D5EFF365}"/>
              </a:ext>
            </a:extLst>
          </p:cNvPr>
          <p:cNvSpPr/>
          <p:nvPr/>
        </p:nvSpPr>
        <p:spPr>
          <a:xfrm>
            <a:off x="927246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D70F92-0D0B-D504-E938-D709977AD873}"/>
              </a:ext>
            </a:extLst>
          </p:cNvPr>
          <p:cNvSpPr/>
          <p:nvPr/>
        </p:nvSpPr>
        <p:spPr>
          <a:xfrm>
            <a:off x="10780795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7764134" y="2176272"/>
            <a:ext cx="4205382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B2492B-E7C8-8F99-CF3A-25FEBB8C8488}"/>
              </a:ext>
            </a:extLst>
          </p:cNvPr>
          <p:cNvSpPr/>
          <p:nvPr/>
        </p:nvSpPr>
        <p:spPr>
          <a:xfrm>
            <a:off x="127972" y="2824368"/>
            <a:ext cx="5136841" cy="403363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6D3F9-688E-B1A0-82B4-7E3281D3FF2F}"/>
              </a:ext>
            </a:extLst>
          </p:cNvPr>
          <p:cNvGrpSpPr/>
          <p:nvPr/>
        </p:nvGrpSpPr>
        <p:grpSpPr>
          <a:xfrm>
            <a:off x="6482214" y="2066544"/>
            <a:ext cx="800219" cy="760231"/>
            <a:chOff x="9466714" y="2066544"/>
            <a:chExt cx="800219" cy="7602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9BED3A-5DEB-CA27-B2F1-06E60DE6892D}"/>
                </a:ext>
              </a:extLst>
            </p:cNvPr>
            <p:cNvSpPr txBox="1"/>
            <p:nvPr/>
          </p:nvSpPr>
          <p:spPr>
            <a:xfrm>
              <a:off x="9466714" y="2426665"/>
              <a:ext cx="8002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F217FB-2DB1-46BD-BC59-88F23FD28D89}"/>
                </a:ext>
              </a:extLst>
            </p:cNvPr>
            <p:cNvCxnSpPr>
              <a:stCxn id="15" idx="0"/>
            </p:cNvCxnSpPr>
            <p:nvPr/>
          </p:nvCxnSpPr>
          <p:spPr>
            <a:xfrm flipV="1">
              <a:off x="9866824" y="2066544"/>
              <a:ext cx="0" cy="360121"/>
            </a:xfrm>
            <a:prstGeom prst="straightConnector1">
              <a:avLst/>
            </a:prstGeom>
            <a:ln w="38100">
              <a:solidFill>
                <a:srgbClr val="002B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3DB051-C1D8-1586-D50E-C5BA5E82E47D}"/>
              </a:ext>
            </a:extLst>
          </p:cNvPr>
          <p:cNvGrpSpPr/>
          <p:nvPr/>
        </p:nvGrpSpPr>
        <p:grpSpPr>
          <a:xfrm>
            <a:off x="9845253" y="4451080"/>
            <a:ext cx="1188720" cy="2302528"/>
            <a:chOff x="9845253" y="4451080"/>
            <a:chExt cx="1188720" cy="230252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6DFCE31-4B69-2DE0-B36A-A08D89F67852}"/>
                </a:ext>
              </a:extLst>
            </p:cNvPr>
            <p:cNvSpPr/>
            <p:nvPr/>
          </p:nvSpPr>
          <p:spPr>
            <a:xfrm>
              <a:off x="9845253" y="4451080"/>
              <a:ext cx="1188720" cy="1828800"/>
            </a:xfrm>
            <a:prstGeom prst="roundRect">
              <a:avLst>
                <a:gd name="adj" fmla="val 9636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99FC25-0296-BB94-30D8-723B91505E7D}"/>
                </a:ext>
              </a:extLst>
            </p:cNvPr>
            <p:cNvSpPr txBox="1"/>
            <p:nvPr/>
          </p:nvSpPr>
          <p:spPr>
            <a:xfrm>
              <a:off x="9845253" y="6353498"/>
              <a:ext cx="1188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CEE613-0BE5-764C-D878-B52760F3710A}"/>
              </a:ext>
            </a:extLst>
          </p:cNvPr>
          <p:cNvSpPr txBox="1"/>
          <p:nvPr/>
        </p:nvSpPr>
        <p:spPr>
          <a:xfrm>
            <a:off x="5936194" y="351720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80D27C-F7C4-32DA-F4CE-A9A5F7A63D01}"/>
              </a:ext>
            </a:extLst>
          </p:cNvPr>
          <p:cNvCxnSpPr>
            <a:cxnSpLocks/>
          </p:cNvCxnSpPr>
          <p:nvPr/>
        </p:nvCxnSpPr>
        <p:spPr>
          <a:xfrm flipH="1">
            <a:off x="5341834" y="4451080"/>
            <a:ext cx="478542" cy="0"/>
          </a:xfrm>
          <a:prstGeom prst="straightConnector1">
            <a:avLst/>
          </a:prstGeom>
          <a:ln w="38100">
            <a:solidFill>
              <a:srgbClr val="002B3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2E0C45-8ED6-8EFF-DFE1-92AB5D1FF103}"/>
              </a:ext>
            </a:extLst>
          </p:cNvPr>
          <p:cNvSpPr txBox="1"/>
          <p:nvPr/>
        </p:nvSpPr>
        <p:spPr>
          <a:xfrm>
            <a:off x="6336868" y="391731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 = 4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87F3DF8-4562-D0FE-397C-780EB1F4D77E}"/>
              </a:ext>
            </a:extLst>
          </p:cNvPr>
          <p:cNvSpPr/>
          <p:nvPr/>
        </p:nvSpPr>
        <p:spPr>
          <a:xfrm>
            <a:off x="9845253" y="44510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280758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22248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73081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323914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474747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87545A-C688-ABC4-7AE6-5413EE4C36B1}"/>
              </a:ext>
            </a:extLst>
          </p:cNvPr>
          <p:cNvSpPr/>
          <p:nvPr/>
        </p:nvSpPr>
        <p:spPr>
          <a:xfrm>
            <a:off x="625580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F87F6C-041A-8F6E-DBAF-45C314002E0D}"/>
              </a:ext>
            </a:extLst>
          </p:cNvPr>
          <p:cNvSpPr/>
          <p:nvPr/>
        </p:nvSpPr>
        <p:spPr>
          <a:xfrm>
            <a:off x="776413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5B009F-8F7E-3FD6-5A09-8D60D5EFF365}"/>
              </a:ext>
            </a:extLst>
          </p:cNvPr>
          <p:cNvSpPr/>
          <p:nvPr/>
        </p:nvSpPr>
        <p:spPr>
          <a:xfrm>
            <a:off x="927246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D70F92-0D0B-D504-E938-D709977AD873}"/>
              </a:ext>
            </a:extLst>
          </p:cNvPr>
          <p:cNvSpPr/>
          <p:nvPr/>
        </p:nvSpPr>
        <p:spPr>
          <a:xfrm>
            <a:off x="10780795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7764134" y="2176272"/>
            <a:ext cx="4205382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B2492B-E7C8-8F99-CF3A-25FEBB8C8488}"/>
              </a:ext>
            </a:extLst>
          </p:cNvPr>
          <p:cNvSpPr/>
          <p:nvPr/>
        </p:nvSpPr>
        <p:spPr>
          <a:xfrm>
            <a:off x="127972" y="2824368"/>
            <a:ext cx="5136841" cy="403363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6D3F9-688E-B1A0-82B4-7E3281D3FF2F}"/>
              </a:ext>
            </a:extLst>
          </p:cNvPr>
          <p:cNvGrpSpPr/>
          <p:nvPr/>
        </p:nvGrpSpPr>
        <p:grpSpPr>
          <a:xfrm>
            <a:off x="6482214" y="2066544"/>
            <a:ext cx="800219" cy="760231"/>
            <a:chOff x="9466714" y="2066544"/>
            <a:chExt cx="800219" cy="7602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9BED3A-5DEB-CA27-B2F1-06E60DE6892D}"/>
                </a:ext>
              </a:extLst>
            </p:cNvPr>
            <p:cNvSpPr txBox="1"/>
            <p:nvPr/>
          </p:nvSpPr>
          <p:spPr>
            <a:xfrm>
              <a:off x="9466714" y="2426665"/>
              <a:ext cx="8002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F217FB-2DB1-46BD-BC59-88F23FD28D89}"/>
                </a:ext>
              </a:extLst>
            </p:cNvPr>
            <p:cNvCxnSpPr>
              <a:stCxn id="15" idx="0"/>
            </p:cNvCxnSpPr>
            <p:nvPr/>
          </p:nvCxnSpPr>
          <p:spPr>
            <a:xfrm flipV="1">
              <a:off x="9866824" y="2066544"/>
              <a:ext cx="0" cy="360121"/>
            </a:xfrm>
            <a:prstGeom prst="straightConnector1">
              <a:avLst/>
            </a:prstGeom>
            <a:ln w="38100">
              <a:solidFill>
                <a:srgbClr val="002B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3DB051-C1D8-1586-D50E-C5BA5E82E47D}"/>
              </a:ext>
            </a:extLst>
          </p:cNvPr>
          <p:cNvGrpSpPr/>
          <p:nvPr/>
        </p:nvGrpSpPr>
        <p:grpSpPr>
          <a:xfrm>
            <a:off x="9845253" y="4451080"/>
            <a:ext cx="1188720" cy="2302528"/>
            <a:chOff x="9845253" y="4451080"/>
            <a:chExt cx="1188720" cy="230252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6DFCE31-4B69-2DE0-B36A-A08D89F67852}"/>
                </a:ext>
              </a:extLst>
            </p:cNvPr>
            <p:cNvSpPr/>
            <p:nvPr/>
          </p:nvSpPr>
          <p:spPr>
            <a:xfrm>
              <a:off x="9845253" y="4451080"/>
              <a:ext cx="1188720" cy="1828800"/>
            </a:xfrm>
            <a:prstGeom prst="roundRect">
              <a:avLst>
                <a:gd name="adj" fmla="val 9636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99FC25-0296-BB94-30D8-723B91505E7D}"/>
                </a:ext>
              </a:extLst>
            </p:cNvPr>
            <p:cNvSpPr txBox="1"/>
            <p:nvPr/>
          </p:nvSpPr>
          <p:spPr>
            <a:xfrm>
              <a:off x="9845253" y="6353498"/>
              <a:ext cx="1188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CEE613-0BE5-764C-D878-B52760F3710A}"/>
              </a:ext>
            </a:extLst>
          </p:cNvPr>
          <p:cNvSpPr txBox="1"/>
          <p:nvPr/>
        </p:nvSpPr>
        <p:spPr>
          <a:xfrm>
            <a:off x="5936194" y="351720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80D27C-F7C4-32DA-F4CE-A9A5F7A63D01}"/>
              </a:ext>
            </a:extLst>
          </p:cNvPr>
          <p:cNvCxnSpPr>
            <a:cxnSpLocks/>
          </p:cNvCxnSpPr>
          <p:nvPr/>
        </p:nvCxnSpPr>
        <p:spPr>
          <a:xfrm flipH="1">
            <a:off x="5264813" y="5340080"/>
            <a:ext cx="478542" cy="0"/>
          </a:xfrm>
          <a:prstGeom prst="straightConnector1">
            <a:avLst/>
          </a:prstGeom>
          <a:ln w="38100">
            <a:solidFill>
              <a:srgbClr val="002B3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2E0C45-8ED6-8EFF-DFE1-92AB5D1FF103}"/>
              </a:ext>
            </a:extLst>
          </p:cNvPr>
          <p:cNvSpPr txBox="1"/>
          <p:nvPr/>
        </p:nvSpPr>
        <p:spPr>
          <a:xfrm>
            <a:off x="6336868" y="391731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 = 4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87F3DF8-4562-D0FE-397C-780EB1F4D77E}"/>
              </a:ext>
            </a:extLst>
          </p:cNvPr>
          <p:cNvSpPr/>
          <p:nvPr/>
        </p:nvSpPr>
        <p:spPr>
          <a:xfrm>
            <a:off x="9845253" y="44510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5DC4C2A-26F2-40E5-38AF-DECC4D2A71E7}"/>
              </a:ext>
            </a:extLst>
          </p:cNvPr>
          <p:cNvSpPr/>
          <p:nvPr/>
        </p:nvSpPr>
        <p:spPr>
          <a:xfrm>
            <a:off x="776413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73396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22248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73081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323914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474747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87545A-C688-ABC4-7AE6-5413EE4C36B1}"/>
              </a:ext>
            </a:extLst>
          </p:cNvPr>
          <p:cNvSpPr/>
          <p:nvPr/>
        </p:nvSpPr>
        <p:spPr>
          <a:xfrm>
            <a:off x="625580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F87F6C-041A-8F6E-DBAF-45C314002E0D}"/>
              </a:ext>
            </a:extLst>
          </p:cNvPr>
          <p:cNvSpPr/>
          <p:nvPr/>
        </p:nvSpPr>
        <p:spPr>
          <a:xfrm>
            <a:off x="776413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5B009F-8F7E-3FD6-5A09-8D60D5EFF365}"/>
              </a:ext>
            </a:extLst>
          </p:cNvPr>
          <p:cNvSpPr/>
          <p:nvPr/>
        </p:nvSpPr>
        <p:spPr>
          <a:xfrm>
            <a:off x="927246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D70F92-0D0B-D504-E938-D709977AD873}"/>
              </a:ext>
            </a:extLst>
          </p:cNvPr>
          <p:cNvSpPr/>
          <p:nvPr/>
        </p:nvSpPr>
        <p:spPr>
          <a:xfrm>
            <a:off x="10780795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7764134" y="2176272"/>
            <a:ext cx="4205382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B2492B-E7C8-8F99-CF3A-25FEBB8C8488}"/>
              </a:ext>
            </a:extLst>
          </p:cNvPr>
          <p:cNvSpPr/>
          <p:nvPr/>
        </p:nvSpPr>
        <p:spPr>
          <a:xfrm>
            <a:off x="127972" y="2824368"/>
            <a:ext cx="5136841" cy="403363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6D3F9-688E-B1A0-82B4-7E3281D3FF2F}"/>
              </a:ext>
            </a:extLst>
          </p:cNvPr>
          <p:cNvGrpSpPr/>
          <p:nvPr/>
        </p:nvGrpSpPr>
        <p:grpSpPr>
          <a:xfrm>
            <a:off x="6482214" y="2066544"/>
            <a:ext cx="800219" cy="760231"/>
            <a:chOff x="9466714" y="2066544"/>
            <a:chExt cx="800219" cy="7602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9BED3A-5DEB-CA27-B2F1-06E60DE6892D}"/>
                </a:ext>
              </a:extLst>
            </p:cNvPr>
            <p:cNvSpPr txBox="1"/>
            <p:nvPr/>
          </p:nvSpPr>
          <p:spPr>
            <a:xfrm>
              <a:off x="9466714" y="2426665"/>
              <a:ext cx="8002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F217FB-2DB1-46BD-BC59-88F23FD28D89}"/>
                </a:ext>
              </a:extLst>
            </p:cNvPr>
            <p:cNvCxnSpPr>
              <a:stCxn id="15" idx="0"/>
            </p:cNvCxnSpPr>
            <p:nvPr/>
          </p:nvCxnSpPr>
          <p:spPr>
            <a:xfrm flipV="1">
              <a:off x="9866824" y="2066544"/>
              <a:ext cx="0" cy="360121"/>
            </a:xfrm>
            <a:prstGeom prst="straightConnector1">
              <a:avLst/>
            </a:prstGeom>
            <a:ln w="38100">
              <a:solidFill>
                <a:srgbClr val="002B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3DB051-C1D8-1586-D50E-C5BA5E82E47D}"/>
              </a:ext>
            </a:extLst>
          </p:cNvPr>
          <p:cNvGrpSpPr/>
          <p:nvPr/>
        </p:nvGrpSpPr>
        <p:grpSpPr>
          <a:xfrm>
            <a:off x="9845253" y="4451080"/>
            <a:ext cx="1188720" cy="2302528"/>
            <a:chOff x="9845253" y="4451080"/>
            <a:chExt cx="1188720" cy="230252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6DFCE31-4B69-2DE0-B36A-A08D89F67852}"/>
                </a:ext>
              </a:extLst>
            </p:cNvPr>
            <p:cNvSpPr/>
            <p:nvPr/>
          </p:nvSpPr>
          <p:spPr>
            <a:xfrm>
              <a:off x="9845253" y="4451080"/>
              <a:ext cx="1188720" cy="1828800"/>
            </a:xfrm>
            <a:prstGeom prst="roundRect">
              <a:avLst>
                <a:gd name="adj" fmla="val 9636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99FC25-0296-BB94-30D8-723B91505E7D}"/>
                </a:ext>
              </a:extLst>
            </p:cNvPr>
            <p:cNvSpPr txBox="1"/>
            <p:nvPr/>
          </p:nvSpPr>
          <p:spPr>
            <a:xfrm>
              <a:off x="9845253" y="6353498"/>
              <a:ext cx="1188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CEE613-0BE5-764C-D878-B52760F3710A}"/>
              </a:ext>
            </a:extLst>
          </p:cNvPr>
          <p:cNvSpPr txBox="1"/>
          <p:nvPr/>
        </p:nvSpPr>
        <p:spPr>
          <a:xfrm>
            <a:off x="5936194" y="351720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80D27C-F7C4-32DA-F4CE-A9A5F7A63D01}"/>
              </a:ext>
            </a:extLst>
          </p:cNvPr>
          <p:cNvCxnSpPr>
            <a:cxnSpLocks/>
          </p:cNvCxnSpPr>
          <p:nvPr/>
        </p:nvCxnSpPr>
        <p:spPr>
          <a:xfrm flipH="1">
            <a:off x="5264813" y="5733780"/>
            <a:ext cx="478542" cy="0"/>
          </a:xfrm>
          <a:prstGeom prst="straightConnector1">
            <a:avLst/>
          </a:prstGeom>
          <a:ln w="38100">
            <a:solidFill>
              <a:srgbClr val="002B3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2E0C45-8ED6-8EFF-DFE1-92AB5D1FF103}"/>
              </a:ext>
            </a:extLst>
          </p:cNvPr>
          <p:cNvSpPr txBox="1"/>
          <p:nvPr/>
        </p:nvSpPr>
        <p:spPr>
          <a:xfrm>
            <a:off x="6336868" y="391731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 = 4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87F3DF8-4562-D0FE-397C-780EB1F4D77E}"/>
              </a:ext>
            </a:extLst>
          </p:cNvPr>
          <p:cNvSpPr/>
          <p:nvPr/>
        </p:nvSpPr>
        <p:spPr>
          <a:xfrm>
            <a:off x="9845253" y="44510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3833C1A-DBA5-A83F-6AE6-B3FEA6A57EAC}"/>
              </a:ext>
            </a:extLst>
          </p:cNvPr>
          <p:cNvSpPr/>
          <p:nvPr/>
        </p:nvSpPr>
        <p:spPr>
          <a:xfrm>
            <a:off x="625580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71197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22248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73081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323914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474747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87545A-C688-ABC4-7AE6-5413EE4C36B1}"/>
              </a:ext>
            </a:extLst>
          </p:cNvPr>
          <p:cNvSpPr/>
          <p:nvPr/>
        </p:nvSpPr>
        <p:spPr>
          <a:xfrm>
            <a:off x="625580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F87F6C-041A-8F6E-DBAF-45C314002E0D}"/>
              </a:ext>
            </a:extLst>
          </p:cNvPr>
          <p:cNvSpPr/>
          <p:nvPr/>
        </p:nvSpPr>
        <p:spPr>
          <a:xfrm>
            <a:off x="776413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5B009F-8F7E-3FD6-5A09-8D60D5EFF365}"/>
              </a:ext>
            </a:extLst>
          </p:cNvPr>
          <p:cNvSpPr/>
          <p:nvPr/>
        </p:nvSpPr>
        <p:spPr>
          <a:xfrm>
            <a:off x="927246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D70F92-0D0B-D504-E938-D709977AD873}"/>
              </a:ext>
            </a:extLst>
          </p:cNvPr>
          <p:cNvSpPr/>
          <p:nvPr/>
        </p:nvSpPr>
        <p:spPr>
          <a:xfrm>
            <a:off x="10780795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7764134" y="2176272"/>
            <a:ext cx="4205382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B2492B-E7C8-8F99-CF3A-25FEBB8C8488}"/>
              </a:ext>
            </a:extLst>
          </p:cNvPr>
          <p:cNvSpPr/>
          <p:nvPr/>
        </p:nvSpPr>
        <p:spPr>
          <a:xfrm>
            <a:off x="127972" y="2824368"/>
            <a:ext cx="5136841" cy="403363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6D3F9-688E-B1A0-82B4-7E3281D3FF2F}"/>
              </a:ext>
            </a:extLst>
          </p:cNvPr>
          <p:cNvGrpSpPr/>
          <p:nvPr/>
        </p:nvGrpSpPr>
        <p:grpSpPr>
          <a:xfrm>
            <a:off x="6482214" y="2066544"/>
            <a:ext cx="800219" cy="760231"/>
            <a:chOff x="9466714" y="2066544"/>
            <a:chExt cx="800219" cy="7602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9BED3A-5DEB-CA27-B2F1-06E60DE6892D}"/>
                </a:ext>
              </a:extLst>
            </p:cNvPr>
            <p:cNvSpPr txBox="1"/>
            <p:nvPr/>
          </p:nvSpPr>
          <p:spPr>
            <a:xfrm>
              <a:off x="9466714" y="2426665"/>
              <a:ext cx="8002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F217FB-2DB1-46BD-BC59-88F23FD28D89}"/>
                </a:ext>
              </a:extLst>
            </p:cNvPr>
            <p:cNvCxnSpPr>
              <a:stCxn id="15" idx="0"/>
            </p:cNvCxnSpPr>
            <p:nvPr/>
          </p:nvCxnSpPr>
          <p:spPr>
            <a:xfrm flipV="1">
              <a:off x="9866824" y="2066544"/>
              <a:ext cx="0" cy="360121"/>
            </a:xfrm>
            <a:prstGeom prst="straightConnector1">
              <a:avLst/>
            </a:prstGeom>
            <a:ln w="38100">
              <a:solidFill>
                <a:srgbClr val="002B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3DB051-C1D8-1586-D50E-C5BA5E82E47D}"/>
              </a:ext>
            </a:extLst>
          </p:cNvPr>
          <p:cNvGrpSpPr/>
          <p:nvPr/>
        </p:nvGrpSpPr>
        <p:grpSpPr>
          <a:xfrm>
            <a:off x="9845253" y="4451080"/>
            <a:ext cx="1188720" cy="2302528"/>
            <a:chOff x="9845253" y="4451080"/>
            <a:chExt cx="1188720" cy="230252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6DFCE31-4B69-2DE0-B36A-A08D89F67852}"/>
                </a:ext>
              </a:extLst>
            </p:cNvPr>
            <p:cNvSpPr/>
            <p:nvPr/>
          </p:nvSpPr>
          <p:spPr>
            <a:xfrm>
              <a:off x="9845253" y="4451080"/>
              <a:ext cx="1188720" cy="1828800"/>
            </a:xfrm>
            <a:prstGeom prst="roundRect">
              <a:avLst>
                <a:gd name="adj" fmla="val 9636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99FC25-0296-BB94-30D8-723B91505E7D}"/>
                </a:ext>
              </a:extLst>
            </p:cNvPr>
            <p:cNvSpPr txBox="1"/>
            <p:nvPr/>
          </p:nvSpPr>
          <p:spPr>
            <a:xfrm>
              <a:off x="9845253" y="6353498"/>
              <a:ext cx="1188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CEE613-0BE5-764C-D878-B52760F3710A}"/>
              </a:ext>
            </a:extLst>
          </p:cNvPr>
          <p:cNvSpPr txBox="1"/>
          <p:nvPr/>
        </p:nvSpPr>
        <p:spPr>
          <a:xfrm>
            <a:off x="5936194" y="351720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80D27C-F7C4-32DA-F4CE-A9A5F7A63D01}"/>
              </a:ext>
            </a:extLst>
          </p:cNvPr>
          <p:cNvCxnSpPr>
            <a:cxnSpLocks/>
          </p:cNvCxnSpPr>
          <p:nvPr/>
        </p:nvCxnSpPr>
        <p:spPr>
          <a:xfrm flipH="1">
            <a:off x="5264813" y="6025880"/>
            <a:ext cx="478542" cy="0"/>
          </a:xfrm>
          <a:prstGeom prst="straightConnector1">
            <a:avLst/>
          </a:prstGeom>
          <a:ln w="38100">
            <a:solidFill>
              <a:srgbClr val="002B3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2E0C45-8ED6-8EFF-DFE1-92AB5D1FF103}"/>
              </a:ext>
            </a:extLst>
          </p:cNvPr>
          <p:cNvSpPr txBox="1"/>
          <p:nvPr/>
        </p:nvSpPr>
        <p:spPr>
          <a:xfrm>
            <a:off x="6336868" y="391731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 = 4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87F3DF8-4562-D0FE-397C-780EB1F4D77E}"/>
              </a:ext>
            </a:extLst>
          </p:cNvPr>
          <p:cNvSpPr/>
          <p:nvPr/>
        </p:nvSpPr>
        <p:spPr>
          <a:xfrm>
            <a:off x="9845253" y="44510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3833C1A-DBA5-A83F-6AE6-B3FEA6A57EAC}"/>
              </a:ext>
            </a:extLst>
          </p:cNvPr>
          <p:cNvSpPr/>
          <p:nvPr/>
        </p:nvSpPr>
        <p:spPr>
          <a:xfrm>
            <a:off x="625580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87875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22248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73081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323914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474747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87545A-C688-ABC4-7AE6-5413EE4C36B1}"/>
              </a:ext>
            </a:extLst>
          </p:cNvPr>
          <p:cNvSpPr/>
          <p:nvPr/>
        </p:nvSpPr>
        <p:spPr>
          <a:xfrm>
            <a:off x="625580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F87F6C-041A-8F6E-DBAF-45C314002E0D}"/>
              </a:ext>
            </a:extLst>
          </p:cNvPr>
          <p:cNvSpPr/>
          <p:nvPr/>
        </p:nvSpPr>
        <p:spPr>
          <a:xfrm>
            <a:off x="776413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5B009F-8F7E-3FD6-5A09-8D60D5EFF365}"/>
              </a:ext>
            </a:extLst>
          </p:cNvPr>
          <p:cNvSpPr/>
          <p:nvPr/>
        </p:nvSpPr>
        <p:spPr>
          <a:xfrm>
            <a:off x="927246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D70F92-0D0B-D504-E938-D709977AD873}"/>
              </a:ext>
            </a:extLst>
          </p:cNvPr>
          <p:cNvSpPr/>
          <p:nvPr/>
        </p:nvSpPr>
        <p:spPr>
          <a:xfrm>
            <a:off x="10780795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7764134" y="2176272"/>
            <a:ext cx="4205382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B2492B-E7C8-8F99-CF3A-25FEBB8C8488}"/>
              </a:ext>
            </a:extLst>
          </p:cNvPr>
          <p:cNvSpPr/>
          <p:nvPr/>
        </p:nvSpPr>
        <p:spPr>
          <a:xfrm>
            <a:off x="127972" y="2824368"/>
            <a:ext cx="5136841" cy="403363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6D3F9-688E-B1A0-82B4-7E3281D3FF2F}"/>
              </a:ext>
            </a:extLst>
          </p:cNvPr>
          <p:cNvGrpSpPr/>
          <p:nvPr/>
        </p:nvGrpSpPr>
        <p:grpSpPr>
          <a:xfrm>
            <a:off x="7968114" y="2066544"/>
            <a:ext cx="800219" cy="760231"/>
            <a:chOff x="9466714" y="2066544"/>
            <a:chExt cx="800219" cy="7602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9BED3A-5DEB-CA27-B2F1-06E60DE6892D}"/>
                </a:ext>
              </a:extLst>
            </p:cNvPr>
            <p:cNvSpPr txBox="1"/>
            <p:nvPr/>
          </p:nvSpPr>
          <p:spPr>
            <a:xfrm>
              <a:off x="9466714" y="2426665"/>
              <a:ext cx="8002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F217FB-2DB1-46BD-BC59-88F23FD28D89}"/>
                </a:ext>
              </a:extLst>
            </p:cNvPr>
            <p:cNvCxnSpPr>
              <a:stCxn id="15" idx="0"/>
            </p:cNvCxnSpPr>
            <p:nvPr/>
          </p:nvCxnSpPr>
          <p:spPr>
            <a:xfrm flipV="1">
              <a:off x="9866824" y="2066544"/>
              <a:ext cx="0" cy="360121"/>
            </a:xfrm>
            <a:prstGeom prst="straightConnector1">
              <a:avLst/>
            </a:prstGeom>
            <a:ln w="38100">
              <a:solidFill>
                <a:srgbClr val="002B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3DB051-C1D8-1586-D50E-C5BA5E82E47D}"/>
              </a:ext>
            </a:extLst>
          </p:cNvPr>
          <p:cNvGrpSpPr/>
          <p:nvPr/>
        </p:nvGrpSpPr>
        <p:grpSpPr>
          <a:xfrm>
            <a:off x="9845253" y="4451080"/>
            <a:ext cx="1188720" cy="2302528"/>
            <a:chOff x="9845253" y="4451080"/>
            <a:chExt cx="1188720" cy="230252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6DFCE31-4B69-2DE0-B36A-A08D89F67852}"/>
                </a:ext>
              </a:extLst>
            </p:cNvPr>
            <p:cNvSpPr/>
            <p:nvPr/>
          </p:nvSpPr>
          <p:spPr>
            <a:xfrm>
              <a:off x="9845253" y="4451080"/>
              <a:ext cx="1188720" cy="1828800"/>
            </a:xfrm>
            <a:prstGeom prst="roundRect">
              <a:avLst>
                <a:gd name="adj" fmla="val 9636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99FC25-0296-BB94-30D8-723B91505E7D}"/>
                </a:ext>
              </a:extLst>
            </p:cNvPr>
            <p:cNvSpPr txBox="1"/>
            <p:nvPr/>
          </p:nvSpPr>
          <p:spPr>
            <a:xfrm>
              <a:off x="9845253" y="6353498"/>
              <a:ext cx="1188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CEE613-0BE5-764C-D878-B52760F3710A}"/>
              </a:ext>
            </a:extLst>
          </p:cNvPr>
          <p:cNvSpPr txBox="1"/>
          <p:nvPr/>
        </p:nvSpPr>
        <p:spPr>
          <a:xfrm>
            <a:off x="5936194" y="351720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80D27C-F7C4-32DA-F4CE-A9A5F7A63D01}"/>
              </a:ext>
            </a:extLst>
          </p:cNvPr>
          <p:cNvCxnSpPr>
            <a:cxnSpLocks/>
          </p:cNvCxnSpPr>
          <p:nvPr/>
        </p:nvCxnSpPr>
        <p:spPr>
          <a:xfrm flipH="1">
            <a:off x="5264813" y="6025880"/>
            <a:ext cx="478542" cy="0"/>
          </a:xfrm>
          <a:prstGeom prst="straightConnector1">
            <a:avLst/>
          </a:prstGeom>
          <a:ln w="38100">
            <a:solidFill>
              <a:srgbClr val="002B3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2E0C45-8ED6-8EFF-DFE1-92AB5D1FF103}"/>
              </a:ext>
            </a:extLst>
          </p:cNvPr>
          <p:cNvSpPr txBox="1"/>
          <p:nvPr/>
        </p:nvSpPr>
        <p:spPr>
          <a:xfrm>
            <a:off x="6336868" y="391731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 = 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87F3DF8-4562-D0FE-397C-780EB1F4D77E}"/>
              </a:ext>
            </a:extLst>
          </p:cNvPr>
          <p:cNvSpPr/>
          <p:nvPr/>
        </p:nvSpPr>
        <p:spPr>
          <a:xfrm>
            <a:off x="9845253" y="44510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3833C1A-DBA5-A83F-6AE6-B3FEA6A57EAC}"/>
              </a:ext>
            </a:extLst>
          </p:cNvPr>
          <p:cNvSpPr/>
          <p:nvPr/>
        </p:nvSpPr>
        <p:spPr>
          <a:xfrm>
            <a:off x="625580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57311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22248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73081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323914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474747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87545A-C688-ABC4-7AE6-5413EE4C36B1}"/>
              </a:ext>
            </a:extLst>
          </p:cNvPr>
          <p:cNvSpPr/>
          <p:nvPr/>
        </p:nvSpPr>
        <p:spPr>
          <a:xfrm>
            <a:off x="625580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F87F6C-041A-8F6E-DBAF-45C314002E0D}"/>
              </a:ext>
            </a:extLst>
          </p:cNvPr>
          <p:cNvSpPr/>
          <p:nvPr/>
        </p:nvSpPr>
        <p:spPr>
          <a:xfrm>
            <a:off x="776413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5B009F-8F7E-3FD6-5A09-8D60D5EFF365}"/>
              </a:ext>
            </a:extLst>
          </p:cNvPr>
          <p:cNvSpPr/>
          <p:nvPr/>
        </p:nvSpPr>
        <p:spPr>
          <a:xfrm>
            <a:off x="927246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D70F92-0D0B-D504-E938-D709977AD873}"/>
              </a:ext>
            </a:extLst>
          </p:cNvPr>
          <p:cNvSpPr/>
          <p:nvPr/>
        </p:nvSpPr>
        <p:spPr>
          <a:xfrm>
            <a:off x="10780795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7764134" y="2176272"/>
            <a:ext cx="4205382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B2492B-E7C8-8F99-CF3A-25FEBB8C8488}"/>
              </a:ext>
            </a:extLst>
          </p:cNvPr>
          <p:cNvSpPr/>
          <p:nvPr/>
        </p:nvSpPr>
        <p:spPr>
          <a:xfrm>
            <a:off x="127972" y="2824368"/>
            <a:ext cx="5136841" cy="403363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6D3F9-688E-B1A0-82B4-7E3281D3FF2F}"/>
              </a:ext>
            </a:extLst>
          </p:cNvPr>
          <p:cNvGrpSpPr/>
          <p:nvPr/>
        </p:nvGrpSpPr>
        <p:grpSpPr>
          <a:xfrm>
            <a:off x="7968114" y="2066544"/>
            <a:ext cx="800219" cy="760231"/>
            <a:chOff x="9466714" y="2066544"/>
            <a:chExt cx="800219" cy="7602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9BED3A-5DEB-CA27-B2F1-06E60DE6892D}"/>
                </a:ext>
              </a:extLst>
            </p:cNvPr>
            <p:cNvSpPr txBox="1"/>
            <p:nvPr/>
          </p:nvSpPr>
          <p:spPr>
            <a:xfrm>
              <a:off x="9466714" y="2426665"/>
              <a:ext cx="8002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F217FB-2DB1-46BD-BC59-88F23FD28D89}"/>
                </a:ext>
              </a:extLst>
            </p:cNvPr>
            <p:cNvCxnSpPr>
              <a:stCxn id="15" idx="0"/>
            </p:cNvCxnSpPr>
            <p:nvPr/>
          </p:nvCxnSpPr>
          <p:spPr>
            <a:xfrm flipV="1">
              <a:off x="9866824" y="2066544"/>
              <a:ext cx="0" cy="360121"/>
            </a:xfrm>
            <a:prstGeom prst="straightConnector1">
              <a:avLst/>
            </a:prstGeom>
            <a:ln w="38100">
              <a:solidFill>
                <a:srgbClr val="002B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3DB051-C1D8-1586-D50E-C5BA5E82E47D}"/>
              </a:ext>
            </a:extLst>
          </p:cNvPr>
          <p:cNvGrpSpPr/>
          <p:nvPr/>
        </p:nvGrpSpPr>
        <p:grpSpPr>
          <a:xfrm>
            <a:off x="9845253" y="4451080"/>
            <a:ext cx="1188720" cy="2302528"/>
            <a:chOff x="9845253" y="4451080"/>
            <a:chExt cx="1188720" cy="230252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6DFCE31-4B69-2DE0-B36A-A08D89F67852}"/>
                </a:ext>
              </a:extLst>
            </p:cNvPr>
            <p:cNvSpPr/>
            <p:nvPr/>
          </p:nvSpPr>
          <p:spPr>
            <a:xfrm>
              <a:off x="9845253" y="4451080"/>
              <a:ext cx="1188720" cy="1828800"/>
            </a:xfrm>
            <a:prstGeom prst="roundRect">
              <a:avLst>
                <a:gd name="adj" fmla="val 9636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99FC25-0296-BB94-30D8-723B91505E7D}"/>
                </a:ext>
              </a:extLst>
            </p:cNvPr>
            <p:cNvSpPr txBox="1"/>
            <p:nvPr/>
          </p:nvSpPr>
          <p:spPr>
            <a:xfrm>
              <a:off x="9845253" y="6353498"/>
              <a:ext cx="1188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CEE613-0BE5-764C-D878-B52760F3710A}"/>
              </a:ext>
            </a:extLst>
          </p:cNvPr>
          <p:cNvSpPr txBox="1"/>
          <p:nvPr/>
        </p:nvSpPr>
        <p:spPr>
          <a:xfrm>
            <a:off x="5936194" y="351720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80D27C-F7C4-32DA-F4CE-A9A5F7A63D01}"/>
              </a:ext>
            </a:extLst>
          </p:cNvPr>
          <p:cNvCxnSpPr>
            <a:cxnSpLocks/>
          </p:cNvCxnSpPr>
          <p:nvPr/>
        </p:nvCxnSpPr>
        <p:spPr>
          <a:xfrm flipH="1">
            <a:off x="5264813" y="5314680"/>
            <a:ext cx="478542" cy="0"/>
          </a:xfrm>
          <a:prstGeom prst="straightConnector1">
            <a:avLst/>
          </a:prstGeom>
          <a:ln w="38100">
            <a:solidFill>
              <a:srgbClr val="002B3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2E0C45-8ED6-8EFF-DFE1-92AB5D1FF103}"/>
              </a:ext>
            </a:extLst>
          </p:cNvPr>
          <p:cNvSpPr txBox="1"/>
          <p:nvPr/>
        </p:nvSpPr>
        <p:spPr>
          <a:xfrm>
            <a:off x="6336868" y="391731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 = 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87F3DF8-4562-D0FE-397C-780EB1F4D77E}"/>
              </a:ext>
            </a:extLst>
          </p:cNvPr>
          <p:cNvSpPr/>
          <p:nvPr/>
        </p:nvSpPr>
        <p:spPr>
          <a:xfrm>
            <a:off x="9845253" y="44510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3833C1A-DBA5-A83F-6AE6-B3FEA6A57EAC}"/>
              </a:ext>
            </a:extLst>
          </p:cNvPr>
          <p:cNvSpPr/>
          <p:nvPr/>
        </p:nvSpPr>
        <p:spPr>
          <a:xfrm>
            <a:off x="625580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48AAA3E-DF54-BB18-20D2-74A20A62A8CE}"/>
              </a:ext>
            </a:extLst>
          </p:cNvPr>
          <p:cNvSpPr/>
          <p:nvPr/>
        </p:nvSpPr>
        <p:spPr>
          <a:xfrm>
            <a:off x="9272464" y="16456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71153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22248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73081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323914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474747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87545A-C688-ABC4-7AE6-5413EE4C36B1}"/>
              </a:ext>
            </a:extLst>
          </p:cNvPr>
          <p:cNvSpPr/>
          <p:nvPr/>
        </p:nvSpPr>
        <p:spPr>
          <a:xfrm>
            <a:off x="625580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F87F6C-041A-8F6E-DBAF-45C314002E0D}"/>
              </a:ext>
            </a:extLst>
          </p:cNvPr>
          <p:cNvSpPr/>
          <p:nvPr/>
        </p:nvSpPr>
        <p:spPr>
          <a:xfrm>
            <a:off x="776413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5B009F-8F7E-3FD6-5A09-8D60D5EFF365}"/>
              </a:ext>
            </a:extLst>
          </p:cNvPr>
          <p:cNvSpPr/>
          <p:nvPr/>
        </p:nvSpPr>
        <p:spPr>
          <a:xfrm>
            <a:off x="927246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D70F92-0D0B-D504-E938-D709977AD873}"/>
              </a:ext>
            </a:extLst>
          </p:cNvPr>
          <p:cNvSpPr/>
          <p:nvPr/>
        </p:nvSpPr>
        <p:spPr>
          <a:xfrm>
            <a:off x="10780795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7764134" y="2176272"/>
            <a:ext cx="4205382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B2492B-E7C8-8F99-CF3A-25FEBB8C8488}"/>
              </a:ext>
            </a:extLst>
          </p:cNvPr>
          <p:cNvSpPr/>
          <p:nvPr/>
        </p:nvSpPr>
        <p:spPr>
          <a:xfrm>
            <a:off x="127972" y="2824368"/>
            <a:ext cx="5136841" cy="403363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6D3F9-688E-B1A0-82B4-7E3281D3FF2F}"/>
              </a:ext>
            </a:extLst>
          </p:cNvPr>
          <p:cNvGrpSpPr/>
          <p:nvPr/>
        </p:nvGrpSpPr>
        <p:grpSpPr>
          <a:xfrm>
            <a:off x="7968114" y="2066544"/>
            <a:ext cx="800219" cy="760231"/>
            <a:chOff x="9466714" y="2066544"/>
            <a:chExt cx="800219" cy="7602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9BED3A-5DEB-CA27-B2F1-06E60DE6892D}"/>
                </a:ext>
              </a:extLst>
            </p:cNvPr>
            <p:cNvSpPr txBox="1"/>
            <p:nvPr/>
          </p:nvSpPr>
          <p:spPr>
            <a:xfrm>
              <a:off x="9466714" y="2426665"/>
              <a:ext cx="8002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F217FB-2DB1-46BD-BC59-88F23FD28D89}"/>
                </a:ext>
              </a:extLst>
            </p:cNvPr>
            <p:cNvCxnSpPr>
              <a:stCxn id="15" idx="0"/>
            </p:cNvCxnSpPr>
            <p:nvPr/>
          </p:nvCxnSpPr>
          <p:spPr>
            <a:xfrm flipV="1">
              <a:off x="9866824" y="2066544"/>
              <a:ext cx="0" cy="360121"/>
            </a:xfrm>
            <a:prstGeom prst="straightConnector1">
              <a:avLst/>
            </a:prstGeom>
            <a:ln w="38100">
              <a:solidFill>
                <a:srgbClr val="002B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3DB051-C1D8-1586-D50E-C5BA5E82E47D}"/>
              </a:ext>
            </a:extLst>
          </p:cNvPr>
          <p:cNvGrpSpPr/>
          <p:nvPr/>
        </p:nvGrpSpPr>
        <p:grpSpPr>
          <a:xfrm>
            <a:off x="9845253" y="4451080"/>
            <a:ext cx="1188720" cy="2302528"/>
            <a:chOff x="9845253" y="4451080"/>
            <a:chExt cx="1188720" cy="230252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6DFCE31-4B69-2DE0-B36A-A08D89F67852}"/>
                </a:ext>
              </a:extLst>
            </p:cNvPr>
            <p:cNvSpPr/>
            <p:nvPr/>
          </p:nvSpPr>
          <p:spPr>
            <a:xfrm>
              <a:off x="9845253" y="4451080"/>
              <a:ext cx="1188720" cy="1828800"/>
            </a:xfrm>
            <a:prstGeom prst="roundRect">
              <a:avLst>
                <a:gd name="adj" fmla="val 9636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99FC25-0296-BB94-30D8-723B91505E7D}"/>
                </a:ext>
              </a:extLst>
            </p:cNvPr>
            <p:cNvSpPr txBox="1"/>
            <p:nvPr/>
          </p:nvSpPr>
          <p:spPr>
            <a:xfrm>
              <a:off x="9845253" y="6353498"/>
              <a:ext cx="1188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CEE613-0BE5-764C-D878-B52760F3710A}"/>
              </a:ext>
            </a:extLst>
          </p:cNvPr>
          <p:cNvSpPr txBox="1"/>
          <p:nvPr/>
        </p:nvSpPr>
        <p:spPr>
          <a:xfrm>
            <a:off x="5936194" y="351720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80D27C-F7C4-32DA-F4CE-A9A5F7A63D01}"/>
              </a:ext>
            </a:extLst>
          </p:cNvPr>
          <p:cNvCxnSpPr>
            <a:cxnSpLocks/>
          </p:cNvCxnSpPr>
          <p:nvPr/>
        </p:nvCxnSpPr>
        <p:spPr>
          <a:xfrm flipH="1">
            <a:off x="5264813" y="5644880"/>
            <a:ext cx="478542" cy="0"/>
          </a:xfrm>
          <a:prstGeom prst="straightConnector1">
            <a:avLst/>
          </a:prstGeom>
          <a:ln w="38100">
            <a:solidFill>
              <a:srgbClr val="002B3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2E0C45-8ED6-8EFF-DFE1-92AB5D1FF103}"/>
              </a:ext>
            </a:extLst>
          </p:cNvPr>
          <p:cNvSpPr txBox="1"/>
          <p:nvPr/>
        </p:nvSpPr>
        <p:spPr>
          <a:xfrm>
            <a:off x="6336868" y="391731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 = 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87F3DF8-4562-D0FE-397C-780EB1F4D77E}"/>
              </a:ext>
            </a:extLst>
          </p:cNvPr>
          <p:cNvSpPr/>
          <p:nvPr/>
        </p:nvSpPr>
        <p:spPr>
          <a:xfrm>
            <a:off x="9845253" y="44510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3833C1A-DBA5-A83F-6AE6-B3FEA6A57EAC}"/>
              </a:ext>
            </a:extLst>
          </p:cNvPr>
          <p:cNvSpPr/>
          <p:nvPr/>
        </p:nvSpPr>
        <p:spPr>
          <a:xfrm>
            <a:off x="625580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548CEEA-2A4A-508D-5C2A-7365AFA44D16}"/>
              </a:ext>
            </a:extLst>
          </p:cNvPr>
          <p:cNvSpPr/>
          <p:nvPr/>
        </p:nvSpPr>
        <p:spPr>
          <a:xfrm>
            <a:off x="776413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09273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50981-F8C4-D3DA-4069-008322E62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E04CCF5-92F5-7F8F-C2C3-85490D8A16DA}"/>
              </a:ext>
            </a:extLst>
          </p:cNvPr>
          <p:cNvSpPr/>
          <p:nvPr/>
        </p:nvSpPr>
        <p:spPr>
          <a:xfrm>
            <a:off x="7739560" y="52649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51B9826-4A8B-0D52-BA39-540D162ECA12}"/>
              </a:ext>
            </a:extLst>
          </p:cNvPr>
          <p:cNvSpPr/>
          <p:nvPr/>
        </p:nvSpPr>
        <p:spPr>
          <a:xfrm>
            <a:off x="1702344" y="52649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D8D73C1-CF72-4574-58D3-D772BA32B638}"/>
              </a:ext>
            </a:extLst>
          </p:cNvPr>
          <p:cNvSpPr/>
          <p:nvPr/>
        </p:nvSpPr>
        <p:spPr>
          <a:xfrm>
            <a:off x="9248864" y="52649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868729B-A364-89F6-2610-9E7AF24901C2}"/>
              </a:ext>
            </a:extLst>
          </p:cNvPr>
          <p:cNvSpPr/>
          <p:nvPr/>
        </p:nvSpPr>
        <p:spPr>
          <a:xfrm>
            <a:off x="193038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7D4542D-52EE-6DF7-13AB-EEA27EC2F7A0}"/>
              </a:ext>
            </a:extLst>
          </p:cNvPr>
          <p:cNvSpPr/>
          <p:nvPr/>
        </p:nvSpPr>
        <p:spPr>
          <a:xfrm>
            <a:off x="3211648" y="52649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9CCD29B-98EC-3BB7-1145-A25D471FDC9C}"/>
              </a:ext>
            </a:extLst>
          </p:cNvPr>
          <p:cNvSpPr/>
          <p:nvPr/>
        </p:nvSpPr>
        <p:spPr>
          <a:xfrm>
            <a:off x="4720952" y="52649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DB57129-244C-E10B-9938-A133C1A85C65}"/>
              </a:ext>
            </a:extLst>
          </p:cNvPr>
          <p:cNvSpPr/>
          <p:nvPr/>
        </p:nvSpPr>
        <p:spPr>
          <a:xfrm>
            <a:off x="6230256" y="52649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2C42E16-CABF-A813-9DF9-BEC80FA79139}"/>
              </a:ext>
            </a:extLst>
          </p:cNvPr>
          <p:cNvGrpSpPr/>
          <p:nvPr/>
        </p:nvGrpSpPr>
        <p:grpSpPr>
          <a:xfrm>
            <a:off x="1835680" y="2480310"/>
            <a:ext cx="922047" cy="1066693"/>
            <a:chOff x="326376" y="2476500"/>
            <a:chExt cx="922047" cy="106669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6A21C6-F424-351B-8A2B-D4A2D211A916}"/>
                </a:ext>
              </a:extLst>
            </p:cNvPr>
            <p:cNvSpPr txBox="1"/>
            <p:nvPr/>
          </p:nvSpPr>
          <p:spPr>
            <a:xfrm>
              <a:off x="326376" y="3081528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FFD08D3-B3D1-B5BD-E7FB-7BF1E2110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399" y="2476500"/>
              <a:ext cx="0" cy="43434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475A043-862B-DBD7-8136-2C0894B4647F}"/>
              </a:ext>
            </a:extLst>
          </p:cNvPr>
          <p:cNvGrpSpPr/>
          <p:nvPr/>
        </p:nvGrpSpPr>
        <p:grpSpPr>
          <a:xfrm>
            <a:off x="3153395" y="2480310"/>
            <a:ext cx="1305226" cy="1066693"/>
            <a:chOff x="1669114" y="2476500"/>
            <a:chExt cx="1305226" cy="106669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85CB38-A18B-8AFF-87F9-B1CF0838624D}"/>
                </a:ext>
              </a:extLst>
            </p:cNvPr>
            <p:cNvSpPr txBox="1"/>
            <p:nvPr/>
          </p:nvSpPr>
          <p:spPr>
            <a:xfrm>
              <a:off x="1669114" y="3081528"/>
              <a:ext cx="13052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L[i+1]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FC9E00A-CA42-83C4-D552-8940982031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1727" y="2476500"/>
              <a:ext cx="0" cy="43434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9C9D776-529D-E00B-43EF-77794E6E7450}"/>
              </a:ext>
            </a:extLst>
          </p:cNvPr>
          <p:cNvSpPr/>
          <p:nvPr/>
        </p:nvSpPr>
        <p:spPr>
          <a:xfrm>
            <a:off x="10758170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637342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22248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73081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323914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474747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87545A-C688-ABC4-7AE6-5413EE4C36B1}"/>
              </a:ext>
            </a:extLst>
          </p:cNvPr>
          <p:cNvSpPr/>
          <p:nvPr/>
        </p:nvSpPr>
        <p:spPr>
          <a:xfrm>
            <a:off x="625580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F87F6C-041A-8F6E-DBAF-45C314002E0D}"/>
              </a:ext>
            </a:extLst>
          </p:cNvPr>
          <p:cNvSpPr/>
          <p:nvPr/>
        </p:nvSpPr>
        <p:spPr>
          <a:xfrm>
            <a:off x="776413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5B009F-8F7E-3FD6-5A09-8D60D5EFF365}"/>
              </a:ext>
            </a:extLst>
          </p:cNvPr>
          <p:cNvSpPr/>
          <p:nvPr/>
        </p:nvSpPr>
        <p:spPr>
          <a:xfrm>
            <a:off x="927246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D70F92-0D0B-D504-E938-D709977AD873}"/>
              </a:ext>
            </a:extLst>
          </p:cNvPr>
          <p:cNvSpPr/>
          <p:nvPr/>
        </p:nvSpPr>
        <p:spPr>
          <a:xfrm>
            <a:off x="10780795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7764134" y="2176272"/>
            <a:ext cx="4205382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B2492B-E7C8-8F99-CF3A-25FEBB8C8488}"/>
              </a:ext>
            </a:extLst>
          </p:cNvPr>
          <p:cNvSpPr/>
          <p:nvPr/>
        </p:nvSpPr>
        <p:spPr>
          <a:xfrm>
            <a:off x="127972" y="2824368"/>
            <a:ext cx="5136841" cy="403363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6D3F9-688E-B1A0-82B4-7E3281D3FF2F}"/>
              </a:ext>
            </a:extLst>
          </p:cNvPr>
          <p:cNvGrpSpPr/>
          <p:nvPr/>
        </p:nvGrpSpPr>
        <p:grpSpPr>
          <a:xfrm>
            <a:off x="7968114" y="2066544"/>
            <a:ext cx="800219" cy="760231"/>
            <a:chOff x="9466714" y="2066544"/>
            <a:chExt cx="800219" cy="7602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9BED3A-5DEB-CA27-B2F1-06E60DE6892D}"/>
                </a:ext>
              </a:extLst>
            </p:cNvPr>
            <p:cNvSpPr txBox="1"/>
            <p:nvPr/>
          </p:nvSpPr>
          <p:spPr>
            <a:xfrm>
              <a:off x="9466714" y="2426665"/>
              <a:ext cx="8002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F217FB-2DB1-46BD-BC59-88F23FD28D89}"/>
                </a:ext>
              </a:extLst>
            </p:cNvPr>
            <p:cNvCxnSpPr>
              <a:stCxn id="15" idx="0"/>
            </p:cNvCxnSpPr>
            <p:nvPr/>
          </p:nvCxnSpPr>
          <p:spPr>
            <a:xfrm flipV="1">
              <a:off x="9866824" y="2066544"/>
              <a:ext cx="0" cy="360121"/>
            </a:xfrm>
            <a:prstGeom prst="straightConnector1">
              <a:avLst/>
            </a:prstGeom>
            <a:ln w="38100">
              <a:solidFill>
                <a:srgbClr val="002B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3DB051-C1D8-1586-D50E-C5BA5E82E47D}"/>
              </a:ext>
            </a:extLst>
          </p:cNvPr>
          <p:cNvGrpSpPr/>
          <p:nvPr/>
        </p:nvGrpSpPr>
        <p:grpSpPr>
          <a:xfrm>
            <a:off x="9845253" y="4451080"/>
            <a:ext cx="1188720" cy="2302528"/>
            <a:chOff x="9845253" y="4451080"/>
            <a:chExt cx="1188720" cy="230252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6DFCE31-4B69-2DE0-B36A-A08D89F67852}"/>
                </a:ext>
              </a:extLst>
            </p:cNvPr>
            <p:cNvSpPr/>
            <p:nvPr/>
          </p:nvSpPr>
          <p:spPr>
            <a:xfrm>
              <a:off x="9845253" y="4451080"/>
              <a:ext cx="1188720" cy="1828800"/>
            </a:xfrm>
            <a:prstGeom prst="roundRect">
              <a:avLst>
                <a:gd name="adj" fmla="val 9636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99FC25-0296-BB94-30D8-723B91505E7D}"/>
                </a:ext>
              </a:extLst>
            </p:cNvPr>
            <p:cNvSpPr txBox="1"/>
            <p:nvPr/>
          </p:nvSpPr>
          <p:spPr>
            <a:xfrm>
              <a:off x="9845253" y="6353498"/>
              <a:ext cx="1188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CEE613-0BE5-764C-D878-B52760F3710A}"/>
              </a:ext>
            </a:extLst>
          </p:cNvPr>
          <p:cNvSpPr txBox="1"/>
          <p:nvPr/>
        </p:nvSpPr>
        <p:spPr>
          <a:xfrm>
            <a:off x="5936194" y="351720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80D27C-F7C4-32DA-F4CE-A9A5F7A63D01}"/>
              </a:ext>
            </a:extLst>
          </p:cNvPr>
          <p:cNvCxnSpPr>
            <a:cxnSpLocks/>
          </p:cNvCxnSpPr>
          <p:nvPr/>
        </p:nvCxnSpPr>
        <p:spPr>
          <a:xfrm flipH="1">
            <a:off x="5264813" y="5975080"/>
            <a:ext cx="478542" cy="0"/>
          </a:xfrm>
          <a:prstGeom prst="straightConnector1">
            <a:avLst/>
          </a:prstGeom>
          <a:ln w="38100">
            <a:solidFill>
              <a:srgbClr val="002B3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2E0C45-8ED6-8EFF-DFE1-92AB5D1FF103}"/>
              </a:ext>
            </a:extLst>
          </p:cNvPr>
          <p:cNvSpPr txBox="1"/>
          <p:nvPr/>
        </p:nvSpPr>
        <p:spPr>
          <a:xfrm>
            <a:off x="6336868" y="391731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 = 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87F3DF8-4562-D0FE-397C-780EB1F4D77E}"/>
              </a:ext>
            </a:extLst>
          </p:cNvPr>
          <p:cNvSpPr/>
          <p:nvPr/>
        </p:nvSpPr>
        <p:spPr>
          <a:xfrm>
            <a:off x="9845253" y="44510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3833C1A-DBA5-A83F-6AE6-B3FEA6A57EAC}"/>
              </a:ext>
            </a:extLst>
          </p:cNvPr>
          <p:cNvSpPr/>
          <p:nvPr/>
        </p:nvSpPr>
        <p:spPr>
          <a:xfrm>
            <a:off x="625580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548CEEA-2A4A-508D-5C2A-7365AFA44D16}"/>
              </a:ext>
            </a:extLst>
          </p:cNvPr>
          <p:cNvSpPr/>
          <p:nvPr/>
        </p:nvSpPr>
        <p:spPr>
          <a:xfrm>
            <a:off x="776413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67249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22248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73081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323914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474747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87545A-C688-ABC4-7AE6-5413EE4C36B1}"/>
              </a:ext>
            </a:extLst>
          </p:cNvPr>
          <p:cNvSpPr/>
          <p:nvPr/>
        </p:nvSpPr>
        <p:spPr>
          <a:xfrm>
            <a:off x="625580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F87F6C-041A-8F6E-DBAF-45C314002E0D}"/>
              </a:ext>
            </a:extLst>
          </p:cNvPr>
          <p:cNvSpPr/>
          <p:nvPr/>
        </p:nvSpPr>
        <p:spPr>
          <a:xfrm>
            <a:off x="776413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5B009F-8F7E-3FD6-5A09-8D60D5EFF365}"/>
              </a:ext>
            </a:extLst>
          </p:cNvPr>
          <p:cNvSpPr/>
          <p:nvPr/>
        </p:nvSpPr>
        <p:spPr>
          <a:xfrm>
            <a:off x="927246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D70F92-0D0B-D504-E938-D709977AD873}"/>
              </a:ext>
            </a:extLst>
          </p:cNvPr>
          <p:cNvSpPr/>
          <p:nvPr/>
        </p:nvSpPr>
        <p:spPr>
          <a:xfrm>
            <a:off x="10780795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7764134" y="2176272"/>
            <a:ext cx="4205382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B2492B-E7C8-8F99-CF3A-25FEBB8C8488}"/>
              </a:ext>
            </a:extLst>
          </p:cNvPr>
          <p:cNvSpPr/>
          <p:nvPr/>
        </p:nvSpPr>
        <p:spPr>
          <a:xfrm>
            <a:off x="127972" y="2824368"/>
            <a:ext cx="5136841" cy="403363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6D3F9-688E-B1A0-82B4-7E3281D3FF2F}"/>
              </a:ext>
            </a:extLst>
          </p:cNvPr>
          <p:cNvGrpSpPr/>
          <p:nvPr/>
        </p:nvGrpSpPr>
        <p:grpSpPr>
          <a:xfrm>
            <a:off x="9492114" y="2066544"/>
            <a:ext cx="800219" cy="760231"/>
            <a:chOff x="9466714" y="2066544"/>
            <a:chExt cx="800219" cy="7602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9BED3A-5DEB-CA27-B2F1-06E60DE6892D}"/>
                </a:ext>
              </a:extLst>
            </p:cNvPr>
            <p:cNvSpPr txBox="1"/>
            <p:nvPr/>
          </p:nvSpPr>
          <p:spPr>
            <a:xfrm>
              <a:off x="9466714" y="2426665"/>
              <a:ext cx="8002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F217FB-2DB1-46BD-BC59-88F23FD28D89}"/>
                </a:ext>
              </a:extLst>
            </p:cNvPr>
            <p:cNvCxnSpPr>
              <a:stCxn id="15" idx="0"/>
            </p:cNvCxnSpPr>
            <p:nvPr/>
          </p:nvCxnSpPr>
          <p:spPr>
            <a:xfrm flipV="1">
              <a:off x="9866824" y="2066544"/>
              <a:ext cx="0" cy="360121"/>
            </a:xfrm>
            <a:prstGeom prst="straightConnector1">
              <a:avLst/>
            </a:prstGeom>
            <a:ln w="38100">
              <a:solidFill>
                <a:srgbClr val="002B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3DB051-C1D8-1586-D50E-C5BA5E82E47D}"/>
              </a:ext>
            </a:extLst>
          </p:cNvPr>
          <p:cNvGrpSpPr/>
          <p:nvPr/>
        </p:nvGrpSpPr>
        <p:grpSpPr>
          <a:xfrm>
            <a:off x="9845253" y="4451080"/>
            <a:ext cx="1188720" cy="2302528"/>
            <a:chOff x="9845253" y="4451080"/>
            <a:chExt cx="1188720" cy="230252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6DFCE31-4B69-2DE0-B36A-A08D89F67852}"/>
                </a:ext>
              </a:extLst>
            </p:cNvPr>
            <p:cNvSpPr/>
            <p:nvPr/>
          </p:nvSpPr>
          <p:spPr>
            <a:xfrm>
              <a:off x="9845253" y="4451080"/>
              <a:ext cx="1188720" cy="1828800"/>
            </a:xfrm>
            <a:prstGeom prst="roundRect">
              <a:avLst>
                <a:gd name="adj" fmla="val 9636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99FC25-0296-BB94-30D8-723B91505E7D}"/>
                </a:ext>
              </a:extLst>
            </p:cNvPr>
            <p:cNvSpPr txBox="1"/>
            <p:nvPr/>
          </p:nvSpPr>
          <p:spPr>
            <a:xfrm>
              <a:off x="9845253" y="6353498"/>
              <a:ext cx="1188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CEE613-0BE5-764C-D878-B52760F3710A}"/>
              </a:ext>
            </a:extLst>
          </p:cNvPr>
          <p:cNvSpPr txBox="1"/>
          <p:nvPr/>
        </p:nvSpPr>
        <p:spPr>
          <a:xfrm>
            <a:off x="5936194" y="351720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80D27C-F7C4-32DA-F4CE-A9A5F7A63D01}"/>
              </a:ext>
            </a:extLst>
          </p:cNvPr>
          <p:cNvCxnSpPr>
            <a:cxnSpLocks/>
          </p:cNvCxnSpPr>
          <p:nvPr/>
        </p:nvCxnSpPr>
        <p:spPr>
          <a:xfrm flipH="1">
            <a:off x="5264813" y="5975080"/>
            <a:ext cx="478542" cy="0"/>
          </a:xfrm>
          <a:prstGeom prst="straightConnector1">
            <a:avLst/>
          </a:prstGeom>
          <a:ln w="38100">
            <a:solidFill>
              <a:srgbClr val="002B3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2E0C45-8ED6-8EFF-DFE1-92AB5D1FF103}"/>
              </a:ext>
            </a:extLst>
          </p:cNvPr>
          <p:cNvSpPr txBox="1"/>
          <p:nvPr/>
        </p:nvSpPr>
        <p:spPr>
          <a:xfrm>
            <a:off x="6336868" y="391731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 = 6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87F3DF8-4562-D0FE-397C-780EB1F4D77E}"/>
              </a:ext>
            </a:extLst>
          </p:cNvPr>
          <p:cNvSpPr/>
          <p:nvPr/>
        </p:nvSpPr>
        <p:spPr>
          <a:xfrm>
            <a:off x="9845253" y="44510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3833C1A-DBA5-A83F-6AE6-B3FEA6A57EAC}"/>
              </a:ext>
            </a:extLst>
          </p:cNvPr>
          <p:cNvSpPr/>
          <p:nvPr/>
        </p:nvSpPr>
        <p:spPr>
          <a:xfrm>
            <a:off x="625580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548CEEA-2A4A-508D-5C2A-7365AFA44D16}"/>
              </a:ext>
            </a:extLst>
          </p:cNvPr>
          <p:cNvSpPr/>
          <p:nvPr/>
        </p:nvSpPr>
        <p:spPr>
          <a:xfrm>
            <a:off x="776413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59511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22248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73081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323914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474747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87545A-C688-ABC4-7AE6-5413EE4C36B1}"/>
              </a:ext>
            </a:extLst>
          </p:cNvPr>
          <p:cNvSpPr/>
          <p:nvPr/>
        </p:nvSpPr>
        <p:spPr>
          <a:xfrm>
            <a:off x="625580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F87F6C-041A-8F6E-DBAF-45C314002E0D}"/>
              </a:ext>
            </a:extLst>
          </p:cNvPr>
          <p:cNvSpPr/>
          <p:nvPr/>
        </p:nvSpPr>
        <p:spPr>
          <a:xfrm>
            <a:off x="776413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5B009F-8F7E-3FD6-5A09-8D60D5EFF365}"/>
              </a:ext>
            </a:extLst>
          </p:cNvPr>
          <p:cNvSpPr/>
          <p:nvPr/>
        </p:nvSpPr>
        <p:spPr>
          <a:xfrm>
            <a:off x="927246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D70F92-0D0B-D504-E938-D709977AD873}"/>
              </a:ext>
            </a:extLst>
          </p:cNvPr>
          <p:cNvSpPr/>
          <p:nvPr/>
        </p:nvSpPr>
        <p:spPr>
          <a:xfrm>
            <a:off x="10780795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7764134" y="2176272"/>
            <a:ext cx="4205382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B2492B-E7C8-8F99-CF3A-25FEBB8C8488}"/>
              </a:ext>
            </a:extLst>
          </p:cNvPr>
          <p:cNvSpPr/>
          <p:nvPr/>
        </p:nvSpPr>
        <p:spPr>
          <a:xfrm>
            <a:off x="127972" y="2824368"/>
            <a:ext cx="5136841" cy="403363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6D3F9-688E-B1A0-82B4-7E3281D3FF2F}"/>
              </a:ext>
            </a:extLst>
          </p:cNvPr>
          <p:cNvGrpSpPr/>
          <p:nvPr/>
        </p:nvGrpSpPr>
        <p:grpSpPr>
          <a:xfrm>
            <a:off x="9492114" y="2066544"/>
            <a:ext cx="800219" cy="760231"/>
            <a:chOff x="9466714" y="2066544"/>
            <a:chExt cx="800219" cy="7602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9BED3A-5DEB-CA27-B2F1-06E60DE6892D}"/>
                </a:ext>
              </a:extLst>
            </p:cNvPr>
            <p:cNvSpPr txBox="1"/>
            <p:nvPr/>
          </p:nvSpPr>
          <p:spPr>
            <a:xfrm>
              <a:off x="9466714" y="2426665"/>
              <a:ext cx="8002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F217FB-2DB1-46BD-BC59-88F23FD28D89}"/>
                </a:ext>
              </a:extLst>
            </p:cNvPr>
            <p:cNvCxnSpPr>
              <a:stCxn id="15" idx="0"/>
            </p:cNvCxnSpPr>
            <p:nvPr/>
          </p:nvCxnSpPr>
          <p:spPr>
            <a:xfrm flipV="1">
              <a:off x="9866824" y="2066544"/>
              <a:ext cx="0" cy="360121"/>
            </a:xfrm>
            <a:prstGeom prst="straightConnector1">
              <a:avLst/>
            </a:prstGeom>
            <a:ln w="38100">
              <a:solidFill>
                <a:srgbClr val="002B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3DB051-C1D8-1586-D50E-C5BA5E82E47D}"/>
              </a:ext>
            </a:extLst>
          </p:cNvPr>
          <p:cNvGrpSpPr/>
          <p:nvPr/>
        </p:nvGrpSpPr>
        <p:grpSpPr>
          <a:xfrm>
            <a:off x="9845253" y="4451080"/>
            <a:ext cx="1188720" cy="2302528"/>
            <a:chOff x="9845253" y="4451080"/>
            <a:chExt cx="1188720" cy="230252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6DFCE31-4B69-2DE0-B36A-A08D89F67852}"/>
                </a:ext>
              </a:extLst>
            </p:cNvPr>
            <p:cNvSpPr/>
            <p:nvPr/>
          </p:nvSpPr>
          <p:spPr>
            <a:xfrm>
              <a:off x="9845253" y="4451080"/>
              <a:ext cx="1188720" cy="1828800"/>
            </a:xfrm>
            <a:prstGeom prst="roundRect">
              <a:avLst>
                <a:gd name="adj" fmla="val 9636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99FC25-0296-BB94-30D8-723B91505E7D}"/>
                </a:ext>
              </a:extLst>
            </p:cNvPr>
            <p:cNvSpPr txBox="1"/>
            <p:nvPr/>
          </p:nvSpPr>
          <p:spPr>
            <a:xfrm>
              <a:off x="9845253" y="6353498"/>
              <a:ext cx="1188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CEE613-0BE5-764C-D878-B52760F3710A}"/>
              </a:ext>
            </a:extLst>
          </p:cNvPr>
          <p:cNvSpPr txBox="1"/>
          <p:nvPr/>
        </p:nvSpPr>
        <p:spPr>
          <a:xfrm>
            <a:off x="5936194" y="351720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80D27C-F7C4-32DA-F4CE-A9A5F7A63D01}"/>
              </a:ext>
            </a:extLst>
          </p:cNvPr>
          <p:cNvCxnSpPr>
            <a:cxnSpLocks/>
          </p:cNvCxnSpPr>
          <p:nvPr/>
        </p:nvCxnSpPr>
        <p:spPr>
          <a:xfrm flipH="1">
            <a:off x="5264813" y="5301980"/>
            <a:ext cx="478542" cy="0"/>
          </a:xfrm>
          <a:prstGeom prst="straightConnector1">
            <a:avLst/>
          </a:prstGeom>
          <a:ln w="38100">
            <a:solidFill>
              <a:srgbClr val="002B3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2E0C45-8ED6-8EFF-DFE1-92AB5D1FF103}"/>
              </a:ext>
            </a:extLst>
          </p:cNvPr>
          <p:cNvSpPr txBox="1"/>
          <p:nvPr/>
        </p:nvSpPr>
        <p:spPr>
          <a:xfrm>
            <a:off x="6336868" y="391731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 = 6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87F3DF8-4562-D0FE-397C-780EB1F4D77E}"/>
              </a:ext>
            </a:extLst>
          </p:cNvPr>
          <p:cNvSpPr/>
          <p:nvPr/>
        </p:nvSpPr>
        <p:spPr>
          <a:xfrm>
            <a:off x="9845253" y="44510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3833C1A-DBA5-A83F-6AE6-B3FEA6A57EAC}"/>
              </a:ext>
            </a:extLst>
          </p:cNvPr>
          <p:cNvSpPr/>
          <p:nvPr/>
        </p:nvSpPr>
        <p:spPr>
          <a:xfrm>
            <a:off x="625580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548CEEA-2A4A-508D-5C2A-7365AFA44D16}"/>
              </a:ext>
            </a:extLst>
          </p:cNvPr>
          <p:cNvSpPr/>
          <p:nvPr/>
        </p:nvSpPr>
        <p:spPr>
          <a:xfrm>
            <a:off x="776413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40631CC-1D25-6961-8F5A-065B4C2B48DE}"/>
              </a:ext>
            </a:extLst>
          </p:cNvPr>
          <p:cNvSpPr/>
          <p:nvPr/>
        </p:nvSpPr>
        <p:spPr>
          <a:xfrm>
            <a:off x="10780795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53088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22248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73081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323914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474747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87545A-C688-ABC4-7AE6-5413EE4C36B1}"/>
              </a:ext>
            </a:extLst>
          </p:cNvPr>
          <p:cNvSpPr/>
          <p:nvPr/>
        </p:nvSpPr>
        <p:spPr>
          <a:xfrm>
            <a:off x="625580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F87F6C-041A-8F6E-DBAF-45C314002E0D}"/>
              </a:ext>
            </a:extLst>
          </p:cNvPr>
          <p:cNvSpPr/>
          <p:nvPr/>
        </p:nvSpPr>
        <p:spPr>
          <a:xfrm>
            <a:off x="776413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5B009F-8F7E-3FD6-5A09-8D60D5EFF365}"/>
              </a:ext>
            </a:extLst>
          </p:cNvPr>
          <p:cNvSpPr/>
          <p:nvPr/>
        </p:nvSpPr>
        <p:spPr>
          <a:xfrm>
            <a:off x="927246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D70F92-0D0B-D504-E938-D709977AD873}"/>
              </a:ext>
            </a:extLst>
          </p:cNvPr>
          <p:cNvSpPr/>
          <p:nvPr/>
        </p:nvSpPr>
        <p:spPr>
          <a:xfrm>
            <a:off x="10780795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7764134" y="2176272"/>
            <a:ext cx="4205382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B2492B-E7C8-8F99-CF3A-25FEBB8C8488}"/>
              </a:ext>
            </a:extLst>
          </p:cNvPr>
          <p:cNvSpPr/>
          <p:nvPr/>
        </p:nvSpPr>
        <p:spPr>
          <a:xfrm>
            <a:off x="127972" y="2824368"/>
            <a:ext cx="5136841" cy="403363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6D3F9-688E-B1A0-82B4-7E3281D3FF2F}"/>
              </a:ext>
            </a:extLst>
          </p:cNvPr>
          <p:cNvGrpSpPr/>
          <p:nvPr/>
        </p:nvGrpSpPr>
        <p:grpSpPr>
          <a:xfrm>
            <a:off x="9492114" y="2066544"/>
            <a:ext cx="800219" cy="760231"/>
            <a:chOff x="9466714" y="2066544"/>
            <a:chExt cx="800219" cy="7602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9BED3A-5DEB-CA27-B2F1-06E60DE6892D}"/>
                </a:ext>
              </a:extLst>
            </p:cNvPr>
            <p:cNvSpPr txBox="1"/>
            <p:nvPr/>
          </p:nvSpPr>
          <p:spPr>
            <a:xfrm>
              <a:off x="9466714" y="2426665"/>
              <a:ext cx="8002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F217FB-2DB1-46BD-BC59-88F23FD28D89}"/>
                </a:ext>
              </a:extLst>
            </p:cNvPr>
            <p:cNvCxnSpPr>
              <a:stCxn id="15" idx="0"/>
            </p:cNvCxnSpPr>
            <p:nvPr/>
          </p:nvCxnSpPr>
          <p:spPr>
            <a:xfrm flipV="1">
              <a:off x="9866824" y="2066544"/>
              <a:ext cx="0" cy="360121"/>
            </a:xfrm>
            <a:prstGeom prst="straightConnector1">
              <a:avLst/>
            </a:prstGeom>
            <a:ln w="38100">
              <a:solidFill>
                <a:srgbClr val="002B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3DB051-C1D8-1586-D50E-C5BA5E82E47D}"/>
              </a:ext>
            </a:extLst>
          </p:cNvPr>
          <p:cNvGrpSpPr/>
          <p:nvPr/>
        </p:nvGrpSpPr>
        <p:grpSpPr>
          <a:xfrm>
            <a:off x="9845253" y="4451080"/>
            <a:ext cx="1188720" cy="2302528"/>
            <a:chOff x="9845253" y="4451080"/>
            <a:chExt cx="1188720" cy="230252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6DFCE31-4B69-2DE0-B36A-A08D89F67852}"/>
                </a:ext>
              </a:extLst>
            </p:cNvPr>
            <p:cNvSpPr/>
            <p:nvPr/>
          </p:nvSpPr>
          <p:spPr>
            <a:xfrm>
              <a:off x="9845253" y="4451080"/>
              <a:ext cx="1188720" cy="1828800"/>
            </a:xfrm>
            <a:prstGeom prst="roundRect">
              <a:avLst>
                <a:gd name="adj" fmla="val 9636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99FC25-0296-BB94-30D8-723B91505E7D}"/>
                </a:ext>
              </a:extLst>
            </p:cNvPr>
            <p:cNvSpPr txBox="1"/>
            <p:nvPr/>
          </p:nvSpPr>
          <p:spPr>
            <a:xfrm>
              <a:off x="9845253" y="6353498"/>
              <a:ext cx="1188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CEE613-0BE5-764C-D878-B52760F3710A}"/>
              </a:ext>
            </a:extLst>
          </p:cNvPr>
          <p:cNvSpPr txBox="1"/>
          <p:nvPr/>
        </p:nvSpPr>
        <p:spPr>
          <a:xfrm>
            <a:off x="5936194" y="351720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80D27C-F7C4-32DA-F4CE-A9A5F7A63D01}"/>
              </a:ext>
            </a:extLst>
          </p:cNvPr>
          <p:cNvCxnSpPr>
            <a:cxnSpLocks/>
          </p:cNvCxnSpPr>
          <p:nvPr/>
        </p:nvCxnSpPr>
        <p:spPr>
          <a:xfrm flipH="1">
            <a:off x="5264813" y="5695680"/>
            <a:ext cx="478542" cy="0"/>
          </a:xfrm>
          <a:prstGeom prst="straightConnector1">
            <a:avLst/>
          </a:prstGeom>
          <a:ln w="38100">
            <a:solidFill>
              <a:srgbClr val="002B3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2E0C45-8ED6-8EFF-DFE1-92AB5D1FF103}"/>
              </a:ext>
            </a:extLst>
          </p:cNvPr>
          <p:cNvSpPr txBox="1"/>
          <p:nvPr/>
        </p:nvSpPr>
        <p:spPr>
          <a:xfrm>
            <a:off x="6336868" y="391731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 = 6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87F3DF8-4562-D0FE-397C-780EB1F4D77E}"/>
              </a:ext>
            </a:extLst>
          </p:cNvPr>
          <p:cNvSpPr/>
          <p:nvPr/>
        </p:nvSpPr>
        <p:spPr>
          <a:xfrm>
            <a:off x="9845253" y="44510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3833C1A-DBA5-A83F-6AE6-B3FEA6A57EAC}"/>
              </a:ext>
            </a:extLst>
          </p:cNvPr>
          <p:cNvSpPr/>
          <p:nvPr/>
        </p:nvSpPr>
        <p:spPr>
          <a:xfrm>
            <a:off x="625580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548CEEA-2A4A-508D-5C2A-7365AFA44D16}"/>
              </a:ext>
            </a:extLst>
          </p:cNvPr>
          <p:cNvSpPr/>
          <p:nvPr/>
        </p:nvSpPr>
        <p:spPr>
          <a:xfrm>
            <a:off x="776413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40631CC-1D25-6961-8F5A-065B4C2B48DE}"/>
              </a:ext>
            </a:extLst>
          </p:cNvPr>
          <p:cNvSpPr/>
          <p:nvPr/>
        </p:nvSpPr>
        <p:spPr>
          <a:xfrm>
            <a:off x="927629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434190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22248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73081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323914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474747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87545A-C688-ABC4-7AE6-5413EE4C36B1}"/>
              </a:ext>
            </a:extLst>
          </p:cNvPr>
          <p:cNvSpPr/>
          <p:nvPr/>
        </p:nvSpPr>
        <p:spPr>
          <a:xfrm>
            <a:off x="625580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F87F6C-041A-8F6E-DBAF-45C314002E0D}"/>
              </a:ext>
            </a:extLst>
          </p:cNvPr>
          <p:cNvSpPr/>
          <p:nvPr/>
        </p:nvSpPr>
        <p:spPr>
          <a:xfrm>
            <a:off x="776413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5B009F-8F7E-3FD6-5A09-8D60D5EFF365}"/>
              </a:ext>
            </a:extLst>
          </p:cNvPr>
          <p:cNvSpPr/>
          <p:nvPr/>
        </p:nvSpPr>
        <p:spPr>
          <a:xfrm>
            <a:off x="927246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D70F92-0D0B-D504-E938-D709977AD873}"/>
              </a:ext>
            </a:extLst>
          </p:cNvPr>
          <p:cNvSpPr/>
          <p:nvPr/>
        </p:nvSpPr>
        <p:spPr>
          <a:xfrm>
            <a:off x="10780795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7764134" y="2176272"/>
            <a:ext cx="4205382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B2492B-E7C8-8F99-CF3A-25FEBB8C8488}"/>
              </a:ext>
            </a:extLst>
          </p:cNvPr>
          <p:cNvSpPr/>
          <p:nvPr/>
        </p:nvSpPr>
        <p:spPr>
          <a:xfrm>
            <a:off x="127972" y="2824368"/>
            <a:ext cx="5136841" cy="403363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6D3F9-688E-B1A0-82B4-7E3281D3FF2F}"/>
              </a:ext>
            </a:extLst>
          </p:cNvPr>
          <p:cNvGrpSpPr/>
          <p:nvPr/>
        </p:nvGrpSpPr>
        <p:grpSpPr>
          <a:xfrm>
            <a:off x="9492114" y="2066544"/>
            <a:ext cx="800219" cy="760231"/>
            <a:chOff x="9466714" y="2066544"/>
            <a:chExt cx="800219" cy="7602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9BED3A-5DEB-CA27-B2F1-06E60DE6892D}"/>
                </a:ext>
              </a:extLst>
            </p:cNvPr>
            <p:cNvSpPr txBox="1"/>
            <p:nvPr/>
          </p:nvSpPr>
          <p:spPr>
            <a:xfrm>
              <a:off x="9466714" y="2426665"/>
              <a:ext cx="8002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F217FB-2DB1-46BD-BC59-88F23FD28D89}"/>
                </a:ext>
              </a:extLst>
            </p:cNvPr>
            <p:cNvCxnSpPr>
              <a:stCxn id="15" idx="0"/>
            </p:cNvCxnSpPr>
            <p:nvPr/>
          </p:nvCxnSpPr>
          <p:spPr>
            <a:xfrm flipV="1">
              <a:off x="9866824" y="2066544"/>
              <a:ext cx="0" cy="360121"/>
            </a:xfrm>
            <a:prstGeom prst="straightConnector1">
              <a:avLst/>
            </a:prstGeom>
            <a:ln w="38100">
              <a:solidFill>
                <a:srgbClr val="002B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3DB051-C1D8-1586-D50E-C5BA5E82E47D}"/>
              </a:ext>
            </a:extLst>
          </p:cNvPr>
          <p:cNvGrpSpPr/>
          <p:nvPr/>
        </p:nvGrpSpPr>
        <p:grpSpPr>
          <a:xfrm>
            <a:off x="9845253" y="4451080"/>
            <a:ext cx="1188720" cy="2302528"/>
            <a:chOff x="9845253" y="4451080"/>
            <a:chExt cx="1188720" cy="230252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6DFCE31-4B69-2DE0-B36A-A08D89F67852}"/>
                </a:ext>
              </a:extLst>
            </p:cNvPr>
            <p:cNvSpPr/>
            <p:nvPr/>
          </p:nvSpPr>
          <p:spPr>
            <a:xfrm>
              <a:off x="9845253" y="4451080"/>
              <a:ext cx="1188720" cy="1828800"/>
            </a:xfrm>
            <a:prstGeom prst="roundRect">
              <a:avLst>
                <a:gd name="adj" fmla="val 9636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99FC25-0296-BB94-30D8-723B91505E7D}"/>
                </a:ext>
              </a:extLst>
            </p:cNvPr>
            <p:cNvSpPr txBox="1"/>
            <p:nvPr/>
          </p:nvSpPr>
          <p:spPr>
            <a:xfrm>
              <a:off x="9845253" y="6353498"/>
              <a:ext cx="1188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CEE613-0BE5-764C-D878-B52760F3710A}"/>
              </a:ext>
            </a:extLst>
          </p:cNvPr>
          <p:cNvSpPr txBox="1"/>
          <p:nvPr/>
        </p:nvSpPr>
        <p:spPr>
          <a:xfrm>
            <a:off x="5936194" y="351720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80D27C-F7C4-32DA-F4CE-A9A5F7A63D01}"/>
              </a:ext>
            </a:extLst>
          </p:cNvPr>
          <p:cNvCxnSpPr>
            <a:cxnSpLocks/>
          </p:cNvCxnSpPr>
          <p:nvPr/>
        </p:nvCxnSpPr>
        <p:spPr>
          <a:xfrm flipH="1">
            <a:off x="5264813" y="6013180"/>
            <a:ext cx="478542" cy="0"/>
          </a:xfrm>
          <a:prstGeom prst="straightConnector1">
            <a:avLst/>
          </a:prstGeom>
          <a:ln w="38100">
            <a:solidFill>
              <a:srgbClr val="002B3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2E0C45-8ED6-8EFF-DFE1-92AB5D1FF103}"/>
              </a:ext>
            </a:extLst>
          </p:cNvPr>
          <p:cNvSpPr txBox="1"/>
          <p:nvPr/>
        </p:nvSpPr>
        <p:spPr>
          <a:xfrm>
            <a:off x="6336868" y="391731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 = 6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87F3DF8-4562-D0FE-397C-780EB1F4D77E}"/>
              </a:ext>
            </a:extLst>
          </p:cNvPr>
          <p:cNvSpPr/>
          <p:nvPr/>
        </p:nvSpPr>
        <p:spPr>
          <a:xfrm>
            <a:off x="9845253" y="44510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3833C1A-DBA5-A83F-6AE6-B3FEA6A57EAC}"/>
              </a:ext>
            </a:extLst>
          </p:cNvPr>
          <p:cNvSpPr/>
          <p:nvPr/>
        </p:nvSpPr>
        <p:spPr>
          <a:xfrm>
            <a:off x="625580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548CEEA-2A4A-508D-5C2A-7365AFA44D16}"/>
              </a:ext>
            </a:extLst>
          </p:cNvPr>
          <p:cNvSpPr/>
          <p:nvPr/>
        </p:nvSpPr>
        <p:spPr>
          <a:xfrm>
            <a:off x="776413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40631CC-1D25-6961-8F5A-065B4C2B48DE}"/>
              </a:ext>
            </a:extLst>
          </p:cNvPr>
          <p:cNvSpPr/>
          <p:nvPr/>
        </p:nvSpPr>
        <p:spPr>
          <a:xfrm>
            <a:off x="927629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71410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22248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73081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323914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474747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87545A-C688-ABC4-7AE6-5413EE4C36B1}"/>
              </a:ext>
            </a:extLst>
          </p:cNvPr>
          <p:cNvSpPr/>
          <p:nvPr/>
        </p:nvSpPr>
        <p:spPr>
          <a:xfrm>
            <a:off x="625580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F87F6C-041A-8F6E-DBAF-45C314002E0D}"/>
              </a:ext>
            </a:extLst>
          </p:cNvPr>
          <p:cNvSpPr/>
          <p:nvPr/>
        </p:nvSpPr>
        <p:spPr>
          <a:xfrm>
            <a:off x="776413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5B009F-8F7E-3FD6-5A09-8D60D5EFF365}"/>
              </a:ext>
            </a:extLst>
          </p:cNvPr>
          <p:cNvSpPr/>
          <p:nvPr/>
        </p:nvSpPr>
        <p:spPr>
          <a:xfrm>
            <a:off x="927246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D70F92-0D0B-D504-E938-D709977AD873}"/>
              </a:ext>
            </a:extLst>
          </p:cNvPr>
          <p:cNvSpPr/>
          <p:nvPr/>
        </p:nvSpPr>
        <p:spPr>
          <a:xfrm>
            <a:off x="10780795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7764134" y="2176272"/>
            <a:ext cx="4205382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B2492B-E7C8-8F99-CF3A-25FEBB8C8488}"/>
              </a:ext>
            </a:extLst>
          </p:cNvPr>
          <p:cNvSpPr/>
          <p:nvPr/>
        </p:nvSpPr>
        <p:spPr>
          <a:xfrm>
            <a:off x="127972" y="2824368"/>
            <a:ext cx="5136841" cy="403363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6D3F9-688E-B1A0-82B4-7E3281D3FF2F}"/>
              </a:ext>
            </a:extLst>
          </p:cNvPr>
          <p:cNvGrpSpPr/>
          <p:nvPr/>
        </p:nvGrpSpPr>
        <p:grpSpPr>
          <a:xfrm>
            <a:off x="10971664" y="1999980"/>
            <a:ext cx="800219" cy="1446519"/>
            <a:chOff x="9511164" y="1999980"/>
            <a:chExt cx="800219" cy="144651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9BED3A-5DEB-CA27-B2F1-06E60DE6892D}"/>
                </a:ext>
              </a:extLst>
            </p:cNvPr>
            <p:cNvSpPr txBox="1"/>
            <p:nvPr/>
          </p:nvSpPr>
          <p:spPr>
            <a:xfrm>
              <a:off x="9511164" y="3046389"/>
              <a:ext cx="8002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F217FB-2DB1-46BD-BC59-88F23FD28D89}"/>
                </a:ext>
              </a:extLst>
            </p:cNvPr>
            <p:cNvCxnSpPr>
              <a:cxnSpLocks/>
              <a:stCxn id="15" idx="0"/>
              <a:endCxn id="12" idx="2"/>
            </p:cNvCxnSpPr>
            <p:nvPr/>
          </p:nvCxnSpPr>
          <p:spPr>
            <a:xfrm flipV="1">
              <a:off x="9911274" y="1999980"/>
              <a:ext cx="3381" cy="1046409"/>
            </a:xfrm>
            <a:prstGeom prst="straightConnector1">
              <a:avLst/>
            </a:prstGeom>
            <a:ln w="38100">
              <a:solidFill>
                <a:srgbClr val="002B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3DB051-C1D8-1586-D50E-C5BA5E82E47D}"/>
              </a:ext>
            </a:extLst>
          </p:cNvPr>
          <p:cNvGrpSpPr/>
          <p:nvPr/>
        </p:nvGrpSpPr>
        <p:grpSpPr>
          <a:xfrm>
            <a:off x="9845253" y="4451080"/>
            <a:ext cx="1188720" cy="2302528"/>
            <a:chOff x="9845253" y="4451080"/>
            <a:chExt cx="1188720" cy="230252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6DFCE31-4B69-2DE0-B36A-A08D89F67852}"/>
                </a:ext>
              </a:extLst>
            </p:cNvPr>
            <p:cNvSpPr/>
            <p:nvPr/>
          </p:nvSpPr>
          <p:spPr>
            <a:xfrm>
              <a:off x="9845253" y="4451080"/>
              <a:ext cx="1188720" cy="1828800"/>
            </a:xfrm>
            <a:prstGeom prst="roundRect">
              <a:avLst>
                <a:gd name="adj" fmla="val 9636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99FC25-0296-BB94-30D8-723B91505E7D}"/>
                </a:ext>
              </a:extLst>
            </p:cNvPr>
            <p:cNvSpPr txBox="1"/>
            <p:nvPr/>
          </p:nvSpPr>
          <p:spPr>
            <a:xfrm>
              <a:off x="9845253" y="6353498"/>
              <a:ext cx="1188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CEE613-0BE5-764C-D878-B52760F3710A}"/>
              </a:ext>
            </a:extLst>
          </p:cNvPr>
          <p:cNvSpPr txBox="1"/>
          <p:nvPr/>
        </p:nvSpPr>
        <p:spPr>
          <a:xfrm>
            <a:off x="5936194" y="351720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80D27C-F7C4-32DA-F4CE-A9A5F7A63D01}"/>
              </a:ext>
            </a:extLst>
          </p:cNvPr>
          <p:cNvCxnSpPr>
            <a:cxnSpLocks/>
          </p:cNvCxnSpPr>
          <p:nvPr/>
        </p:nvCxnSpPr>
        <p:spPr>
          <a:xfrm flipH="1">
            <a:off x="5264813" y="6013180"/>
            <a:ext cx="478542" cy="0"/>
          </a:xfrm>
          <a:prstGeom prst="straightConnector1">
            <a:avLst/>
          </a:prstGeom>
          <a:ln w="38100">
            <a:solidFill>
              <a:srgbClr val="002B3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2E0C45-8ED6-8EFF-DFE1-92AB5D1FF103}"/>
              </a:ext>
            </a:extLst>
          </p:cNvPr>
          <p:cNvSpPr txBox="1"/>
          <p:nvPr/>
        </p:nvSpPr>
        <p:spPr>
          <a:xfrm>
            <a:off x="6336868" y="391731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 = 7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87F3DF8-4562-D0FE-397C-780EB1F4D77E}"/>
              </a:ext>
            </a:extLst>
          </p:cNvPr>
          <p:cNvSpPr/>
          <p:nvPr/>
        </p:nvSpPr>
        <p:spPr>
          <a:xfrm>
            <a:off x="9845253" y="44510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3833C1A-DBA5-A83F-6AE6-B3FEA6A57EAC}"/>
              </a:ext>
            </a:extLst>
          </p:cNvPr>
          <p:cNvSpPr/>
          <p:nvPr/>
        </p:nvSpPr>
        <p:spPr>
          <a:xfrm>
            <a:off x="625580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548CEEA-2A4A-508D-5C2A-7365AFA44D16}"/>
              </a:ext>
            </a:extLst>
          </p:cNvPr>
          <p:cNvSpPr/>
          <p:nvPr/>
        </p:nvSpPr>
        <p:spPr>
          <a:xfrm>
            <a:off x="776413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40631CC-1D25-6961-8F5A-065B4C2B48DE}"/>
              </a:ext>
            </a:extLst>
          </p:cNvPr>
          <p:cNvSpPr/>
          <p:nvPr/>
        </p:nvSpPr>
        <p:spPr>
          <a:xfrm>
            <a:off x="927629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867425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22248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73081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323914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474747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87545A-C688-ABC4-7AE6-5413EE4C36B1}"/>
              </a:ext>
            </a:extLst>
          </p:cNvPr>
          <p:cNvSpPr/>
          <p:nvPr/>
        </p:nvSpPr>
        <p:spPr>
          <a:xfrm>
            <a:off x="625580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F87F6C-041A-8F6E-DBAF-45C314002E0D}"/>
              </a:ext>
            </a:extLst>
          </p:cNvPr>
          <p:cNvSpPr/>
          <p:nvPr/>
        </p:nvSpPr>
        <p:spPr>
          <a:xfrm>
            <a:off x="776413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5B009F-8F7E-3FD6-5A09-8D60D5EFF365}"/>
              </a:ext>
            </a:extLst>
          </p:cNvPr>
          <p:cNvSpPr/>
          <p:nvPr/>
        </p:nvSpPr>
        <p:spPr>
          <a:xfrm>
            <a:off x="927246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D70F92-0D0B-D504-E938-D709977AD873}"/>
              </a:ext>
            </a:extLst>
          </p:cNvPr>
          <p:cNvSpPr/>
          <p:nvPr/>
        </p:nvSpPr>
        <p:spPr>
          <a:xfrm>
            <a:off x="10780795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7764134" y="2176272"/>
            <a:ext cx="4205382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B2492B-E7C8-8F99-CF3A-25FEBB8C8488}"/>
              </a:ext>
            </a:extLst>
          </p:cNvPr>
          <p:cNvSpPr/>
          <p:nvPr/>
        </p:nvSpPr>
        <p:spPr>
          <a:xfrm>
            <a:off x="127972" y="2824368"/>
            <a:ext cx="5136841" cy="403363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6D3F9-688E-B1A0-82B4-7E3281D3FF2F}"/>
              </a:ext>
            </a:extLst>
          </p:cNvPr>
          <p:cNvGrpSpPr/>
          <p:nvPr/>
        </p:nvGrpSpPr>
        <p:grpSpPr>
          <a:xfrm>
            <a:off x="10971664" y="1999980"/>
            <a:ext cx="800219" cy="1446519"/>
            <a:chOff x="9511164" y="1999980"/>
            <a:chExt cx="800219" cy="144651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9BED3A-5DEB-CA27-B2F1-06E60DE6892D}"/>
                </a:ext>
              </a:extLst>
            </p:cNvPr>
            <p:cNvSpPr txBox="1"/>
            <p:nvPr/>
          </p:nvSpPr>
          <p:spPr>
            <a:xfrm>
              <a:off x="9511164" y="3046389"/>
              <a:ext cx="8002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F217FB-2DB1-46BD-BC59-88F23FD28D89}"/>
                </a:ext>
              </a:extLst>
            </p:cNvPr>
            <p:cNvCxnSpPr>
              <a:cxnSpLocks/>
              <a:stCxn id="15" idx="0"/>
              <a:endCxn id="12" idx="2"/>
            </p:cNvCxnSpPr>
            <p:nvPr/>
          </p:nvCxnSpPr>
          <p:spPr>
            <a:xfrm flipV="1">
              <a:off x="9911274" y="1999980"/>
              <a:ext cx="3381" cy="1046409"/>
            </a:xfrm>
            <a:prstGeom prst="straightConnector1">
              <a:avLst/>
            </a:prstGeom>
            <a:ln w="38100">
              <a:solidFill>
                <a:srgbClr val="002B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3DB051-C1D8-1586-D50E-C5BA5E82E47D}"/>
              </a:ext>
            </a:extLst>
          </p:cNvPr>
          <p:cNvGrpSpPr/>
          <p:nvPr/>
        </p:nvGrpSpPr>
        <p:grpSpPr>
          <a:xfrm>
            <a:off x="9845253" y="4451080"/>
            <a:ext cx="1188720" cy="2302528"/>
            <a:chOff x="9845253" y="4451080"/>
            <a:chExt cx="1188720" cy="230252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6DFCE31-4B69-2DE0-B36A-A08D89F67852}"/>
                </a:ext>
              </a:extLst>
            </p:cNvPr>
            <p:cNvSpPr/>
            <p:nvPr/>
          </p:nvSpPr>
          <p:spPr>
            <a:xfrm>
              <a:off x="9845253" y="4451080"/>
              <a:ext cx="1188720" cy="1828800"/>
            </a:xfrm>
            <a:prstGeom prst="roundRect">
              <a:avLst>
                <a:gd name="adj" fmla="val 9636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99FC25-0296-BB94-30D8-723B91505E7D}"/>
                </a:ext>
              </a:extLst>
            </p:cNvPr>
            <p:cNvSpPr txBox="1"/>
            <p:nvPr/>
          </p:nvSpPr>
          <p:spPr>
            <a:xfrm>
              <a:off x="9845253" y="6353498"/>
              <a:ext cx="1188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CEE613-0BE5-764C-D878-B52760F3710A}"/>
              </a:ext>
            </a:extLst>
          </p:cNvPr>
          <p:cNvSpPr txBox="1"/>
          <p:nvPr/>
        </p:nvSpPr>
        <p:spPr>
          <a:xfrm>
            <a:off x="5936194" y="351720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80D27C-F7C4-32DA-F4CE-A9A5F7A63D01}"/>
              </a:ext>
            </a:extLst>
          </p:cNvPr>
          <p:cNvCxnSpPr>
            <a:cxnSpLocks/>
          </p:cNvCxnSpPr>
          <p:nvPr/>
        </p:nvCxnSpPr>
        <p:spPr>
          <a:xfrm flipH="1">
            <a:off x="5264813" y="5301980"/>
            <a:ext cx="478542" cy="0"/>
          </a:xfrm>
          <a:prstGeom prst="straightConnector1">
            <a:avLst/>
          </a:prstGeom>
          <a:ln w="38100">
            <a:solidFill>
              <a:srgbClr val="002B3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2E0C45-8ED6-8EFF-DFE1-92AB5D1FF103}"/>
              </a:ext>
            </a:extLst>
          </p:cNvPr>
          <p:cNvSpPr txBox="1"/>
          <p:nvPr/>
        </p:nvSpPr>
        <p:spPr>
          <a:xfrm>
            <a:off x="6336868" y="391731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 = 7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87F3DF8-4562-D0FE-397C-780EB1F4D77E}"/>
              </a:ext>
            </a:extLst>
          </p:cNvPr>
          <p:cNvSpPr/>
          <p:nvPr/>
        </p:nvSpPr>
        <p:spPr>
          <a:xfrm>
            <a:off x="9845253" y="44510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3833C1A-DBA5-A83F-6AE6-B3FEA6A57EAC}"/>
              </a:ext>
            </a:extLst>
          </p:cNvPr>
          <p:cNvSpPr/>
          <p:nvPr/>
        </p:nvSpPr>
        <p:spPr>
          <a:xfrm>
            <a:off x="625580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548CEEA-2A4A-508D-5C2A-7365AFA44D16}"/>
              </a:ext>
            </a:extLst>
          </p:cNvPr>
          <p:cNvSpPr/>
          <p:nvPr/>
        </p:nvSpPr>
        <p:spPr>
          <a:xfrm>
            <a:off x="776413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40631CC-1D25-6961-8F5A-065B4C2B48DE}"/>
              </a:ext>
            </a:extLst>
          </p:cNvPr>
          <p:cNvSpPr/>
          <p:nvPr/>
        </p:nvSpPr>
        <p:spPr>
          <a:xfrm>
            <a:off x="927629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50897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22248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73081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323914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474747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87545A-C688-ABC4-7AE6-5413EE4C36B1}"/>
              </a:ext>
            </a:extLst>
          </p:cNvPr>
          <p:cNvSpPr/>
          <p:nvPr/>
        </p:nvSpPr>
        <p:spPr>
          <a:xfrm>
            <a:off x="625580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F87F6C-041A-8F6E-DBAF-45C314002E0D}"/>
              </a:ext>
            </a:extLst>
          </p:cNvPr>
          <p:cNvSpPr/>
          <p:nvPr/>
        </p:nvSpPr>
        <p:spPr>
          <a:xfrm>
            <a:off x="776413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5B009F-8F7E-3FD6-5A09-8D60D5EFF365}"/>
              </a:ext>
            </a:extLst>
          </p:cNvPr>
          <p:cNvSpPr/>
          <p:nvPr/>
        </p:nvSpPr>
        <p:spPr>
          <a:xfrm>
            <a:off x="927246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D70F92-0D0B-D504-E938-D709977AD873}"/>
              </a:ext>
            </a:extLst>
          </p:cNvPr>
          <p:cNvSpPr/>
          <p:nvPr/>
        </p:nvSpPr>
        <p:spPr>
          <a:xfrm>
            <a:off x="10780795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7764134" y="2176272"/>
            <a:ext cx="4205382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B2492B-E7C8-8F99-CF3A-25FEBB8C8488}"/>
              </a:ext>
            </a:extLst>
          </p:cNvPr>
          <p:cNvSpPr/>
          <p:nvPr/>
        </p:nvSpPr>
        <p:spPr>
          <a:xfrm>
            <a:off x="127972" y="2824368"/>
            <a:ext cx="5136841" cy="403363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6D3F9-688E-B1A0-82B4-7E3281D3FF2F}"/>
              </a:ext>
            </a:extLst>
          </p:cNvPr>
          <p:cNvGrpSpPr/>
          <p:nvPr/>
        </p:nvGrpSpPr>
        <p:grpSpPr>
          <a:xfrm>
            <a:off x="10971664" y="1999980"/>
            <a:ext cx="800219" cy="1446519"/>
            <a:chOff x="9511164" y="1999980"/>
            <a:chExt cx="800219" cy="144651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9BED3A-5DEB-CA27-B2F1-06E60DE6892D}"/>
                </a:ext>
              </a:extLst>
            </p:cNvPr>
            <p:cNvSpPr txBox="1"/>
            <p:nvPr/>
          </p:nvSpPr>
          <p:spPr>
            <a:xfrm>
              <a:off x="9511164" y="3046389"/>
              <a:ext cx="8002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F217FB-2DB1-46BD-BC59-88F23FD28D89}"/>
                </a:ext>
              </a:extLst>
            </p:cNvPr>
            <p:cNvCxnSpPr>
              <a:cxnSpLocks/>
              <a:stCxn id="15" idx="0"/>
              <a:endCxn id="12" idx="2"/>
            </p:cNvCxnSpPr>
            <p:nvPr/>
          </p:nvCxnSpPr>
          <p:spPr>
            <a:xfrm flipV="1">
              <a:off x="9911274" y="1999980"/>
              <a:ext cx="3381" cy="1046409"/>
            </a:xfrm>
            <a:prstGeom prst="straightConnector1">
              <a:avLst/>
            </a:prstGeom>
            <a:ln w="38100">
              <a:solidFill>
                <a:srgbClr val="002B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3DB051-C1D8-1586-D50E-C5BA5E82E47D}"/>
              </a:ext>
            </a:extLst>
          </p:cNvPr>
          <p:cNvGrpSpPr/>
          <p:nvPr/>
        </p:nvGrpSpPr>
        <p:grpSpPr>
          <a:xfrm>
            <a:off x="9845253" y="4451080"/>
            <a:ext cx="1188720" cy="2302528"/>
            <a:chOff x="9845253" y="4451080"/>
            <a:chExt cx="1188720" cy="230252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6DFCE31-4B69-2DE0-B36A-A08D89F67852}"/>
                </a:ext>
              </a:extLst>
            </p:cNvPr>
            <p:cNvSpPr/>
            <p:nvPr/>
          </p:nvSpPr>
          <p:spPr>
            <a:xfrm>
              <a:off x="9845253" y="4451080"/>
              <a:ext cx="1188720" cy="1828800"/>
            </a:xfrm>
            <a:prstGeom prst="roundRect">
              <a:avLst>
                <a:gd name="adj" fmla="val 9636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99FC25-0296-BB94-30D8-723B91505E7D}"/>
                </a:ext>
              </a:extLst>
            </p:cNvPr>
            <p:cNvSpPr txBox="1"/>
            <p:nvPr/>
          </p:nvSpPr>
          <p:spPr>
            <a:xfrm>
              <a:off x="9845253" y="6353498"/>
              <a:ext cx="1188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CEE613-0BE5-764C-D878-B52760F3710A}"/>
              </a:ext>
            </a:extLst>
          </p:cNvPr>
          <p:cNvSpPr txBox="1"/>
          <p:nvPr/>
        </p:nvSpPr>
        <p:spPr>
          <a:xfrm>
            <a:off x="5936194" y="351720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80D27C-F7C4-32DA-F4CE-A9A5F7A63D01}"/>
              </a:ext>
            </a:extLst>
          </p:cNvPr>
          <p:cNvCxnSpPr>
            <a:cxnSpLocks/>
          </p:cNvCxnSpPr>
          <p:nvPr/>
        </p:nvCxnSpPr>
        <p:spPr>
          <a:xfrm flipH="1">
            <a:off x="5264813" y="6660880"/>
            <a:ext cx="478542" cy="0"/>
          </a:xfrm>
          <a:prstGeom prst="straightConnector1">
            <a:avLst/>
          </a:prstGeom>
          <a:ln w="38100">
            <a:solidFill>
              <a:srgbClr val="002B3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2E0C45-8ED6-8EFF-DFE1-92AB5D1FF103}"/>
              </a:ext>
            </a:extLst>
          </p:cNvPr>
          <p:cNvSpPr txBox="1"/>
          <p:nvPr/>
        </p:nvSpPr>
        <p:spPr>
          <a:xfrm>
            <a:off x="6336868" y="391731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 = 7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87F3DF8-4562-D0FE-397C-780EB1F4D77E}"/>
              </a:ext>
            </a:extLst>
          </p:cNvPr>
          <p:cNvSpPr/>
          <p:nvPr/>
        </p:nvSpPr>
        <p:spPr>
          <a:xfrm>
            <a:off x="9845253" y="44510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3833C1A-DBA5-A83F-6AE6-B3FEA6A57EAC}"/>
              </a:ext>
            </a:extLst>
          </p:cNvPr>
          <p:cNvSpPr/>
          <p:nvPr/>
        </p:nvSpPr>
        <p:spPr>
          <a:xfrm>
            <a:off x="625580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548CEEA-2A4A-508D-5C2A-7365AFA44D16}"/>
              </a:ext>
            </a:extLst>
          </p:cNvPr>
          <p:cNvSpPr/>
          <p:nvPr/>
        </p:nvSpPr>
        <p:spPr>
          <a:xfrm>
            <a:off x="776413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40631CC-1D25-6961-8F5A-065B4C2B48DE}"/>
              </a:ext>
            </a:extLst>
          </p:cNvPr>
          <p:cNvSpPr/>
          <p:nvPr/>
        </p:nvSpPr>
        <p:spPr>
          <a:xfrm>
            <a:off x="927629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502909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22248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73081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323914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474747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87545A-C688-ABC4-7AE6-5413EE4C36B1}"/>
              </a:ext>
            </a:extLst>
          </p:cNvPr>
          <p:cNvSpPr/>
          <p:nvPr/>
        </p:nvSpPr>
        <p:spPr>
          <a:xfrm>
            <a:off x="625580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F87F6C-041A-8F6E-DBAF-45C314002E0D}"/>
              </a:ext>
            </a:extLst>
          </p:cNvPr>
          <p:cNvSpPr/>
          <p:nvPr/>
        </p:nvSpPr>
        <p:spPr>
          <a:xfrm>
            <a:off x="776413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5B009F-8F7E-3FD6-5A09-8D60D5EFF365}"/>
              </a:ext>
            </a:extLst>
          </p:cNvPr>
          <p:cNvSpPr/>
          <p:nvPr/>
        </p:nvSpPr>
        <p:spPr>
          <a:xfrm>
            <a:off x="927246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D70F92-0D0B-D504-E938-D709977AD873}"/>
              </a:ext>
            </a:extLst>
          </p:cNvPr>
          <p:cNvSpPr/>
          <p:nvPr/>
        </p:nvSpPr>
        <p:spPr>
          <a:xfrm>
            <a:off x="10780795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7764134" y="2176272"/>
            <a:ext cx="4205382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B2492B-E7C8-8F99-CF3A-25FEBB8C8488}"/>
              </a:ext>
            </a:extLst>
          </p:cNvPr>
          <p:cNvSpPr/>
          <p:nvPr/>
        </p:nvSpPr>
        <p:spPr>
          <a:xfrm>
            <a:off x="127972" y="2824368"/>
            <a:ext cx="5136841" cy="403363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6D3F9-688E-B1A0-82B4-7E3281D3FF2F}"/>
              </a:ext>
            </a:extLst>
          </p:cNvPr>
          <p:cNvGrpSpPr/>
          <p:nvPr/>
        </p:nvGrpSpPr>
        <p:grpSpPr>
          <a:xfrm>
            <a:off x="10971664" y="1999980"/>
            <a:ext cx="800219" cy="1446519"/>
            <a:chOff x="9511164" y="1999980"/>
            <a:chExt cx="800219" cy="144651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9BED3A-5DEB-CA27-B2F1-06E60DE6892D}"/>
                </a:ext>
              </a:extLst>
            </p:cNvPr>
            <p:cNvSpPr txBox="1"/>
            <p:nvPr/>
          </p:nvSpPr>
          <p:spPr>
            <a:xfrm>
              <a:off x="9511164" y="3046389"/>
              <a:ext cx="8002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F217FB-2DB1-46BD-BC59-88F23FD28D89}"/>
                </a:ext>
              </a:extLst>
            </p:cNvPr>
            <p:cNvCxnSpPr>
              <a:cxnSpLocks/>
              <a:stCxn id="15" idx="0"/>
              <a:endCxn id="12" idx="2"/>
            </p:cNvCxnSpPr>
            <p:nvPr/>
          </p:nvCxnSpPr>
          <p:spPr>
            <a:xfrm flipV="1">
              <a:off x="9911274" y="1999980"/>
              <a:ext cx="3381" cy="1046409"/>
            </a:xfrm>
            <a:prstGeom prst="straightConnector1">
              <a:avLst/>
            </a:prstGeom>
            <a:ln w="38100">
              <a:solidFill>
                <a:srgbClr val="002B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3DB051-C1D8-1586-D50E-C5BA5E82E47D}"/>
              </a:ext>
            </a:extLst>
          </p:cNvPr>
          <p:cNvGrpSpPr/>
          <p:nvPr/>
        </p:nvGrpSpPr>
        <p:grpSpPr>
          <a:xfrm>
            <a:off x="9845253" y="4451080"/>
            <a:ext cx="1188720" cy="2302528"/>
            <a:chOff x="9845253" y="4451080"/>
            <a:chExt cx="1188720" cy="230252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6DFCE31-4B69-2DE0-B36A-A08D89F67852}"/>
                </a:ext>
              </a:extLst>
            </p:cNvPr>
            <p:cNvSpPr/>
            <p:nvPr/>
          </p:nvSpPr>
          <p:spPr>
            <a:xfrm>
              <a:off x="9845253" y="4451080"/>
              <a:ext cx="1188720" cy="1828800"/>
            </a:xfrm>
            <a:prstGeom prst="roundRect">
              <a:avLst>
                <a:gd name="adj" fmla="val 9636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99FC25-0296-BB94-30D8-723B91505E7D}"/>
                </a:ext>
              </a:extLst>
            </p:cNvPr>
            <p:cNvSpPr txBox="1"/>
            <p:nvPr/>
          </p:nvSpPr>
          <p:spPr>
            <a:xfrm>
              <a:off x="9845253" y="6353498"/>
              <a:ext cx="1188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CEE613-0BE5-764C-D878-B52760F3710A}"/>
              </a:ext>
            </a:extLst>
          </p:cNvPr>
          <p:cNvSpPr txBox="1"/>
          <p:nvPr/>
        </p:nvSpPr>
        <p:spPr>
          <a:xfrm>
            <a:off x="5936194" y="351720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80D27C-F7C4-32DA-F4CE-A9A5F7A63D01}"/>
              </a:ext>
            </a:extLst>
          </p:cNvPr>
          <p:cNvCxnSpPr>
            <a:cxnSpLocks/>
          </p:cNvCxnSpPr>
          <p:nvPr/>
        </p:nvCxnSpPr>
        <p:spPr>
          <a:xfrm flipH="1">
            <a:off x="5264813" y="6660880"/>
            <a:ext cx="478542" cy="0"/>
          </a:xfrm>
          <a:prstGeom prst="straightConnector1">
            <a:avLst/>
          </a:prstGeom>
          <a:ln w="38100">
            <a:solidFill>
              <a:srgbClr val="002B3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2E0C45-8ED6-8EFF-DFE1-92AB5D1FF103}"/>
              </a:ext>
            </a:extLst>
          </p:cNvPr>
          <p:cNvSpPr txBox="1"/>
          <p:nvPr/>
        </p:nvSpPr>
        <p:spPr>
          <a:xfrm>
            <a:off x="6336868" y="391731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 = 7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87F3DF8-4562-D0FE-397C-780EB1F4D77E}"/>
              </a:ext>
            </a:extLst>
          </p:cNvPr>
          <p:cNvSpPr/>
          <p:nvPr/>
        </p:nvSpPr>
        <p:spPr>
          <a:xfrm>
            <a:off x="1077546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3833C1A-DBA5-A83F-6AE6-B3FEA6A57EAC}"/>
              </a:ext>
            </a:extLst>
          </p:cNvPr>
          <p:cNvSpPr/>
          <p:nvPr/>
        </p:nvSpPr>
        <p:spPr>
          <a:xfrm>
            <a:off x="625580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548CEEA-2A4A-508D-5C2A-7365AFA44D16}"/>
              </a:ext>
            </a:extLst>
          </p:cNvPr>
          <p:cNvSpPr/>
          <p:nvPr/>
        </p:nvSpPr>
        <p:spPr>
          <a:xfrm>
            <a:off x="776413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40631CC-1D25-6961-8F5A-065B4C2B48DE}"/>
              </a:ext>
            </a:extLst>
          </p:cNvPr>
          <p:cNvSpPr/>
          <p:nvPr/>
        </p:nvSpPr>
        <p:spPr>
          <a:xfrm>
            <a:off x="927629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41647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22248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73081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323914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474747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7764134" y="2176272"/>
            <a:ext cx="4205382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B2492B-E7C8-8F99-CF3A-25FEBB8C8488}"/>
              </a:ext>
            </a:extLst>
          </p:cNvPr>
          <p:cNvSpPr/>
          <p:nvPr/>
        </p:nvSpPr>
        <p:spPr>
          <a:xfrm>
            <a:off x="127972" y="2824368"/>
            <a:ext cx="5136841" cy="403363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6D3F9-688E-B1A0-82B4-7E3281D3FF2F}"/>
              </a:ext>
            </a:extLst>
          </p:cNvPr>
          <p:cNvGrpSpPr/>
          <p:nvPr/>
        </p:nvGrpSpPr>
        <p:grpSpPr>
          <a:xfrm>
            <a:off x="10971664" y="1999980"/>
            <a:ext cx="800219" cy="1446519"/>
            <a:chOff x="9511164" y="1999980"/>
            <a:chExt cx="800219" cy="144651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9BED3A-5DEB-CA27-B2F1-06E60DE6892D}"/>
                </a:ext>
              </a:extLst>
            </p:cNvPr>
            <p:cNvSpPr txBox="1"/>
            <p:nvPr/>
          </p:nvSpPr>
          <p:spPr>
            <a:xfrm>
              <a:off x="9511164" y="3046389"/>
              <a:ext cx="8002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F217FB-2DB1-46BD-BC59-88F23FD28D89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V="1">
              <a:off x="9911274" y="1999980"/>
              <a:ext cx="3381" cy="1046409"/>
            </a:xfrm>
            <a:prstGeom prst="straightConnector1">
              <a:avLst/>
            </a:prstGeom>
            <a:ln w="38100">
              <a:solidFill>
                <a:srgbClr val="002B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3DB051-C1D8-1586-D50E-C5BA5E82E47D}"/>
              </a:ext>
            </a:extLst>
          </p:cNvPr>
          <p:cNvGrpSpPr/>
          <p:nvPr/>
        </p:nvGrpSpPr>
        <p:grpSpPr>
          <a:xfrm>
            <a:off x="9845253" y="4451080"/>
            <a:ext cx="1188720" cy="2302528"/>
            <a:chOff x="9845253" y="4451080"/>
            <a:chExt cx="1188720" cy="230252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6DFCE31-4B69-2DE0-B36A-A08D89F67852}"/>
                </a:ext>
              </a:extLst>
            </p:cNvPr>
            <p:cNvSpPr/>
            <p:nvPr/>
          </p:nvSpPr>
          <p:spPr>
            <a:xfrm>
              <a:off x="9845253" y="4451080"/>
              <a:ext cx="1188720" cy="1828800"/>
            </a:xfrm>
            <a:prstGeom prst="roundRect">
              <a:avLst>
                <a:gd name="adj" fmla="val 9636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99FC25-0296-BB94-30D8-723B91505E7D}"/>
                </a:ext>
              </a:extLst>
            </p:cNvPr>
            <p:cNvSpPr txBox="1"/>
            <p:nvPr/>
          </p:nvSpPr>
          <p:spPr>
            <a:xfrm>
              <a:off x="9845253" y="6353498"/>
              <a:ext cx="1188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CEE613-0BE5-764C-D878-B52760F3710A}"/>
              </a:ext>
            </a:extLst>
          </p:cNvPr>
          <p:cNvSpPr txBox="1"/>
          <p:nvPr/>
        </p:nvSpPr>
        <p:spPr>
          <a:xfrm>
            <a:off x="5936194" y="351720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80D27C-F7C4-32DA-F4CE-A9A5F7A63D01}"/>
              </a:ext>
            </a:extLst>
          </p:cNvPr>
          <p:cNvCxnSpPr>
            <a:cxnSpLocks/>
          </p:cNvCxnSpPr>
          <p:nvPr/>
        </p:nvCxnSpPr>
        <p:spPr>
          <a:xfrm flipH="1">
            <a:off x="5264813" y="3727180"/>
            <a:ext cx="478542" cy="0"/>
          </a:xfrm>
          <a:prstGeom prst="straightConnector1">
            <a:avLst/>
          </a:prstGeom>
          <a:ln w="38100">
            <a:solidFill>
              <a:srgbClr val="002B3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2E0C45-8ED6-8EFF-DFE1-92AB5D1FF103}"/>
              </a:ext>
            </a:extLst>
          </p:cNvPr>
          <p:cNvSpPr txBox="1"/>
          <p:nvPr/>
        </p:nvSpPr>
        <p:spPr>
          <a:xfrm>
            <a:off x="6336868" y="391731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 = 7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87F3DF8-4562-D0FE-397C-780EB1F4D77E}"/>
              </a:ext>
            </a:extLst>
          </p:cNvPr>
          <p:cNvSpPr/>
          <p:nvPr/>
        </p:nvSpPr>
        <p:spPr>
          <a:xfrm>
            <a:off x="1077546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40631CC-1D25-6961-8F5A-065B4C2B48DE}"/>
              </a:ext>
            </a:extLst>
          </p:cNvPr>
          <p:cNvSpPr/>
          <p:nvPr/>
        </p:nvSpPr>
        <p:spPr>
          <a:xfrm>
            <a:off x="927629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548CEEA-2A4A-508D-5C2A-7365AFA44D16}"/>
              </a:ext>
            </a:extLst>
          </p:cNvPr>
          <p:cNvSpPr/>
          <p:nvPr/>
        </p:nvSpPr>
        <p:spPr>
          <a:xfrm>
            <a:off x="776413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801EC6D-B934-A748-AB57-2128E46FA834}"/>
              </a:ext>
            </a:extLst>
          </p:cNvPr>
          <p:cNvSpPr/>
          <p:nvPr/>
        </p:nvSpPr>
        <p:spPr>
          <a:xfrm>
            <a:off x="625580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7779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7B9C544-259C-2794-C611-293384E0A47E}"/>
              </a:ext>
            </a:extLst>
          </p:cNvPr>
          <p:cNvSpPr/>
          <p:nvPr/>
        </p:nvSpPr>
        <p:spPr>
          <a:xfrm>
            <a:off x="218852" y="172358"/>
            <a:ext cx="6511132" cy="4436218"/>
          </a:xfrm>
          <a:prstGeom prst="roundRect">
            <a:avLst>
              <a:gd name="adj" fmla="val 1015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</a:pPr>
            <a:r>
              <a:rPr lang="en-US" sz="2400" dirty="0">
                <a:solidFill>
                  <a:srgbClr val="002B36"/>
                </a:solidFill>
                <a:latin typeface="+mj-lt"/>
              </a:rPr>
              <a:t>Searching</a:t>
            </a:r>
            <a:endParaRPr lang="en-US" dirty="0">
              <a:solidFill>
                <a:srgbClr val="002B36"/>
              </a:solidFill>
              <a:latin typeface="+mj-lt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search(item, L)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B36"/>
                </a:solidFill>
                <a:cs typeface="Courier New" panose="02070309020205020404" pitchFamily="49" charset="0"/>
              </a:rPr>
              <a:t>Returns </a:t>
            </a:r>
            <a:r>
              <a:rPr lang="en-US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002B36"/>
                </a:solidFill>
                <a:cs typeface="Courier New" panose="02070309020205020404" pitchFamily="49" charset="0"/>
              </a:rPr>
              <a:t> if </a:t>
            </a:r>
            <a:r>
              <a:rPr lang="en-US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dirty="0">
                <a:solidFill>
                  <a:srgbClr val="002B36"/>
                </a:solidFill>
                <a:cs typeface="Courier New" panose="02070309020205020404" pitchFamily="49" charset="0"/>
              </a:rPr>
              <a:t> appears in </a:t>
            </a:r>
            <a:r>
              <a:rPr lang="en-US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>
                <a:solidFill>
                  <a:srgbClr val="002B36"/>
                </a:solidFill>
                <a:cs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>
                <a:solidFill>
                  <a:srgbClr val="002B36"/>
                </a:solidFill>
                <a:cs typeface="Courier New" panose="02070309020205020404" pitchFamily="49" charset="0"/>
              </a:rPr>
              <a:t> otherwise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B36"/>
                </a:solidFill>
                <a:cs typeface="Courier New" panose="02070309020205020404" pitchFamily="49" charset="0"/>
              </a:rPr>
              <a:t>For custom classes, use </a:t>
            </a:r>
            <a:r>
              <a:rPr lang="en-US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__contains__</a:t>
            </a:r>
            <a:r>
              <a:rPr lang="en-US" dirty="0">
                <a:solidFill>
                  <a:srgbClr val="002B36"/>
                </a:solidFill>
                <a:cs typeface="Courier New" panose="02070309020205020404" pitchFamily="49" charset="0"/>
              </a:rPr>
              <a:t> magic method and the </a:t>
            </a:r>
            <a:r>
              <a:rPr lang="en-US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dirty="0">
                <a:solidFill>
                  <a:srgbClr val="002B36"/>
                </a:solidFill>
                <a:cs typeface="Courier New" panose="02070309020205020404" pitchFamily="49" charset="0"/>
              </a:rPr>
              <a:t> keyword.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rgbClr val="002B36"/>
              </a:solidFill>
              <a:cs typeface="Courier New" panose="02070309020205020404" pitchFamily="49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B36"/>
                </a:solidFill>
                <a:cs typeface="Courier New" panose="02070309020205020404" pitchFamily="49" charset="0"/>
              </a:rPr>
              <a:t>Running Times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O(n)</a:t>
            </a:r>
            <a:r>
              <a:rPr lang="en-US" dirty="0">
                <a:solidFill>
                  <a:srgbClr val="002B36"/>
                </a:solidFill>
                <a:cs typeface="Courier New" panose="02070309020205020404" pitchFamily="49" charset="0"/>
              </a:rPr>
              <a:t> - </a:t>
            </a:r>
            <a:r>
              <a:rPr lang="en-US" b="1" dirty="0">
                <a:solidFill>
                  <a:srgbClr val="002B36"/>
                </a:solidFill>
                <a:cs typeface="Courier New" panose="02070309020205020404" pitchFamily="49" charset="0"/>
              </a:rPr>
              <a:t>unsorted</a:t>
            </a:r>
            <a:r>
              <a:rPr lang="en-US" dirty="0">
                <a:solidFill>
                  <a:srgbClr val="002B36"/>
                </a:solidFill>
                <a:cs typeface="Courier New" panose="02070309020205020404" pitchFamily="49" charset="0"/>
              </a:rPr>
              <a:t> sequential collections (lists, strings, tuples)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O(</a:t>
            </a:r>
            <a:r>
              <a:rPr lang="en-US" dirty="0" err="1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logn</a:t>
            </a:r>
            <a:r>
              <a:rPr lang="en-US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2B36"/>
                </a:solidFill>
                <a:cs typeface="Courier New" panose="02070309020205020404" pitchFamily="49" charset="0"/>
              </a:rPr>
              <a:t> - </a:t>
            </a:r>
            <a:r>
              <a:rPr lang="en-US" b="1" dirty="0">
                <a:solidFill>
                  <a:srgbClr val="002B36"/>
                </a:solidFill>
                <a:cs typeface="Courier New" panose="02070309020205020404" pitchFamily="49" charset="0"/>
              </a:rPr>
              <a:t>sorted</a:t>
            </a:r>
            <a:r>
              <a:rPr lang="en-US" dirty="0">
                <a:solidFill>
                  <a:srgbClr val="002B36"/>
                </a:solidFill>
                <a:cs typeface="Courier New" panose="02070309020205020404" pitchFamily="49" charset="0"/>
              </a:rPr>
              <a:t> sequential collections</a:t>
            </a:r>
          </a:p>
          <a:p>
            <a:pPr marL="1200150" lvl="2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B36"/>
                </a:solidFill>
                <a:cs typeface="Courier New" panose="02070309020205020404" pitchFamily="49" charset="0"/>
              </a:rPr>
              <a:t>Binary search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O(1)</a:t>
            </a:r>
            <a:r>
              <a:rPr lang="en-US" dirty="0">
                <a:solidFill>
                  <a:srgbClr val="002B36"/>
                </a:solidFill>
                <a:cs typeface="Courier New" panose="02070309020205020404" pitchFamily="49" charset="0"/>
              </a:rPr>
              <a:t> - hashed collections (sets, dictionaries)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60FB595-4670-06EB-1E17-E30AED186A20}"/>
              </a:ext>
            </a:extLst>
          </p:cNvPr>
          <p:cNvSpPr/>
          <p:nvPr/>
        </p:nvSpPr>
        <p:spPr>
          <a:xfrm>
            <a:off x="7096348" y="172358"/>
            <a:ext cx="4876800" cy="5016716"/>
          </a:xfrm>
          <a:prstGeom prst="roundRect">
            <a:avLst>
              <a:gd name="adj" fmla="val 1128"/>
            </a:avLst>
          </a:prstGeom>
          <a:solidFill>
            <a:srgbClr val="002B36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Stack: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dirty="0" err="1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items):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dirty="0" err="1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self._L</a:t>
            </a: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[]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item </a:t>
            </a:r>
            <a:r>
              <a:rPr lang="en-US" b="1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items: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dirty="0" err="1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self.push</a:t>
            </a: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(item)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push(self, item):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self._</a:t>
            </a:r>
            <a:r>
              <a:rPr lang="en-US" dirty="0" err="1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L.</a:t>
            </a:r>
            <a:r>
              <a:rPr lang="en-US" b="1" dirty="0" err="1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(item)</a:t>
            </a:r>
          </a:p>
          <a:p>
            <a:pPr>
              <a:spcBef>
                <a:spcPts val="600"/>
              </a:spcBef>
            </a:pPr>
            <a:endParaRPr lang="en-US" dirty="0">
              <a:solidFill>
                <a:srgbClr val="FDF6E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__contains__(self, item):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item </a:t>
            </a:r>
            <a:r>
              <a:rPr lang="en-US" b="1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self._L</a:t>
            </a:r>
            <a:endParaRPr lang="en-US" dirty="0">
              <a:solidFill>
                <a:srgbClr val="FDF6E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endParaRPr lang="en-US" dirty="0">
              <a:solidFill>
                <a:srgbClr val="FDF6E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 = Stack(</a:t>
            </a:r>
            <a:r>
              <a:rPr lang="en-US" b="1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(5))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 </a:t>
            </a:r>
            <a:r>
              <a:rPr lang="en-US" b="1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</a:t>
            </a:r>
          </a:p>
          <a:p>
            <a:pPr algn="ctr">
              <a:spcBef>
                <a:spcPts val="600"/>
              </a:spcBef>
            </a:pPr>
            <a:endParaRPr lang="en-US" dirty="0">
              <a:solidFill>
                <a:srgbClr val="FDF6E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43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50981-F8C4-D3DA-4069-008322E62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E04CCF5-92F5-7F8F-C2C3-85490D8A16DA}"/>
              </a:ext>
            </a:extLst>
          </p:cNvPr>
          <p:cNvSpPr/>
          <p:nvPr/>
        </p:nvSpPr>
        <p:spPr>
          <a:xfrm>
            <a:off x="7739560" y="52649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51B9826-4A8B-0D52-BA39-540D162ECA12}"/>
              </a:ext>
            </a:extLst>
          </p:cNvPr>
          <p:cNvSpPr/>
          <p:nvPr/>
        </p:nvSpPr>
        <p:spPr>
          <a:xfrm>
            <a:off x="3211646" y="52649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D8D73C1-CF72-4574-58D3-D772BA32B638}"/>
              </a:ext>
            </a:extLst>
          </p:cNvPr>
          <p:cNvSpPr/>
          <p:nvPr/>
        </p:nvSpPr>
        <p:spPr>
          <a:xfrm>
            <a:off x="9248864" y="52649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868729B-A364-89F6-2610-9E7AF24901C2}"/>
              </a:ext>
            </a:extLst>
          </p:cNvPr>
          <p:cNvSpPr/>
          <p:nvPr/>
        </p:nvSpPr>
        <p:spPr>
          <a:xfrm>
            <a:off x="193038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7D4542D-52EE-6DF7-13AB-EEA27EC2F7A0}"/>
              </a:ext>
            </a:extLst>
          </p:cNvPr>
          <p:cNvSpPr/>
          <p:nvPr/>
        </p:nvSpPr>
        <p:spPr>
          <a:xfrm>
            <a:off x="1702340" y="52649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9CCD29B-98EC-3BB7-1145-A25D471FDC9C}"/>
              </a:ext>
            </a:extLst>
          </p:cNvPr>
          <p:cNvSpPr/>
          <p:nvPr/>
        </p:nvSpPr>
        <p:spPr>
          <a:xfrm>
            <a:off x="4720952" y="52649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DB57129-244C-E10B-9938-A133C1A85C65}"/>
              </a:ext>
            </a:extLst>
          </p:cNvPr>
          <p:cNvSpPr/>
          <p:nvPr/>
        </p:nvSpPr>
        <p:spPr>
          <a:xfrm>
            <a:off x="6230256" y="52649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2C42E16-CABF-A813-9DF9-BEC80FA79139}"/>
              </a:ext>
            </a:extLst>
          </p:cNvPr>
          <p:cNvGrpSpPr/>
          <p:nvPr/>
        </p:nvGrpSpPr>
        <p:grpSpPr>
          <a:xfrm>
            <a:off x="1835680" y="2480310"/>
            <a:ext cx="922047" cy="1066693"/>
            <a:chOff x="326376" y="2476500"/>
            <a:chExt cx="922047" cy="106669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6A21C6-F424-351B-8A2B-D4A2D211A916}"/>
                </a:ext>
              </a:extLst>
            </p:cNvPr>
            <p:cNvSpPr txBox="1"/>
            <p:nvPr/>
          </p:nvSpPr>
          <p:spPr>
            <a:xfrm>
              <a:off x="326376" y="3081528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FFD08D3-B3D1-B5BD-E7FB-7BF1E2110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399" y="2476500"/>
              <a:ext cx="0" cy="43434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475A043-862B-DBD7-8136-2C0894B4647F}"/>
              </a:ext>
            </a:extLst>
          </p:cNvPr>
          <p:cNvGrpSpPr/>
          <p:nvPr/>
        </p:nvGrpSpPr>
        <p:grpSpPr>
          <a:xfrm>
            <a:off x="3153395" y="2480310"/>
            <a:ext cx="1305226" cy="1066693"/>
            <a:chOff x="1669114" y="2476500"/>
            <a:chExt cx="1305226" cy="106669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85CB38-A18B-8AFF-87F9-B1CF0838624D}"/>
                </a:ext>
              </a:extLst>
            </p:cNvPr>
            <p:cNvSpPr txBox="1"/>
            <p:nvPr/>
          </p:nvSpPr>
          <p:spPr>
            <a:xfrm>
              <a:off x="1669114" y="3081528"/>
              <a:ext cx="13052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L[i+1]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FC9E00A-CA42-83C4-D552-8940982031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1727" y="2476500"/>
              <a:ext cx="0" cy="43434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5AAC9DE-5377-EFD9-F4A3-EA4197A12E64}"/>
              </a:ext>
            </a:extLst>
          </p:cNvPr>
          <p:cNvSpPr/>
          <p:nvPr/>
        </p:nvSpPr>
        <p:spPr>
          <a:xfrm>
            <a:off x="10758170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459213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22248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73081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323914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474747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7764134" y="2176272"/>
            <a:ext cx="4205382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B2492B-E7C8-8F99-CF3A-25FEBB8C8488}"/>
              </a:ext>
            </a:extLst>
          </p:cNvPr>
          <p:cNvSpPr/>
          <p:nvPr/>
        </p:nvSpPr>
        <p:spPr>
          <a:xfrm>
            <a:off x="127972" y="2824368"/>
            <a:ext cx="5136841" cy="403363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6D3F9-688E-B1A0-82B4-7E3281D3FF2F}"/>
              </a:ext>
            </a:extLst>
          </p:cNvPr>
          <p:cNvGrpSpPr/>
          <p:nvPr/>
        </p:nvGrpSpPr>
        <p:grpSpPr>
          <a:xfrm>
            <a:off x="10971664" y="1999980"/>
            <a:ext cx="800219" cy="1446519"/>
            <a:chOff x="9511164" y="1999980"/>
            <a:chExt cx="800219" cy="144651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9BED3A-5DEB-CA27-B2F1-06E60DE6892D}"/>
                </a:ext>
              </a:extLst>
            </p:cNvPr>
            <p:cNvSpPr txBox="1"/>
            <p:nvPr/>
          </p:nvSpPr>
          <p:spPr>
            <a:xfrm>
              <a:off x="9511164" y="3046389"/>
              <a:ext cx="8002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F217FB-2DB1-46BD-BC59-88F23FD28D89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V="1">
              <a:off x="9911274" y="1999980"/>
              <a:ext cx="3381" cy="1046409"/>
            </a:xfrm>
            <a:prstGeom prst="straightConnector1">
              <a:avLst/>
            </a:prstGeom>
            <a:ln w="38100">
              <a:solidFill>
                <a:srgbClr val="002B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3DB051-C1D8-1586-D50E-C5BA5E82E47D}"/>
              </a:ext>
            </a:extLst>
          </p:cNvPr>
          <p:cNvGrpSpPr/>
          <p:nvPr/>
        </p:nvGrpSpPr>
        <p:grpSpPr>
          <a:xfrm>
            <a:off x="9845253" y="4451080"/>
            <a:ext cx="1188720" cy="2302528"/>
            <a:chOff x="9845253" y="4451080"/>
            <a:chExt cx="1188720" cy="230252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6DFCE31-4B69-2DE0-B36A-A08D89F67852}"/>
                </a:ext>
              </a:extLst>
            </p:cNvPr>
            <p:cNvSpPr/>
            <p:nvPr/>
          </p:nvSpPr>
          <p:spPr>
            <a:xfrm>
              <a:off x="9845253" y="4451080"/>
              <a:ext cx="1188720" cy="1828800"/>
            </a:xfrm>
            <a:prstGeom prst="roundRect">
              <a:avLst>
                <a:gd name="adj" fmla="val 9636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99FC25-0296-BB94-30D8-723B91505E7D}"/>
                </a:ext>
              </a:extLst>
            </p:cNvPr>
            <p:cNvSpPr txBox="1"/>
            <p:nvPr/>
          </p:nvSpPr>
          <p:spPr>
            <a:xfrm>
              <a:off x="9845253" y="6353498"/>
              <a:ext cx="1188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CEE613-0BE5-764C-D878-B52760F3710A}"/>
              </a:ext>
            </a:extLst>
          </p:cNvPr>
          <p:cNvSpPr txBox="1"/>
          <p:nvPr/>
        </p:nvSpPr>
        <p:spPr>
          <a:xfrm>
            <a:off x="5936194" y="351720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80D27C-F7C4-32DA-F4CE-A9A5F7A63D01}"/>
              </a:ext>
            </a:extLst>
          </p:cNvPr>
          <p:cNvCxnSpPr>
            <a:cxnSpLocks/>
          </p:cNvCxnSpPr>
          <p:nvPr/>
        </p:nvCxnSpPr>
        <p:spPr>
          <a:xfrm flipH="1">
            <a:off x="5264813" y="4095480"/>
            <a:ext cx="478542" cy="0"/>
          </a:xfrm>
          <a:prstGeom prst="straightConnector1">
            <a:avLst/>
          </a:prstGeom>
          <a:ln w="38100">
            <a:solidFill>
              <a:srgbClr val="002B3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2E0C45-8ED6-8EFF-DFE1-92AB5D1FF103}"/>
              </a:ext>
            </a:extLst>
          </p:cNvPr>
          <p:cNvSpPr txBox="1"/>
          <p:nvPr/>
        </p:nvSpPr>
        <p:spPr>
          <a:xfrm>
            <a:off x="6336868" y="391731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 = 7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87F3DF8-4562-D0FE-397C-780EB1F4D77E}"/>
              </a:ext>
            </a:extLst>
          </p:cNvPr>
          <p:cNvSpPr/>
          <p:nvPr/>
        </p:nvSpPr>
        <p:spPr>
          <a:xfrm>
            <a:off x="1077546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40631CC-1D25-6961-8F5A-065B4C2B48DE}"/>
              </a:ext>
            </a:extLst>
          </p:cNvPr>
          <p:cNvSpPr/>
          <p:nvPr/>
        </p:nvSpPr>
        <p:spPr>
          <a:xfrm>
            <a:off x="927629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548CEEA-2A4A-508D-5C2A-7365AFA44D16}"/>
              </a:ext>
            </a:extLst>
          </p:cNvPr>
          <p:cNvSpPr/>
          <p:nvPr/>
        </p:nvSpPr>
        <p:spPr>
          <a:xfrm>
            <a:off x="776413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801EC6D-B934-A748-AB57-2128E46FA834}"/>
              </a:ext>
            </a:extLst>
          </p:cNvPr>
          <p:cNvSpPr/>
          <p:nvPr/>
        </p:nvSpPr>
        <p:spPr>
          <a:xfrm>
            <a:off x="625580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83267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22248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73081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323914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474747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6255804" y="2176272"/>
            <a:ext cx="5713712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B2492B-E7C8-8F99-CF3A-25FEBB8C8488}"/>
              </a:ext>
            </a:extLst>
          </p:cNvPr>
          <p:cNvSpPr/>
          <p:nvPr/>
        </p:nvSpPr>
        <p:spPr>
          <a:xfrm>
            <a:off x="127972" y="2824368"/>
            <a:ext cx="5136841" cy="403363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6D3F9-688E-B1A0-82B4-7E3281D3FF2F}"/>
              </a:ext>
            </a:extLst>
          </p:cNvPr>
          <p:cNvGrpSpPr/>
          <p:nvPr/>
        </p:nvGrpSpPr>
        <p:grpSpPr>
          <a:xfrm>
            <a:off x="4943136" y="1999979"/>
            <a:ext cx="800219" cy="796018"/>
            <a:chOff x="9875715" y="1922351"/>
            <a:chExt cx="314957" cy="6745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9BED3A-5DEB-CA27-B2F1-06E60DE6892D}"/>
                </a:ext>
              </a:extLst>
            </p:cNvPr>
            <p:cNvSpPr txBox="1"/>
            <p:nvPr/>
          </p:nvSpPr>
          <p:spPr>
            <a:xfrm>
              <a:off x="9875715" y="2257869"/>
              <a:ext cx="314957" cy="339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F217FB-2DB1-46BD-BC59-88F23FD28D89}"/>
                </a:ext>
              </a:extLst>
            </p:cNvPr>
            <p:cNvCxnSpPr>
              <a:cxnSpLocks/>
              <a:stCxn id="15" idx="0"/>
              <a:endCxn id="8" idx="2"/>
            </p:cNvCxnSpPr>
            <p:nvPr/>
          </p:nvCxnSpPr>
          <p:spPr>
            <a:xfrm flipH="1" flipV="1">
              <a:off x="10032638" y="1922351"/>
              <a:ext cx="556" cy="335518"/>
            </a:xfrm>
            <a:prstGeom prst="straightConnector1">
              <a:avLst/>
            </a:prstGeom>
            <a:ln w="38100">
              <a:solidFill>
                <a:srgbClr val="002B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3DB051-C1D8-1586-D50E-C5BA5E82E47D}"/>
              </a:ext>
            </a:extLst>
          </p:cNvPr>
          <p:cNvGrpSpPr/>
          <p:nvPr/>
        </p:nvGrpSpPr>
        <p:grpSpPr>
          <a:xfrm>
            <a:off x="9845253" y="4451080"/>
            <a:ext cx="1188720" cy="2302528"/>
            <a:chOff x="9845253" y="4451080"/>
            <a:chExt cx="1188720" cy="230252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6DFCE31-4B69-2DE0-B36A-A08D89F67852}"/>
                </a:ext>
              </a:extLst>
            </p:cNvPr>
            <p:cNvSpPr/>
            <p:nvPr/>
          </p:nvSpPr>
          <p:spPr>
            <a:xfrm>
              <a:off x="9845253" y="4451080"/>
              <a:ext cx="1188720" cy="1828800"/>
            </a:xfrm>
            <a:prstGeom prst="roundRect">
              <a:avLst>
                <a:gd name="adj" fmla="val 9636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99FC25-0296-BB94-30D8-723B91505E7D}"/>
                </a:ext>
              </a:extLst>
            </p:cNvPr>
            <p:cNvSpPr txBox="1"/>
            <p:nvPr/>
          </p:nvSpPr>
          <p:spPr>
            <a:xfrm>
              <a:off x="9845253" y="6353498"/>
              <a:ext cx="1188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CEE613-0BE5-764C-D878-B52760F3710A}"/>
              </a:ext>
            </a:extLst>
          </p:cNvPr>
          <p:cNvSpPr txBox="1"/>
          <p:nvPr/>
        </p:nvSpPr>
        <p:spPr>
          <a:xfrm>
            <a:off x="5936194" y="351720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80D27C-F7C4-32DA-F4CE-A9A5F7A63D01}"/>
              </a:ext>
            </a:extLst>
          </p:cNvPr>
          <p:cNvCxnSpPr>
            <a:cxnSpLocks/>
          </p:cNvCxnSpPr>
          <p:nvPr/>
        </p:nvCxnSpPr>
        <p:spPr>
          <a:xfrm flipH="1">
            <a:off x="5264813" y="4095480"/>
            <a:ext cx="478542" cy="0"/>
          </a:xfrm>
          <a:prstGeom prst="straightConnector1">
            <a:avLst/>
          </a:prstGeom>
          <a:ln w="38100">
            <a:solidFill>
              <a:srgbClr val="002B3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2E0C45-8ED6-8EFF-DFE1-92AB5D1FF103}"/>
              </a:ext>
            </a:extLst>
          </p:cNvPr>
          <p:cNvSpPr txBox="1"/>
          <p:nvPr/>
        </p:nvSpPr>
        <p:spPr>
          <a:xfrm>
            <a:off x="6336868" y="391731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 = 3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87F3DF8-4562-D0FE-397C-780EB1F4D77E}"/>
              </a:ext>
            </a:extLst>
          </p:cNvPr>
          <p:cNvSpPr/>
          <p:nvPr/>
        </p:nvSpPr>
        <p:spPr>
          <a:xfrm>
            <a:off x="1077546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40631CC-1D25-6961-8F5A-065B4C2B48DE}"/>
              </a:ext>
            </a:extLst>
          </p:cNvPr>
          <p:cNvSpPr/>
          <p:nvPr/>
        </p:nvSpPr>
        <p:spPr>
          <a:xfrm>
            <a:off x="927629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548CEEA-2A4A-508D-5C2A-7365AFA44D16}"/>
              </a:ext>
            </a:extLst>
          </p:cNvPr>
          <p:cNvSpPr/>
          <p:nvPr/>
        </p:nvSpPr>
        <p:spPr>
          <a:xfrm>
            <a:off x="776413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801EC6D-B934-A748-AB57-2128E46FA834}"/>
              </a:ext>
            </a:extLst>
          </p:cNvPr>
          <p:cNvSpPr/>
          <p:nvPr/>
        </p:nvSpPr>
        <p:spPr>
          <a:xfrm>
            <a:off x="625580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05039B2-67A1-464A-F39E-09FFE73909D6}"/>
              </a:ext>
            </a:extLst>
          </p:cNvPr>
          <p:cNvSpPr/>
          <p:nvPr/>
        </p:nvSpPr>
        <p:spPr>
          <a:xfrm>
            <a:off x="474747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91963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22248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73081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323914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474747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6255804" y="2176272"/>
            <a:ext cx="5713712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B2492B-E7C8-8F99-CF3A-25FEBB8C8488}"/>
              </a:ext>
            </a:extLst>
          </p:cNvPr>
          <p:cNvSpPr/>
          <p:nvPr/>
        </p:nvSpPr>
        <p:spPr>
          <a:xfrm>
            <a:off x="127972" y="2824368"/>
            <a:ext cx="5136841" cy="403363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6D3F9-688E-B1A0-82B4-7E3281D3FF2F}"/>
              </a:ext>
            </a:extLst>
          </p:cNvPr>
          <p:cNvGrpSpPr/>
          <p:nvPr/>
        </p:nvGrpSpPr>
        <p:grpSpPr>
          <a:xfrm>
            <a:off x="4943136" y="1999979"/>
            <a:ext cx="800219" cy="796018"/>
            <a:chOff x="9875715" y="1922351"/>
            <a:chExt cx="314957" cy="6745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9BED3A-5DEB-CA27-B2F1-06E60DE6892D}"/>
                </a:ext>
              </a:extLst>
            </p:cNvPr>
            <p:cNvSpPr txBox="1"/>
            <p:nvPr/>
          </p:nvSpPr>
          <p:spPr>
            <a:xfrm>
              <a:off x="9875715" y="2257869"/>
              <a:ext cx="314957" cy="339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F217FB-2DB1-46BD-BC59-88F23FD28D89}"/>
                </a:ext>
              </a:extLst>
            </p:cNvPr>
            <p:cNvCxnSpPr>
              <a:cxnSpLocks/>
              <a:stCxn id="15" idx="0"/>
              <a:endCxn id="8" idx="2"/>
            </p:cNvCxnSpPr>
            <p:nvPr/>
          </p:nvCxnSpPr>
          <p:spPr>
            <a:xfrm flipH="1" flipV="1">
              <a:off x="10032638" y="1922351"/>
              <a:ext cx="556" cy="335518"/>
            </a:xfrm>
            <a:prstGeom prst="straightConnector1">
              <a:avLst/>
            </a:prstGeom>
            <a:ln w="38100">
              <a:solidFill>
                <a:srgbClr val="002B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3DB051-C1D8-1586-D50E-C5BA5E82E47D}"/>
              </a:ext>
            </a:extLst>
          </p:cNvPr>
          <p:cNvGrpSpPr/>
          <p:nvPr/>
        </p:nvGrpSpPr>
        <p:grpSpPr>
          <a:xfrm>
            <a:off x="9845253" y="4451080"/>
            <a:ext cx="1188720" cy="2302528"/>
            <a:chOff x="9845253" y="4451080"/>
            <a:chExt cx="1188720" cy="230252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6DFCE31-4B69-2DE0-B36A-A08D89F67852}"/>
                </a:ext>
              </a:extLst>
            </p:cNvPr>
            <p:cNvSpPr/>
            <p:nvPr/>
          </p:nvSpPr>
          <p:spPr>
            <a:xfrm>
              <a:off x="9845253" y="4451080"/>
              <a:ext cx="1188720" cy="1828800"/>
            </a:xfrm>
            <a:prstGeom prst="roundRect">
              <a:avLst>
                <a:gd name="adj" fmla="val 9636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99FC25-0296-BB94-30D8-723B91505E7D}"/>
                </a:ext>
              </a:extLst>
            </p:cNvPr>
            <p:cNvSpPr txBox="1"/>
            <p:nvPr/>
          </p:nvSpPr>
          <p:spPr>
            <a:xfrm>
              <a:off x="9845253" y="6353498"/>
              <a:ext cx="1188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CEE613-0BE5-764C-D878-B52760F3710A}"/>
              </a:ext>
            </a:extLst>
          </p:cNvPr>
          <p:cNvSpPr txBox="1"/>
          <p:nvPr/>
        </p:nvSpPr>
        <p:spPr>
          <a:xfrm>
            <a:off x="5936194" y="351720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80D27C-F7C4-32DA-F4CE-A9A5F7A63D01}"/>
              </a:ext>
            </a:extLst>
          </p:cNvPr>
          <p:cNvCxnSpPr>
            <a:cxnSpLocks/>
          </p:cNvCxnSpPr>
          <p:nvPr/>
        </p:nvCxnSpPr>
        <p:spPr>
          <a:xfrm flipH="1">
            <a:off x="5264813" y="4476480"/>
            <a:ext cx="478542" cy="0"/>
          </a:xfrm>
          <a:prstGeom prst="straightConnector1">
            <a:avLst/>
          </a:prstGeom>
          <a:ln w="38100">
            <a:solidFill>
              <a:srgbClr val="002B3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2E0C45-8ED6-8EFF-DFE1-92AB5D1FF103}"/>
              </a:ext>
            </a:extLst>
          </p:cNvPr>
          <p:cNvSpPr txBox="1"/>
          <p:nvPr/>
        </p:nvSpPr>
        <p:spPr>
          <a:xfrm>
            <a:off x="6336868" y="391731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 = 3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87F3DF8-4562-D0FE-397C-780EB1F4D77E}"/>
              </a:ext>
            </a:extLst>
          </p:cNvPr>
          <p:cNvSpPr/>
          <p:nvPr/>
        </p:nvSpPr>
        <p:spPr>
          <a:xfrm>
            <a:off x="1077546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40631CC-1D25-6961-8F5A-065B4C2B48DE}"/>
              </a:ext>
            </a:extLst>
          </p:cNvPr>
          <p:cNvSpPr/>
          <p:nvPr/>
        </p:nvSpPr>
        <p:spPr>
          <a:xfrm>
            <a:off x="927629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548CEEA-2A4A-508D-5C2A-7365AFA44D16}"/>
              </a:ext>
            </a:extLst>
          </p:cNvPr>
          <p:cNvSpPr/>
          <p:nvPr/>
        </p:nvSpPr>
        <p:spPr>
          <a:xfrm>
            <a:off x="776413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801EC6D-B934-A748-AB57-2128E46FA834}"/>
              </a:ext>
            </a:extLst>
          </p:cNvPr>
          <p:cNvSpPr/>
          <p:nvPr/>
        </p:nvSpPr>
        <p:spPr>
          <a:xfrm>
            <a:off x="625580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55C5FC9-2F08-23FA-F474-427BA9C4FF00}"/>
              </a:ext>
            </a:extLst>
          </p:cNvPr>
          <p:cNvSpPr/>
          <p:nvPr/>
        </p:nvSpPr>
        <p:spPr>
          <a:xfrm>
            <a:off x="9845253" y="44510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F6DE48A-90AE-31B1-319A-B2FCE6EC5855}"/>
              </a:ext>
            </a:extLst>
          </p:cNvPr>
          <p:cNvSpPr/>
          <p:nvPr/>
        </p:nvSpPr>
        <p:spPr>
          <a:xfrm>
            <a:off x="6255804" y="171179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76825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22248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73081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323914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474747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6255804" y="2176272"/>
            <a:ext cx="5713712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B2492B-E7C8-8F99-CF3A-25FEBB8C8488}"/>
              </a:ext>
            </a:extLst>
          </p:cNvPr>
          <p:cNvSpPr/>
          <p:nvPr/>
        </p:nvSpPr>
        <p:spPr>
          <a:xfrm>
            <a:off x="127972" y="2824368"/>
            <a:ext cx="5136841" cy="403363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6D3F9-688E-B1A0-82B4-7E3281D3FF2F}"/>
              </a:ext>
            </a:extLst>
          </p:cNvPr>
          <p:cNvGrpSpPr/>
          <p:nvPr/>
        </p:nvGrpSpPr>
        <p:grpSpPr>
          <a:xfrm>
            <a:off x="4943136" y="1999979"/>
            <a:ext cx="800219" cy="796018"/>
            <a:chOff x="9875715" y="1922351"/>
            <a:chExt cx="314957" cy="6745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9BED3A-5DEB-CA27-B2F1-06E60DE6892D}"/>
                </a:ext>
              </a:extLst>
            </p:cNvPr>
            <p:cNvSpPr txBox="1"/>
            <p:nvPr/>
          </p:nvSpPr>
          <p:spPr>
            <a:xfrm>
              <a:off x="9875715" y="2257869"/>
              <a:ext cx="314957" cy="339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F217FB-2DB1-46BD-BC59-88F23FD28D89}"/>
                </a:ext>
              </a:extLst>
            </p:cNvPr>
            <p:cNvCxnSpPr>
              <a:cxnSpLocks/>
              <a:stCxn id="15" idx="0"/>
              <a:endCxn id="8" idx="2"/>
            </p:cNvCxnSpPr>
            <p:nvPr/>
          </p:nvCxnSpPr>
          <p:spPr>
            <a:xfrm flipH="1" flipV="1">
              <a:off x="10032638" y="1922351"/>
              <a:ext cx="556" cy="335518"/>
            </a:xfrm>
            <a:prstGeom prst="straightConnector1">
              <a:avLst/>
            </a:prstGeom>
            <a:ln w="38100">
              <a:solidFill>
                <a:srgbClr val="002B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3DB051-C1D8-1586-D50E-C5BA5E82E47D}"/>
              </a:ext>
            </a:extLst>
          </p:cNvPr>
          <p:cNvGrpSpPr/>
          <p:nvPr/>
        </p:nvGrpSpPr>
        <p:grpSpPr>
          <a:xfrm>
            <a:off x="9845253" y="4451080"/>
            <a:ext cx="1188720" cy="2302528"/>
            <a:chOff x="9845253" y="4451080"/>
            <a:chExt cx="1188720" cy="230252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6DFCE31-4B69-2DE0-B36A-A08D89F67852}"/>
                </a:ext>
              </a:extLst>
            </p:cNvPr>
            <p:cNvSpPr/>
            <p:nvPr/>
          </p:nvSpPr>
          <p:spPr>
            <a:xfrm>
              <a:off x="9845253" y="4451080"/>
              <a:ext cx="1188720" cy="1828800"/>
            </a:xfrm>
            <a:prstGeom prst="roundRect">
              <a:avLst>
                <a:gd name="adj" fmla="val 9636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99FC25-0296-BB94-30D8-723B91505E7D}"/>
                </a:ext>
              </a:extLst>
            </p:cNvPr>
            <p:cNvSpPr txBox="1"/>
            <p:nvPr/>
          </p:nvSpPr>
          <p:spPr>
            <a:xfrm>
              <a:off x="9845253" y="6353498"/>
              <a:ext cx="1188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CEE613-0BE5-764C-D878-B52760F3710A}"/>
              </a:ext>
            </a:extLst>
          </p:cNvPr>
          <p:cNvSpPr txBox="1"/>
          <p:nvPr/>
        </p:nvSpPr>
        <p:spPr>
          <a:xfrm>
            <a:off x="5936194" y="351720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E0C45-8ED6-8EFF-DFE1-92AB5D1FF103}"/>
              </a:ext>
            </a:extLst>
          </p:cNvPr>
          <p:cNvSpPr txBox="1"/>
          <p:nvPr/>
        </p:nvSpPr>
        <p:spPr>
          <a:xfrm>
            <a:off x="6336868" y="391731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 = 3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87F3DF8-4562-D0FE-397C-780EB1F4D77E}"/>
              </a:ext>
            </a:extLst>
          </p:cNvPr>
          <p:cNvSpPr/>
          <p:nvPr/>
        </p:nvSpPr>
        <p:spPr>
          <a:xfrm>
            <a:off x="1077546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40631CC-1D25-6961-8F5A-065B4C2B48DE}"/>
              </a:ext>
            </a:extLst>
          </p:cNvPr>
          <p:cNvSpPr/>
          <p:nvPr/>
        </p:nvSpPr>
        <p:spPr>
          <a:xfrm>
            <a:off x="927629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548CEEA-2A4A-508D-5C2A-7365AFA44D16}"/>
              </a:ext>
            </a:extLst>
          </p:cNvPr>
          <p:cNvSpPr/>
          <p:nvPr/>
        </p:nvSpPr>
        <p:spPr>
          <a:xfrm>
            <a:off x="776413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801EC6D-B934-A748-AB57-2128E46FA834}"/>
              </a:ext>
            </a:extLst>
          </p:cNvPr>
          <p:cNvSpPr/>
          <p:nvPr/>
        </p:nvSpPr>
        <p:spPr>
          <a:xfrm>
            <a:off x="625580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55C5FC9-2F08-23FA-F474-427BA9C4FF00}"/>
              </a:ext>
            </a:extLst>
          </p:cNvPr>
          <p:cNvSpPr/>
          <p:nvPr/>
        </p:nvSpPr>
        <p:spPr>
          <a:xfrm>
            <a:off x="9845253" y="44510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3641109-2C70-2FC7-56A9-A207C155519E}"/>
              </a:ext>
            </a:extLst>
          </p:cNvPr>
          <p:cNvSpPr/>
          <p:nvPr/>
        </p:nvSpPr>
        <p:spPr>
          <a:xfrm>
            <a:off x="4738312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1825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22248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73081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323914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474747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6255804" y="2176272"/>
            <a:ext cx="5713712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B2492B-E7C8-8F99-CF3A-25FEBB8C8488}"/>
              </a:ext>
            </a:extLst>
          </p:cNvPr>
          <p:cNvSpPr/>
          <p:nvPr/>
        </p:nvSpPr>
        <p:spPr>
          <a:xfrm>
            <a:off x="127972" y="2824368"/>
            <a:ext cx="5136841" cy="403363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6D3F9-688E-B1A0-82B4-7E3281D3FF2F}"/>
              </a:ext>
            </a:extLst>
          </p:cNvPr>
          <p:cNvGrpSpPr/>
          <p:nvPr/>
        </p:nvGrpSpPr>
        <p:grpSpPr>
          <a:xfrm>
            <a:off x="6490756" y="2028656"/>
            <a:ext cx="800219" cy="796018"/>
            <a:chOff x="9875715" y="1922351"/>
            <a:chExt cx="314957" cy="6745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9BED3A-5DEB-CA27-B2F1-06E60DE6892D}"/>
                </a:ext>
              </a:extLst>
            </p:cNvPr>
            <p:cNvSpPr txBox="1"/>
            <p:nvPr/>
          </p:nvSpPr>
          <p:spPr>
            <a:xfrm>
              <a:off x="9875715" y="2257869"/>
              <a:ext cx="314957" cy="339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F217FB-2DB1-46BD-BC59-88F23FD28D89}"/>
                </a:ext>
              </a:extLst>
            </p:cNvPr>
            <p:cNvCxnSpPr>
              <a:cxnSpLocks/>
              <a:stCxn id="15" idx="0"/>
              <a:endCxn id="8" idx="2"/>
            </p:cNvCxnSpPr>
            <p:nvPr/>
          </p:nvCxnSpPr>
          <p:spPr>
            <a:xfrm flipH="1" flipV="1">
              <a:off x="10032638" y="1922351"/>
              <a:ext cx="556" cy="335518"/>
            </a:xfrm>
            <a:prstGeom prst="straightConnector1">
              <a:avLst/>
            </a:prstGeom>
            <a:ln w="38100">
              <a:solidFill>
                <a:srgbClr val="002B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3DB051-C1D8-1586-D50E-C5BA5E82E47D}"/>
              </a:ext>
            </a:extLst>
          </p:cNvPr>
          <p:cNvGrpSpPr/>
          <p:nvPr/>
        </p:nvGrpSpPr>
        <p:grpSpPr>
          <a:xfrm>
            <a:off x="9845253" y="4451080"/>
            <a:ext cx="1188720" cy="2302528"/>
            <a:chOff x="9845253" y="4451080"/>
            <a:chExt cx="1188720" cy="230252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6DFCE31-4B69-2DE0-B36A-A08D89F67852}"/>
                </a:ext>
              </a:extLst>
            </p:cNvPr>
            <p:cNvSpPr/>
            <p:nvPr/>
          </p:nvSpPr>
          <p:spPr>
            <a:xfrm>
              <a:off x="9845253" y="4451080"/>
              <a:ext cx="1188720" cy="1828800"/>
            </a:xfrm>
            <a:prstGeom prst="roundRect">
              <a:avLst>
                <a:gd name="adj" fmla="val 9636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99FC25-0296-BB94-30D8-723B91505E7D}"/>
                </a:ext>
              </a:extLst>
            </p:cNvPr>
            <p:cNvSpPr txBox="1"/>
            <p:nvPr/>
          </p:nvSpPr>
          <p:spPr>
            <a:xfrm>
              <a:off x="9845253" y="6353498"/>
              <a:ext cx="1188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CEE613-0BE5-764C-D878-B52760F3710A}"/>
              </a:ext>
            </a:extLst>
          </p:cNvPr>
          <p:cNvSpPr txBox="1"/>
          <p:nvPr/>
        </p:nvSpPr>
        <p:spPr>
          <a:xfrm>
            <a:off x="5936194" y="351720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E0C45-8ED6-8EFF-DFE1-92AB5D1FF103}"/>
              </a:ext>
            </a:extLst>
          </p:cNvPr>
          <p:cNvSpPr txBox="1"/>
          <p:nvPr/>
        </p:nvSpPr>
        <p:spPr>
          <a:xfrm>
            <a:off x="6336868" y="391731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 = 4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87F3DF8-4562-D0FE-397C-780EB1F4D77E}"/>
              </a:ext>
            </a:extLst>
          </p:cNvPr>
          <p:cNvSpPr/>
          <p:nvPr/>
        </p:nvSpPr>
        <p:spPr>
          <a:xfrm>
            <a:off x="1077546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40631CC-1D25-6961-8F5A-065B4C2B48DE}"/>
              </a:ext>
            </a:extLst>
          </p:cNvPr>
          <p:cNvSpPr/>
          <p:nvPr/>
        </p:nvSpPr>
        <p:spPr>
          <a:xfrm>
            <a:off x="927629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548CEEA-2A4A-508D-5C2A-7365AFA44D16}"/>
              </a:ext>
            </a:extLst>
          </p:cNvPr>
          <p:cNvSpPr/>
          <p:nvPr/>
        </p:nvSpPr>
        <p:spPr>
          <a:xfrm>
            <a:off x="776413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801EC6D-B934-A748-AB57-2128E46FA834}"/>
              </a:ext>
            </a:extLst>
          </p:cNvPr>
          <p:cNvSpPr/>
          <p:nvPr/>
        </p:nvSpPr>
        <p:spPr>
          <a:xfrm>
            <a:off x="625580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55C5FC9-2F08-23FA-F474-427BA9C4FF00}"/>
              </a:ext>
            </a:extLst>
          </p:cNvPr>
          <p:cNvSpPr/>
          <p:nvPr/>
        </p:nvSpPr>
        <p:spPr>
          <a:xfrm>
            <a:off x="9845253" y="44510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3641109-2C70-2FC7-56A9-A207C155519E}"/>
              </a:ext>
            </a:extLst>
          </p:cNvPr>
          <p:cNvSpPr/>
          <p:nvPr/>
        </p:nvSpPr>
        <p:spPr>
          <a:xfrm>
            <a:off x="4738312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0FB33D3-5FC8-2184-5437-DC9738DCEB37}"/>
              </a:ext>
            </a:extLst>
          </p:cNvPr>
          <p:cNvSpPr/>
          <p:nvPr/>
        </p:nvSpPr>
        <p:spPr>
          <a:xfrm>
            <a:off x="776413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40225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22248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73081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323914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474747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6255804" y="2176272"/>
            <a:ext cx="5713712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B2492B-E7C8-8F99-CF3A-25FEBB8C8488}"/>
              </a:ext>
            </a:extLst>
          </p:cNvPr>
          <p:cNvSpPr/>
          <p:nvPr/>
        </p:nvSpPr>
        <p:spPr>
          <a:xfrm>
            <a:off x="127972" y="2824368"/>
            <a:ext cx="5136841" cy="403363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6D3F9-688E-B1A0-82B4-7E3281D3FF2F}"/>
              </a:ext>
            </a:extLst>
          </p:cNvPr>
          <p:cNvGrpSpPr/>
          <p:nvPr/>
        </p:nvGrpSpPr>
        <p:grpSpPr>
          <a:xfrm>
            <a:off x="6490756" y="2028656"/>
            <a:ext cx="800219" cy="796018"/>
            <a:chOff x="9875715" y="1922351"/>
            <a:chExt cx="314957" cy="6745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9BED3A-5DEB-CA27-B2F1-06E60DE6892D}"/>
                </a:ext>
              </a:extLst>
            </p:cNvPr>
            <p:cNvSpPr txBox="1"/>
            <p:nvPr/>
          </p:nvSpPr>
          <p:spPr>
            <a:xfrm>
              <a:off x="9875715" y="2257869"/>
              <a:ext cx="314957" cy="339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F217FB-2DB1-46BD-BC59-88F23FD28D89}"/>
                </a:ext>
              </a:extLst>
            </p:cNvPr>
            <p:cNvCxnSpPr>
              <a:cxnSpLocks/>
              <a:stCxn id="15" idx="0"/>
              <a:endCxn id="8" idx="2"/>
            </p:cNvCxnSpPr>
            <p:nvPr/>
          </p:nvCxnSpPr>
          <p:spPr>
            <a:xfrm flipH="1" flipV="1">
              <a:off x="10032638" y="1922351"/>
              <a:ext cx="556" cy="335518"/>
            </a:xfrm>
            <a:prstGeom prst="straightConnector1">
              <a:avLst/>
            </a:prstGeom>
            <a:ln w="38100">
              <a:solidFill>
                <a:srgbClr val="002B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3DB051-C1D8-1586-D50E-C5BA5E82E47D}"/>
              </a:ext>
            </a:extLst>
          </p:cNvPr>
          <p:cNvGrpSpPr/>
          <p:nvPr/>
        </p:nvGrpSpPr>
        <p:grpSpPr>
          <a:xfrm>
            <a:off x="9845253" y="4451080"/>
            <a:ext cx="1188720" cy="2302528"/>
            <a:chOff x="9845253" y="4451080"/>
            <a:chExt cx="1188720" cy="230252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6DFCE31-4B69-2DE0-B36A-A08D89F67852}"/>
                </a:ext>
              </a:extLst>
            </p:cNvPr>
            <p:cNvSpPr/>
            <p:nvPr/>
          </p:nvSpPr>
          <p:spPr>
            <a:xfrm>
              <a:off x="9845253" y="4451080"/>
              <a:ext cx="1188720" cy="1828800"/>
            </a:xfrm>
            <a:prstGeom prst="roundRect">
              <a:avLst>
                <a:gd name="adj" fmla="val 9636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99FC25-0296-BB94-30D8-723B91505E7D}"/>
                </a:ext>
              </a:extLst>
            </p:cNvPr>
            <p:cNvSpPr txBox="1"/>
            <p:nvPr/>
          </p:nvSpPr>
          <p:spPr>
            <a:xfrm>
              <a:off x="9845253" y="6353498"/>
              <a:ext cx="1188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CEE613-0BE5-764C-D878-B52760F3710A}"/>
              </a:ext>
            </a:extLst>
          </p:cNvPr>
          <p:cNvSpPr txBox="1"/>
          <p:nvPr/>
        </p:nvSpPr>
        <p:spPr>
          <a:xfrm>
            <a:off x="5936194" y="351720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E0C45-8ED6-8EFF-DFE1-92AB5D1FF103}"/>
              </a:ext>
            </a:extLst>
          </p:cNvPr>
          <p:cNvSpPr txBox="1"/>
          <p:nvPr/>
        </p:nvSpPr>
        <p:spPr>
          <a:xfrm>
            <a:off x="6336868" y="391731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 = 4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87F3DF8-4562-D0FE-397C-780EB1F4D77E}"/>
              </a:ext>
            </a:extLst>
          </p:cNvPr>
          <p:cNvSpPr/>
          <p:nvPr/>
        </p:nvSpPr>
        <p:spPr>
          <a:xfrm>
            <a:off x="1077546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40631CC-1D25-6961-8F5A-065B4C2B48DE}"/>
              </a:ext>
            </a:extLst>
          </p:cNvPr>
          <p:cNvSpPr/>
          <p:nvPr/>
        </p:nvSpPr>
        <p:spPr>
          <a:xfrm>
            <a:off x="927629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548CEEA-2A4A-508D-5C2A-7365AFA44D16}"/>
              </a:ext>
            </a:extLst>
          </p:cNvPr>
          <p:cNvSpPr/>
          <p:nvPr/>
        </p:nvSpPr>
        <p:spPr>
          <a:xfrm>
            <a:off x="776413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801EC6D-B934-A748-AB57-2128E46FA834}"/>
              </a:ext>
            </a:extLst>
          </p:cNvPr>
          <p:cNvSpPr/>
          <p:nvPr/>
        </p:nvSpPr>
        <p:spPr>
          <a:xfrm>
            <a:off x="625580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55C5FC9-2F08-23FA-F474-427BA9C4FF00}"/>
              </a:ext>
            </a:extLst>
          </p:cNvPr>
          <p:cNvSpPr/>
          <p:nvPr/>
        </p:nvSpPr>
        <p:spPr>
          <a:xfrm>
            <a:off x="9845253" y="44510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3641109-2C70-2FC7-56A9-A207C155519E}"/>
              </a:ext>
            </a:extLst>
          </p:cNvPr>
          <p:cNvSpPr/>
          <p:nvPr/>
        </p:nvSpPr>
        <p:spPr>
          <a:xfrm>
            <a:off x="4738312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91E2812-02A5-55CF-3E00-8D8C8EE7213B}"/>
              </a:ext>
            </a:extLst>
          </p:cNvPr>
          <p:cNvSpPr/>
          <p:nvPr/>
        </p:nvSpPr>
        <p:spPr>
          <a:xfrm>
            <a:off x="6264970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25937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22248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73081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323914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474747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6255804" y="2176272"/>
            <a:ext cx="5713712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B2492B-E7C8-8F99-CF3A-25FEBB8C8488}"/>
              </a:ext>
            </a:extLst>
          </p:cNvPr>
          <p:cNvSpPr/>
          <p:nvPr/>
        </p:nvSpPr>
        <p:spPr>
          <a:xfrm>
            <a:off x="127972" y="2824368"/>
            <a:ext cx="5136841" cy="403363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6D3F9-688E-B1A0-82B4-7E3281D3FF2F}"/>
              </a:ext>
            </a:extLst>
          </p:cNvPr>
          <p:cNvGrpSpPr/>
          <p:nvPr/>
        </p:nvGrpSpPr>
        <p:grpSpPr>
          <a:xfrm>
            <a:off x="7958383" y="1999979"/>
            <a:ext cx="800219" cy="796018"/>
            <a:chOff x="9875715" y="1922351"/>
            <a:chExt cx="314957" cy="6745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9BED3A-5DEB-CA27-B2F1-06E60DE6892D}"/>
                </a:ext>
              </a:extLst>
            </p:cNvPr>
            <p:cNvSpPr txBox="1"/>
            <p:nvPr/>
          </p:nvSpPr>
          <p:spPr>
            <a:xfrm>
              <a:off x="9875715" y="2257869"/>
              <a:ext cx="314957" cy="339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F217FB-2DB1-46BD-BC59-88F23FD28D89}"/>
                </a:ext>
              </a:extLst>
            </p:cNvPr>
            <p:cNvCxnSpPr>
              <a:cxnSpLocks/>
              <a:stCxn id="15" idx="0"/>
              <a:endCxn id="8" idx="2"/>
            </p:cNvCxnSpPr>
            <p:nvPr/>
          </p:nvCxnSpPr>
          <p:spPr>
            <a:xfrm flipH="1" flipV="1">
              <a:off x="10032638" y="1922351"/>
              <a:ext cx="556" cy="335518"/>
            </a:xfrm>
            <a:prstGeom prst="straightConnector1">
              <a:avLst/>
            </a:prstGeom>
            <a:ln w="38100">
              <a:solidFill>
                <a:srgbClr val="002B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3DB051-C1D8-1586-D50E-C5BA5E82E47D}"/>
              </a:ext>
            </a:extLst>
          </p:cNvPr>
          <p:cNvGrpSpPr/>
          <p:nvPr/>
        </p:nvGrpSpPr>
        <p:grpSpPr>
          <a:xfrm>
            <a:off x="9845253" y="4451080"/>
            <a:ext cx="1188720" cy="2302528"/>
            <a:chOff x="9845253" y="4451080"/>
            <a:chExt cx="1188720" cy="230252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6DFCE31-4B69-2DE0-B36A-A08D89F67852}"/>
                </a:ext>
              </a:extLst>
            </p:cNvPr>
            <p:cNvSpPr/>
            <p:nvPr/>
          </p:nvSpPr>
          <p:spPr>
            <a:xfrm>
              <a:off x="9845253" y="4451080"/>
              <a:ext cx="1188720" cy="1828800"/>
            </a:xfrm>
            <a:prstGeom prst="roundRect">
              <a:avLst>
                <a:gd name="adj" fmla="val 9636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99FC25-0296-BB94-30D8-723B91505E7D}"/>
                </a:ext>
              </a:extLst>
            </p:cNvPr>
            <p:cNvSpPr txBox="1"/>
            <p:nvPr/>
          </p:nvSpPr>
          <p:spPr>
            <a:xfrm>
              <a:off x="9845253" y="6353498"/>
              <a:ext cx="1188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CEE613-0BE5-764C-D878-B52760F3710A}"/>
              </a:ext>
            </a:extLst>
          </p:cNvPr>
          <p:cNvSpPr txBox="1"/>
          <p:nvPr/>
        </p:nvSpPr>
        <p:spPr>
          <a:xfrm>
            <a:off x="5936194" y="351720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E0C45-8ED6-8EFF-DFE1-92AB5D1FF103}"/>
              </a:ext>
            </a:extLst>
          </p:cNvPr>
          <p:cNvSpPr txBox="1"/>
          <p:nvPr/>
        </p:nvSpPr>
        <p:spPr>
          <a:xfrm>
            <a:off x="6336868" y="391731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 = 5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87F3DF8-4562-D0FE-397C-780EB1F4D77E}"/>
              </a:ext>
            </a:extLst>
          </p:cNvPr>
          <p:cNvSpPr/>
          <p:nvPr/>
        </p:nvSpPr>
        <p:spPr>
          <a:xfrm>
            <a:off x="1077546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40631CC-1D25-6961-8F5A-065B4C2B48DE}"/>
              </a:ext>
            </a:extLst>
          </p:cNvPr>
          <p:cNvSpPr/>
          <p:nvPr/>
        </p:nvSpPr>
        <p:spPr>
          <a:xfrm>
            <a:off x="927629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548CEEA-2A4A-508D-5C2A-7365AFA44D16}"/>
              </a:ext>
            </a:extLst>
          </p:cNvPr>
          <p:cNvSpPr/>
          <p:nvPr/>
        </p:nvSpPr>
        <p:spPr>
          <a:xfrm>
            <a:off x="776413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801EC6D-B934-A748-AB57-2128E46FA834}"/>
              </a:ext>
            </a:extLst>
          </p:cNvPr>
          <p:cNvSpPr/>
          <p:nvPr/>
        </p:nvSpPr>
        <p:spPr>
          <a:xfrm>
            <a:off x="625580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55C5FC9-2F08-23FA-F474-427BA9C4FF00}"/>
              </a:ext>
            </a:extLst>
          </p:cNvPr>
          <p:cNvSpPr/>
          <p:nvPr/>
        </p:nvSpPr>
        <p:spPr>
          <a:xfrm>
            <a:off x="9845253" y="44510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3641109-2C70-2FC7-56A9-A207C155519E}"/>
              </a:ext>
            </a:extLst>
          </p:cNvPr>
          <p:cNvSpPr/>
          <p:nvPr/>
        </p:nvSpPr>
        <p:spPr>
          <a:xfrm>
            <a:off x="4738312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91E2812-02A5-55CF-3E00-8D8C8EE7213B}"/>
              </a:ext>
            </a:extLst>
          </p:cNvPr>
          <p:cNvSpPr/>
          <p:nvPr/>
        </p:nvSpPr>
        <p:spPr>
          <a:xfrm>
            <a:off x="6264970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17666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22248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73081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323914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400061-D461-913A-B3A8-5717063585A5}"/>
              </a:ext>
            </a:extLst>
          </p:cNvPr>
          <p:cNvSpPr/>
          <p:nvPr/>
        </p:nvSpPr>
        <p:spPr>
          <a:xfrm>
            <a:off x="474747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6255804" y="2176272"/>
            <a:ext cx="5713712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B2492B-E7C8-8F99-CF3A-25FEBB8C8488}"/>
              </a:ext>
            </a:extLst>
          </p:cNvPr>
          <p:cNvSpPr/>
          <p:nvPr/>
        </p:nvSpPr>
        <p:spPr>
          <a:xfrm>
            <a:off x="127972" y="2824368"/>
            <a:ext cx="5136841" cy="403363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6D3F9-688E-B1A0-82B4-7E3281D3FF2F}"/>
              </a:ext>
            </a:extLst>
          </p:cNvPr>
          <p:cNvGrpSpPr/>
          <p:nvPr/>
        </p:nvGrpSpPr>
        <p:grpSpPr>
          <a:xfrm>
            <a:off x="7958383" y="1999979"/>
            <a:ext cx="800219" cy="796018"/>
            <a:chOff x="9875715" y="1922351"/>
            <a:chExt cx="314957" cy="6745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9BED3A-5DEB-CA27-B2F1-06E60DE6892D}"/>
                </a:ext>
              </a:extLst>
            </p:cNvPr>
            <p:cNvSpPr txBox="1"/>
            <p:nvPr/>
          </p:nvSpPr>
          <p:spPr>
            <a:xfrm>
              <a:off x="9875715" y="2257869"/>
              <a:ext cx="314957" cy="339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F217FB-2DB1-46BD-BC59-88F23FD28D89}"/>
                </a:ext>
              </a:extLst>
            </p:cNvPr>
            <p:cNvCxnSpPr>
              <a:cxnSpLocks/>
              <a:stCxn id="15" idx="0"/>
              <a:endCxn id="8" idx="2"/>
            </p:cNvCxnSpPr>
            <p:nvPr/>
          </p:nvCxnSpPr>
          <p:spPr>
            <a:xfrm flipH="1" flipV="1">
              <a:off x="10032638" y="1922351"/>
              <a:ext cx="556" cy="335518"/>
            </a:xfrm>
            <a:prstGeom prst="straightConnector1">
              <a:avLst/>
            </a:prstGeom>
            <a:ln w="38100">
              <a:solidFill>
                <a:srgbClr val="002B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3DB051-C1D8-1586-D50E-C5BA5E82E47D}"/>
              </a:ext>
            </a:extLst>
          </p:cNvPr>
          <p:cNvGrpSpPr/>
          <p:nvPr/>
        </p:nvGrpSpPr>
        <p:grpSpPr>
          <a:xfrm>
            <a:off x="9845253" y="4451080"/>
            <a:ext cx="1188720" cy="2302528"/>
            <a:chOff x="9845253" y="4451080"/>
            <a:chExt cx="1188720" cy="230252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6DFCE31-4B69-2DE0-B36A-A08D89F67852}"/>
                </a:ext>
              </a:extLst>
            </p:cNvPr>
            <p:cNvSpPr/>
            <p:nvPr/>
          </p:nvSpPr>
          <p:spPr>
            <a:xfrm>
              <a:off x="9845253" y="4451080"/>
              <a:ext cx="1188720" cy="1828800"/>
            </a:xfrm>
            <a:prstGeom prst="roundRect">
              <a:avLst>
                <a:gd name="adj" fmla="val 9636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99FC25-0296-BB94-30D8-723B91505E7D}"/>
                </a:ext>
              </a:extLst>
            </p:cNvPr>
            <p:cNvSpPr txBox="1"/>
            <p:nvPr/>
          </p:nvSpPr>
          <p:spPr>
            <a:xfrm>
              <a:off x="9845253" y="6353498"/>
              <a:ext cx="1188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CEE613-0BE5-764C-D878-B52760F3710A}"/>
              </a:ext>
            </a:extLst>
          </p:cNvPr>
          <p:cNvSpPr txBox="1"/>
          <p:nvPr/>
        </p:nvSpPr>
        <p:spPr>
          <a:xfrm>
            <a:off x="5936194" y="351720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E0C45-8ED6-8EFF-DFE1-92AB5D1FF103}"/>
              </a:ext>
            </a:extLst>
          </p:cNvPr>
          <p:cNvSpPr txBox="1"/>
          <p:nvPr/>
        </p:nvSpPr>
        <p:spPr>
          <a:xfrm>
            <a:off x="6336868" y="391731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 = 5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87F3DF8-4562-D0FE-397C-780EB1F4D77E}"/>
              </a:ext>
            </a:extLst>
          </p:cNvPr>
          <p:cNvSpPr/>
          <p:nvPr/>
        </p:nvSpPr>
        <p:spPr>
          <a:xfrm>
            <a:off x="1077546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40631CC-1D25-6961-8F5A-065B4C2B48DE}"/>
              </a:ext>
            </a:extLst>
          </p:cNvPr>
          <p:cNvSpPr/>
          <p:nvPr/>
        </p:nvSpPr>
        <p:spPr>
          <a:xfrm>
            <a:off x="927629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548CEEA-2A4A-508D-5C2A-7365AFA44D16}"/>
              </a:ext>
            </a:extLst>
          </p:cNvPr>
          <p:cNvSpPr/>
          <p:nvPr/>
        </p:nvSpPr>
        <p:spPr>
          <a:xfrm>
            <a:off x="776413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801EC6D-B934-A748-AB57-2128E46FA834}"/>
              </a:ext>
            </a:extLst>
          </p:cNvPr>
          <p:cNvSpPr/>
          <p:nvPr/>
        </p:nvSpPr>
        <p:spPr>
          <a:xfrm>
            <a:off x="625580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55C5FC9-2F08-23FA-F474-427BA9C4FF00}"/>
              </a:ext>
            </a:extLst>
          </p:cNvPr>
          <p:cNvSpPr/>
          <p:nvPr/>
        </p:nvSpPr>
        <p:spPr>
          <a:xfrm>
            <a:off x="776272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3641109-2C70-2FC7-56A9-A207C155519E}"/>
              </a:ext>
            </a:extLst>
          </p:cNvPr>
          <p:cNvSpPr/>
          <p:nvPr/>
        </p:nvSpPr>
        <p:spPr>
          <a:xfrm>
            <a:off x="4738312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91E2812-02A5-55CF-3E00-8D8C8EE7213B}"/>
              </a:ext>
            </a:extLst>
          </p:cNvPr>
          <p:cNvSpPr/>
          <p:nvPr/>
        </p:nvSpPr>
        <p:spPr>
          <a:xfrm>
            <a:off x="6264970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36D6B84-DD8D-187E-35C3-FF4DC41F94C6}"/>
              </a:ext>
            </a:extLst>
          </p:cNvPr>
          <p:cNvSpPr/>
          <p:nvPr/>
        </p:nvSpPr>
        <p:spPr>
          <a:xfrm>
            <a:off x="3237732" y="171179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83082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22248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73081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323914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4747474" y="2176272"/>
            <a:ext cx="7222042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B2492B-E7C8-8F99-CF3A-25FEBB8C8488}"/>
              </a:ext>
            </a:extLst>
          </p:cNvPr>
          <p:cNvSpPr/>
          <p:nvPr/>
        </p:nvSpPr>
        <p:spPr>
          <a:xfrm>
            <a:off x="127972" y="2824368"/>
            <a:ext cx="5136841" cy="403363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6D3F9-688E-B1A0-82B4-7E3281D3FF2F}"/>
              </a:ext>
            </a:extLst>
          </p:cNvPr>
          <p:cNvGrpSpPr/>
          <p:nvPr/>
        </p:nvGrpSpPr>
        <p:grpSpPr>
          <a:xfrm>
            <a:off x="3433394" y="1999979"/>
            <a:ext cx="800219" cy="796018"/>
            <a:chOff x="9875715" y="1922351"/>
            <a:chExt cx="314957" cy="6745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9BED3A-5DEB-CA27-B2F1-06E60DE6892D}"/>
                </a:ext>
              </a:extLst>
            </p:cNvPr>
            <p:cNvSpPr txBox="1"/>
            <p:nvPr/>
          </p:nvSpPr>
          <p:spPr>
            <a:xfrm>
              <a:off x="9875715" y="2257869"/>
              <a:ext cx="314957" cy="339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F217FB-2DB1-46BD-BC59-88F23FD28D89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H="1" flipV="1">
              <a:off x="10032638" y="1922351"/>
              <a:ext cx="556" cy="335518"/>
            </a:xfrm>
            <a:prstGeom prst="straightConnector1">
              <a:avLst/>
            </a:prstGeom>
            <a:ln w="38100">
              <a:solidFill>
                <a:srgbClr val="002B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3DB051-C1D8-1586-D50E-C5BA5E82E47D}"/>
              </a:ext>
            </a:extLst>
          </p:cNvPr>
          <p:cNvGrpSpPr/>
          <p:nvPr/>
        </p:nvGrpSpPr>
        <p:grpSpPr>
          <a:xfrm>
            <a:off x="9845253" y="4451080"/>
            <a:ext cx="1188720" cy="2302528"/>
            <a:chOff x="9845253" y="4451080"/>
            <a:chExt cx="1188720" cy="230252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6DFCE31-4B69-2DE0-B36A-A08D89F67852}"/>
                </a:ext>
              </a:extLst>
            </p:cNvPr>
            <p:cNvSpPr/>
            <p:nvPr/>
          </p:nvSpPr>
          <p:spPr>
            <a:xfrm>
              <a:off x="9845253" y="4451080"/>
              <a:ext cx="1188720" cy="1828800"/>
            </a:xfrm>
            <a:prstGeom prst="roundRect">
              <a:avLst>
                <a:gd name="adj" fmla="val 9636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99FC25-0296-BB94-30D8-723B91505E7D}"/>
                </a:ext>
              </a:extLst>
            </p:cNvPr>
            <p:cNvSpPr txBox="1"/>
            <p:nvPr/>
          </p:nvSpPr>
          <p:spPr>
            <a:xfrm>
              <a:off x="9845253" y="6353498"/>
              <a:ext cx="1188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CEE613-0BE5-764C-D878-B52760F3710A}"/>
              </a:ext>
            </a:extLst>
          </p:cNvPr>
          <p:cNvSpPr txBox="1"/>
          <p:nvPr/>
        </p:nvSpPr>
        <p:spPr>
          <a:xfrm>
            <a:off x="5936194" y="351720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E0C45-8ED6-8EFF-DFE1-92AB5D1FF103}"/>
              </a:ext>
            </a:extLst>
          </p:cNvPr>
          <p:cNvSpPr txBox="1"/>
          <p:nvPr/>
        </p:nvSpPr>
        <p:spPr>
          <a:xfrm>
            <a:off x="6336868" y="391731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 = 2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87F3DF8-4562-D0FE-397C-780EB1F4D77E}"/>
              </a:ext>
            </a:extLst>
          </p:cNvPr>
          <p:cNvSpPr/>
          <p:nvPr/>
        </p:nvSpPr>
        <p:spPr>
          <a:xfrm>
            <a:off x="1077546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40631CC-1D25-6961-8F5A-065B4C2B48DE}"/>
              </a:ext>
            </a:extLst>
          </p:cNvPr>
          <p:cNvSpPr/>
          <p:nvPr/>
        </p:nvSpPr>
        <p:spPr>
          <a:xfrm>
            <a:off x="927629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3641109-2C70-2FC7-56A9-A207C155519E}"/>
              </a:ext>
            </a:extLst>
          </p:cNvPr>
          <p:cNvSpPr/>
          <p:nvPr/>
        </p:nvSpPr>
        <p:spPr>
          <a:xfrm>
            <a:off x="4738312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91E2812-02A5-55CF-3E00-8D8C8EE7213B}"/>
              </a:ext>
            </a:extLst>
          </p:cNvPr>
          <p:cNvSpPr/>
          <p:nvPr/>
        </p:nvSpPr>
        <p:spPr>
          <a:xfrm>
            <a:off x="6264970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55C5FC9-2F08-23FA-F474-427BA9C4FF00}"/>
              </a:ext>
            </a:extLst>
          </p:cNvPr>
          <p:cNvSpPr/>
          <p:nvPr/>
        </p:nvSpPr>
        <p:spPr>
          <a:xfrm>
            <a:off x="776272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63B6FF7-8C54-94AE-435A-82DD3025E752}"/>
              </a:ext>
            </a:extLst>
          </p:cNvPr>
          <p:cNvSpPr/>
          <p:nvPr/>
        </p:nvSpPr>
        <p:spPr>
          <a:xfrm>
            <a:off x="9845253" y="44510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7CCB997-F74E-83D1-3794-7D8FA59ECA0F}"/>
              </a:ext>
            </a:extLst>
          </p:cNvPr>
          <p:cNvSpPr/>
          <p:nvPr/>
        </p:nvSpPr>
        <p:spPr>
          <a:xfrm>
            <a:off x="4736895" y="171179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50675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22248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73081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323914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4747474" y="2176272"/>
            <a:ext cx="7222042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B2492B-E7C8-8F99-CF3A-25FEBB8C8488}"/>
              </a:ext>
            </a:extLst>
          </p:cNvPr>
          <p:cNvSpPr/>
          <p:nvPr/>
        </p:nvSpPr>
        <p:spPr>
          <a:xfrm>
            <a:off x="127972" y="2824368"/>
            <a:ext cx="5136841" cy="403363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6D3F9-688E-B1A0-82B4-7E3281D3FF2F}"/>
              </a:ext>
            </a:extLst>
          </p:cNvPr>
          <p:cNvGrpSpPr/>
          <p:nvPr/>
        </p:nvGrpSpPr>
        <p:grpSpPr>
          <a:xfrm>
            <a:off x="3433394" y="1999979"/>
            <a:ext cx="800219" cy="796018"/>
            <a:chOff x="9875715" y="1922351"/>
            <a:chExt cx="314957" cy="6745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9BED3A-5DEB-CA27-B2F1-06E60DE6892D}"/>
                </a:ext>
              </a:extLst>
            </p:cNvPr>
            <p:cNvSpPr txBox="1"/>
            <p:nvPr/>
          </p:nvSpPr>
          <p:spPr>
            <a:xfrm>
              <a:off x="9875715" y="2257869"/>
              <a:ext cx="314957" cy="339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F217FB-2DB1-46BD-BC59-88F23FD28D89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H="1" flipV="1">
              <a:off x="10032638" y="1922351"/>
              <a:ext cx="556" cy="335518"/>
            </a:xfrm>
            <a:prstGeom prst="straightConnector1">
              <a:avLst/>
            </a:prstGeom>
            <a:ln w="38100">
              <a:solidFill>
                <a:srgbClr val="002B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3DB051-C1D8-1586-D50E-C5BA5E82E47D}"/>
              </a:ext>
            </a:extLst>
          </p:cNvPr>
          <p:cNvGrpSpPr/>
          <p:nvPr/>
        </p:nvGrpSpPr>
        <p:grpSpPr>
          <a:xfrm>
            <a:off x="9845253" y="4451080"/>
            <a:ext cx="1188720" cy="2302528"/>
            <a:chOff x="9845253" y="4451080"/>
            <a:chExt cx="1188720" cy="230252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6DFCE31-4B69-2DE0-B36A-A08D89F67852}"/>
                </a:ext>
              </a:extLst>
            </p:cNvPr>
            <p:cNvSpPr/>
            <p:nvPr/>
          </p:nvSpPr>
          <p:spPr>
            <a:xfrm>
              <a:off x="9845253" y="4451080"/>
              <a:ext cx="1188720" cy="1828800"/>
            </a:xfrm>
            <a:prstGeom prst="roundRect">
              <a:avLst>
                <a:gd name="adj" fmla="val 9636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99FC25-0296-BB94-30D8-723B91505E7D}"/>
                </a:ext>
              </a:extLst>
            </p:cNvPr>
            <p:cNvSpPr txBox="1"/>
            <p:nvPr/>
          </p:nvSpPr>
          <p:spPr>
            <a:xfrm>
              <a:off x="9845253" y="6353498"/>
              <a:ext cx="1188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CEE613-0BE5-764C-D878-B52760F3710A}"/>
              </a:ext>
            </a:extLst>
          </p:cNvPr>
          <p:cNvSpPr txBox="1"/>
          <p:nvPr/>
        </p:nvSpPr>
        <p:spPr>
          <a:xfrm>
            <a:off x="5936194" y="351720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E0C45-8ED6-8EFF-DFE1-92AB5D1FF103}"/>
              </a:ext>
            </a:extLst>
          </p:cNvPr>
          <p:cNvSpPr txBox="1"/>
          <p:nvPr/>
        </p:nvSpPr>
        <p:spPr>
          <a:xfrm>
            <a:off x="6336868" y="391731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 = 2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87F3DF8-4562-D0FE-397C-780EB1F4D77E}"/>
              </a:ext>
            </a:extLst>
          </p:cNvPr>
          <p:cNvSpPr/>
          <p:nvPr/>
        </p:nvSpPr>
        <p:spPr>
          <a:xfrm>
            <a:off x="1077546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40631CC-1D25-6961-8F5A-065B4C2B48DE}"/>
              </a:ext>
            </a:extLst>
          </p:cNvPr>
          <p:cNvSpPr/>
          <p:nvPr/>
        </p:nvSpPr>
        <p:spPr>
          <a:xfrm>
            <a:off x="927629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3641109-2C70-2FC7-56A9-A207C155519E}"/>
              </a:ext>
            </a:extLst>
          </p:cNvPr>
          <p:cNvSpPr/>
          <p:nvPr/>
        </p:nvSpPr>
        <p:spPr>
          <a:xfrm>
            <a:off x="4738312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91E2812-02A5-55CF-3E00-8D8C8EE7213B}"/>
              </a:ext>
            </a:extLst>
          </p:cNvPr>
          <p:cNvSpPr/>
          <p:nvPr/>
        </p:nvSpPr>
        <p:spPr>
          <a:xfrm>
            <a:off x="6264970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55C5FC9-2F08-23FA-F474-427BA9C4FF00}"/>
              </a:ext>
            </a:extLst>
          </p:cNvPr>
          <p:cNvSpPr/>
          <p:nvPr/>
        </p:nvSpPr>
        <p:spPr>
          <a:xfrm>
            <a:off x="776272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63B6FF7-8C54-94AE-435A-82DD3025E752}"/>
              </a:ext>
            </a:extLst>
          </p:cNvPr>
          <p:cNvSpPr/>
          <p:nvPr/>
        </p:nvSpPr>
        <p:spPr>
          <a:xfrm>
            <a:off x="9845253" y="44510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C66609E-9206-803B-D921-1D94910B6F3A}"/>
              </a:ext>
            </a:extLst>
          </p:cNvPr>
          <p:cNvSpPr/>
          <p:nvPr/>
        </p:nvSpPr>
        <p:spPr>
          <a:xfrm>
            <a:off x="3237732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21164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50981-F8C4-D3DA-4069-008322E62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E04CCF5-92F5-7F8F-C2C3-85490D8A16DA}"/>
              </a:ext>
            </a:extLst>
          </p:cNvPr>
          <p:cNvSpPr/>
          <p:nvPr/>
        </p:nvSpPr>
        <p:spPr>
          <a:xfrm>
            <a:off x="7739560" y="52649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51B9826-4A8B-0D52-BA39-540D162ECA12}"/>
              </a:ext>
            </a:extLst>
          </p:cNvPr>
          <p:cNvSpPr/>
          <p:nvPr/>
        </p:nvSpPr>
        <p:spPr>
          <a:xfrm>
            <a:off x="3211646" y="52649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D8D73C1-CF72-4574-58D3-D772BA32B638}"/>
              </a:ext>
            </a:extLst>
          </p:cNvPr>
          <p:cNvSpPr/>
          <p:nvPr/>
        </p:nvSpPr>
        <p:spPr>
          <a:xfrm>
            <a:off x="9248864" y="52649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868729B-A364-89F6-2610-9E7AF24901C2}"/>
              </a:ext>
            </a:extLst>
          </p:cNvPr>
          <p:cNvSpPr/>
          <p:nvPr/>
        </p:nvSpPr>
        <p:spPr>
          <a:xfrm>
            <a:off x="193038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7D4542D-52EE-6DF7-13AB-EEA27EC2F7A0}"/>
              </a:ext>
            </a:extLst>
          </p:cNvPr>
          <p:cNvSpPr/>
          <p:nvPr/>
        </p:nvSpPr>
        <p:spPr>
          <a:xfrm>
            <a:off x="1702340" y="52649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9CCD29B-98EC-3BB7-1145-A25D471FDC9C}"/>
              </a:ext>
            </a:extLst>
          </p:cNvPr>
          <p:cNvSpPr/>
          <p:nvPr/>
        </p:nvSpPr>
        <p:spPr>
          <a:xfrm>
            <a:off x="4720952" y="52649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DB57129-244C-E10B-9938-A133C1A85C65}"/>
              </a:ext>
            </a:extLst>
          </p:cNvPr>
          <p:cNvSpPr/>
          <p:nvPr/>
        </p:nvSpPr>
        <p:spPr>
          <a:xfrm>
            <a:off x="6230256" y="52649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2C42E16-CABF-A813-9DF9-BEC80FA79139}"/>
              </a:ext>
            </a:extLst>
          </p:cNvPr>
          <p:cNvGrpSpPr/>
          <p:nvPr/>
        </p:nvGrpSpPr>
        <p:grpSpPr>
          <a:xfrm>
            <a:off x="3344982" y="2480310"/>
            <a:ext cx="922047" cy="1066693"/>
            <a:chOff x="326376" y="2476500"/>
            <a:chExt cx="922047" cy="106669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6A21C6-F424-351B-8A2B-D4A2D211A916}"/>
                </a:ext>
              </a:extLst>
            </p:cNvPr>
            <p:cNvSpPr txBox="1"/>
            <p:nvPr/>
          </p:nvSpPr>
          <p:spPr>
            <a:xfrm>
              <a:off x="326376" y="3081528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FFD08D3-B3D1-B5BD-E7FB-7BF1E2110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399" y="2476500"/>
              <a:ext cx="0" cy="43434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475A043-862B-DBD7-8136-2C0894B4647F}"/>
              </a:ext>
            </a:extLst>
          </p:cNvPr>
          <p:cNvGrpSpPr/>
          <p:nvPr/>
        </p:nvGrpSpPr>
        <p:grpSpPr>
          <a:xfrm>
            <a:off x="4662699" y="2480310"/>
            <a:ext cx="1305226" cy="1066693"/>
            <a:chOff x="1669114" y="2476500"/>
            <a:chExt cx="1305226" cy="106669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85CB38-A18B-8AFF-87F9-B1CF0838624D}"/>
                </a:ext>
              </a:extLst>
            </p:cNvPr>
            <p:cNvSpPr txBox="1"/>
            <p:nvPr/>
          </p:nvSpPr>
          <p:spPr>
            <a:xfrm>
              <a:off x="1669114" y="3081528"/>
              <a:ext cx="13052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L[i+1]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FC9E00A-CA42-83C4-D552-8940982031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1727" y="2476500"/>
              <a:ext cx="0" cy="43434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0D10DEF-7B61-7601-FEEF-FC057FE94721}"/>
              </a:ext>
            </a:extLst>
          </p:cNvPr>
          <p:cNvSpPr/>
          <p:nvPr/>
        </p:nvSpPr>
        <p:spPr>
          <a:xfrm>
            <a:off x="10758170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206050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22248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73081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323914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4747474" y="2176272"/>
            <a:ext cx="7222042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B2492B-E7C8-8F99-CF3A-25FEBB8C8488}"/>
              </a:ext>
            </a:extLst>
          </p:cNvPr>
          <p:cNvSpPr/>
          <p:nvPr/>
        </p:nvSpPr>
        <p:spPr>
          <a:xfrm>
            <a:off x="127972" y="2824368"/>
            <a:ext cx="5136841" cy="403363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6D3F9-688E-B1A0-82B4-7E3281D3FF2F}"/>
              </a:ext>
            </a:extLst>
          </p:cNvPr>
          <p:cNvGrpSpPr/>
          <p:nvPr/>
        </p:nvGrpSpPr>
        <p:grpSpPr>
          <a:xfrm>
            <a:off x="4923866" y="1999979"/>
            <a:ext cx="800219" cy="796018"/>
            <a:chOff x="9875715" y="1922351"/>
            <a:chExt cx="314957" cy="6745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9BED3A-5DEB-CA27-B2F1-06E60DE6892D}"/>
                </a:ext>
              </a:extLst>
            </p:cNvPr>
            <p:cNvSpPr txBox="1"/>
            <p:nvPr/>
          </p:nvSpPr>
          <p:spPr>
            <a:xfrm>
              <a:off x="9875715" y="2257869"/>
              <a:ext cx="314957" cy="339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F217FB-2DB1-46BD-BC59-88F23FD28D89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H="1" flipV="1">
              <a:off x="10032638" y="1922351"/>
              <a:ext cx="556" cy="335518"/>
            </a:xfrm>
            <a:prstGeom prst="straightConnector1">
              <a:avLst/>
            </a:prstGeom>
            <a:ln w="38100">
              <a:solidFill>
                <a:srgbClr val="002B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3DB051-C1D8-1586-D50E-C5BA5E82E47D}"/>
              </a:ext>
            </a:extLst>
          </p:cNvPr>
          <p:cNvGrpSpPr/>
          <p:nvPr/>
        </p:nvGrpSpPr>
        <p:grpSpPr>
          <a:xfrm>
            <a:off x="9845253" y="4451080"/>
            <a:ext cx="1188720" cy="2302528"/>
            <a:chOff x="9845253" y="4451080"/>
            <a:chExt cx="1188720" cy="230252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6DFCE31-4B69-2DE0-B36A-A08D89F67852}"/>
                </a:ext>
              </a:extLst>
            </p:cNvPr>
            <p:cNvSpPr/>
            <p:nvPr/>
          </p:nvSpPr>
          <p:spPr>
            <a:xfrm>
              <a:off x="9845253" y="4451080"/>
              <a:ext cx="1188720" cy="1828800"/>
            </a:xfrm>
            <a:prstGeom prst="roundRect">
              <a:avLst>
                <a:gd name="adj" fmla="val 9636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99FC25-0296-BB94-30D8-723B91505E7D}"/>
                </a:ext>
              </a:extLst>
            </p:cNvPr>
            <p:cNvSpPr txBox="1"/>
            <p:nvPr/>
          </p:nvSpPr>
          <p:spPr>
            <a:xfrm>
              <a:off x="9845253" y="6353498"/>
              <a:ext cx="1188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CEE613-0BE5-764C-D878-B52760F3710A}"/>
              </a:ext>
            </a:extLst>
          </p:cNvPr>
          <p:cNvSpPr txBox="1"/>
          <p:nvPr/>
        </p:nvSpPr>
        <p:spPr>
          <a:xfrm>
            <a:off x="5936194" y="351720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E0C45-8ED6-8EFF-DFE1-92AB5D1FF103}"/>
              </a:ext>
            </a:extLst>
          </p:cNvPr>
          <p:cNvSpPr txBox="1"/>
          <p:nvPr/>
        </p:nvSpPr>
        <p:spPr>
          <a:xfrm>
            <a:off x="6336868" y="391731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 = 3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87F3DF8-4562-D0FE-397C-780EB1F4D77E}"/>
              </a:ext>
            </a:extLst>
          </p:cNvPr>
          <p:cNvSpPr/>
          <p:nvPr/>
        </p:nvSpPr>
        <p:spPr>
          <a:xfrm>
            <a:off x="1077546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40631CC-1D25-6961-8F5A-065B4C2B48DE}"/>
              </a:ext>
            </a:extLst>
          </p:cNvPr>
          <p:cNvSpPr/>
          <p:nvPr/>
        </p:nvSpPr>
        <p:spPr>
          <a:xfrm>
            <a:off x="927629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3641109-2C70-2FC7-56A9-A207C155519E}"/>
              </a:ext>
            </a:extLst>
          </p:cNvPr>
          <p:cNvSpPr/>
          <p:nvPr/>
        </p:nvSpPr>
        <p:spPr>
          <a:xfrm>
            <a:off x="4738312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91E2812-02A5-55CF-3E00-8D8C8EE7213B}"/>
              </a:ext>
            </a:extLst>
          </p:cNvPr>
          <p:cNvSpPr/>
          <p:nvPr/>
        </p:nvSpPr>
        <p:spPr>
          <a:xfrm>
            <a:off x="6264970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55C5FC9-2F08-23FA-F474-427BA9C4FF00}"/>
              </a:ext>
            </a:extLst>
          </p:cNvPr>
          <p:cNvSpPr/>
          <p:nvPr/>
        </p:nvSpPr>
        <p:spPr>
          <a:xfrm>
            <a:off x="776272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63B6FF7-8C54-94AE-435A-82DD3025E752}"/>
              </a:ext>
            </a:extLst>
          </p:cNvPr>
          <p:cNvSpPr/>
          <p:nvPr/>
        </p:nvSpPr>
        <p:spPr>
          <a:xfrm>
            <a:off x="9845253" y="44510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C66609E-9206-803B-D921-1D94910B6F3A}"/>
              </a:ext>
            </a:extLst>
          </p:cNvPr>
          <p:cNvSpPr/>
          <p:nvPr/>
        </p:nvSpPr>
        <p:spPr>
          <a:xfrm>
            <a:off x="3237732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5EF4913-4A6E-2E18-E6C2-6C24FFB8B9BA}"/>
              </a:ext>
            </a:extLst>
          </p:cNvPr>
          <p:cNvSpPr/>
          <p:nvPr/>
        </p:nvSpPr>
        <p:spPr>
          <a:xfrm>
            <a:off x="626355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45048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22248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73081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323914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4747474" y="2176272"/>
            <a:ext cx="7222042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B2492B-E7C8-8F99-CF3A-25FEBB8C8488}"/>
              </a:ext>
            </a:extLst>
          </p:cNvPr>
          <p:cNvSpPr/>
          <p:nvPr/>
        </p:nvSpPr>
        <p:spPr>
          <a:xfrm>
            <a:off x="127972" y="2824368"/>
            <a:ext cx="5136841" cy="403363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6D3F9-688E-B1A0-82B4-7E3281D3FF2F}"/>
              </a:ext>
            </a:extLst>
          </p:cNvPr>
          <p:cNvGrpSpPr/>
          <p:nvPr/>
        </p:nvGrpSpPr>
        <p:grpSpPr>
          <a:xfrm>
            <a:off x="4923866" y="1999979"/>
            <a:ext cx="800219" cy="796018"/>
            <a:chOff x="9875715" y="1922351"/>
            <a:chExt cx="314957" cy="6745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9BED3A-5DEB-CA27-B2F1-06E60DE6892D}"/>
                </a:ext>
              </a:extLst>
            </p:cNvPr>
            <p:cNvSpPr txBox="1"/>
            <p:nvPr/>
          </p:nvSpPr>
          <p:spPr>
            <a:xfrm>
              <a:off x="9875715" y="2257869"/>
              <a:ext cx="314957" cy="339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F217FB-2DB1-46BD-BC59-88F23FD28D89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H="1" flipV="1">
              <a:off x="10032638" y="1922351"/>
              <a:ext cx="556" cy="335518"/>
            </a:xfrm>
            <a:prstGeom prst="straightConnector1">
              <a:avLst/>
            </a:prstGeom>
            <a:ln w="38100">
              <a:solidFill>
                <a:srgbClr val="002B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3DB051-C1D8-1586-D50E-C5BA5E82E47D}"/>
              </a:ext>
            </a:extLst>
          </p:cNvPr>
          <p:cNvGrpSpPr/>
          <p:nvPr/>
        </p:nvGrpSpPr>
        <p:grpSpPr>
          <a:xfrm>
            <a:off x="9845253" y="4451080"/>
            <a:ext cx="1188720" cy="2302528"/>
            <a:chOff x="9845253" y="4451080"/>
            <a:chExt cx="1188720" cy="230252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6DFCE31-4B69-2DE0-B36A-A08D89F67852}"/>
                </a:ext>
              </a:extLst>
            </p:cNvPr>
            <p:cNvSpPr/>
            <p:nvPr/>
          </p:nvSpPr>
          <p:spPr>
            <a:xfrm>
              <a:off x="9845253" y="4451080"/>
              <a:ext cx="1188720" cy="1828800"/>
            </a:xfrm>
            <a:prstGeom prst="roundRect">
              <a:avLst>
                <a:gd name="adj" fmla="val 9636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99FC25-0296-BB94-30D8-723B91505E7D}"/>
                </a:ext>
              </a:extLst>
            </p:cNvPr>
            <p:cNvSpPr txBox="1"/>
            <p:nvPr/>
          </p:nvSpPr>
          <p:spPr>
            <a:xfrm>
              <a:off x="9845253" y="6353498"/>
              <a:ext cx="1188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CEE613-0BE5-764C-D878-B52760F3710A}"/>
              </a:ext>
            </a:extLst>
          </p:cNvPr>
          <p:cNvSpPr txBox="1"/>
          <p:nvPr/>
        </p:nvSpPr>
        <p:spPr>
          <a:xfrm>
            <a:off x="5936194" y="351720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E0C45-8ED6-8EFF-DFE1-92AB5D1FF103}"/>
              </a:ext>
            </a:extLst>
          </p:cNvPr>
          <p:cNvSpPr txBox="1"/>
          <p:nvPr/>
        </p:nvSpPr>
        <p:spPr>
          <a:xfrm>
            <a:off x="6336868" y="391731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 = 3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87F3DF8-4562-D0FE-397C-780EB1F4D77E}"/>
              </a:ext>
            </a:extLst>
          </p:cNvPr>
          <p:cNvSpPr/>
          <p:nvPr/>
        </p:nvSpPr>
        <p:spPr>
          <a:xfrm>
            <a:off x="1077546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40631CC-1D25-6961-8F5A-065B4C2B48DE}"/>
              </a:ext>
            </a:extLst>
          </p:cNvPr>
          <p:cNvSpPr/>
          <p:nvPr/>
        </p:nvSpPr>
        <p:spPr>
          <a:xfrm>
            <a:off x="927629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3641109-2C70-2FC7-56A9-A207C155519E}"/>
              </a:ext>
            </a:extLst>
          </p:cNvPr>
          <p:cNvSpPr/>
          <p:nvPr/>
        </p:nvSpPr>
        <p:spPr>
          <a:xfrm>
            <a:off x="4738312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91E2812-02A5-55CF-3E00-8D8C8EE7213B}"/>
              </a:ext>
            </a:extLst>
          </p:cNvPr>
          <p:cNvSpPr/>
          <p:nvPr/>
        </p:nvSpPr>
        <p:spPr>
          <a:xfrm>
            <a:off x="6264970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55C5FC9-2F08-23FA-F474-427BA9C4FF00}"/>
              </a:ext>
            </a:extLst>
          </p:cNvPr>
          <p:cNvSpPr/>
          <p:nvPr/>
        </p:nvSpPr>
        <p:spPr>
          <a:xfrm>
            <a:off x="776272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63B6FF7-8C54-94AE-435A-82DD3025E752}"/>
              </a:ext>
            </a:extLst>
          </p:cNvPr>
          <p:cNvSpPr/>
          <p:nvPr/>
        </p:nvSpPr>
        <p:spPr>
          <a:xfrm>
            <a:off x="9845253" y="44510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C66609E-9206-803B-D921-1D94910B6F3A}"/>
              </a:ext>
            </a:extLst>
          </p:cNvPr>
          <p:cNvSpPr/>
          <p:nvPr/>
        </p:nvSpPr>
        <p:spPr>
          <a:xfrm>
            <a:off x="3237732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5EF4913-4A6E-2E18-E6C2-6C24FFB8B9BA}"/>
              </a:ext>
            </a:extLst>
          </p:cNvPr>
          <p:cNvSpPr/>
          <p:nvPr/>
        </p:nvSpPr>
        <p:spPr>
          <a:xfrm>
            <a:off x="473548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72243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22248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73081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323914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4747474" y="2176272"/>
            <a:ext cx="7222042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B2492B-E7C8-8F99-CF3A-25FEBB8C8488}"/>
              </a:ext>
            </a:extLst>
          </p:cNvPr>
          <p:cNvSpPr/>
          <p:nvPr/>
        </p:nvSpPr>
        <p:spPr>
          <a:xfrm>
            <a:off x="127972" y="2824368"/>
            <a:ext cx="5136841" cy="403363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6D3F9-688E-B1A0-82B4-7E3281D3FF2F}"/>
              </a:ext>
            </a:extLst>
          </p:cNvPr>
          <p:cNvGrpSpPr/>
          <p:nvPr/>
        </p:nvGrpSpPr>
        <p:grpSpPr>
          <a:xfrm>
            <a:off x="6460058" y="1999979"/>
            <a:ext cx="800219" cy="796018"/>
            <a:chOff x="9875715" y="1922351"/>
            <a:chExt cx="314957" cy="6745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9BED3A-5DEB-CA27-B2F1-06E60DE6892D}"/>
                </a:ext>
              </a:extLst>
            </p:cNvPr>
            <p:cNvSpPr txBox="1"/>
            <p:nvPr/>
          </p:nvSpPr>
          <p:spPr>
            <a:xfrm>
              <a:off x="9875715" y="2257869"/>
              <a:ext cx="314957" cy="339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F217FB-2DB1-46BD-BC59-88F23FD28D89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H="1" flipV="1">
              <a:off x="10032638" y="1922351"/>
              <a:ext cx="556" cy="335518"/>
            </a:xfrm>
            <a:prstGeom prst="straightConnector1">
              <a:avLst/>
            </a:prstGeom>
            <a:ln w="38100">
              <a:solidFill>
                <a:srgbClr val="002B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3DB051-C1D8-1586-D50E-C5BA5E82E47D}"/>
              </a:ext>
            </a:extLst>
          </p:cNvPr>
          <p:cNvGrpSpPr/>
          <p:nvPr/>
        </p:nvGrpSpPr>
        <p:grpSpPr>
          <a:xfrm>
            <a:off x="9845253" y="4451080"/>
            <a:ext cx="1188720" cy="2302528"/>
            <a:chOff x="9845253" y="4451080"/>
            <a:chExt cx="1188720" cy="230252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6DFCE31-4B69-2DE0-B36A-A08D89F67852}"/>
                </a:ext>
              </a:extLst>
            </p:cNvPr>
            <p:cNvSpPr/>
            <p:nvPr/>
          </p:nvSpPr>
          <p:spPr>
            <a:xfrm>
              <a:off x="9845253" y="4451080"/>
              <a:ext cx="1188720" cy="1828800"/>
            </a:xfrm>
            <a:prstGeom prst="roundRect">
              <a:avLst>
                <a:gd name="adj" fmla="val 9636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99FC25-0296-BB94-30D8-723B91505E7D}"/>
                </a:ext>
              </a:extLst>
            </p:cNvPr>
            <p:cNvSpPr txBox="1"/>
            <p:nvPr/>
          </p:nvSpPr>
          <p:spPr>
            <a:xfrm>
              <a:off x="9845253" y="6353498"/>
              <a:ext cx="1188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CEE613-0BE5-764C-D878-B52760F3710A}"/>
              </a:ext>
            </a:extLst>
          </p:cNvPr>
          <p:cNvSpPr txBox="1"/>
          <p:nvPr/>
        </p:nvSpPr>
        <p:spPr>
          <a:xfrm>
            <a:off x="5936194" y="351720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E0C45-8ED6-8EFF-DFE1-92AB5D1FF103}"/>
              </a:ext>
            </a:extLst>
          </p:cNvPr>
          <p:cNvSpPr txBox="1"/>
          <p:nvPr/>
        </p:nvSpPr>
        <p:spPr>
          <a:xfrm>
            <a:off x="6336868" y="391731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 = 4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87F3DF8-4562-D0FE-397C-780EB1F4D77E}"/>
              </a:ext>
            </a:extLst>
          </p:cNvPr>
          <p:cNvSpPr/>
          <p:nvPr/>
        </p:nvSpPr>
        <p:spPr>
          <a:xfrm>
            <a:off x="1077546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40631CC-1D25-6961-8F5A-065B4C2B48DE}"/>
              </a:ext>
            </a:extLst>
          </p:cNvPr>
          <p:cNvSpPr/>
          <p:nvPr/>
        </p:nvSpPr>
        <p:spPr>
          <a:xfrm>
            <a:off x="927629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3641109-2C70-2FC7-56A9-A207C155519E}"/>
              </a:ext>
            </a:extLst>
          </p:cNvPr>
          <p:cNvSpPr/>
          <p:nvPr/>
        </p:nvSpPr>
        <p:spPr>
          <a:xfrm>
            <a:off x="4738312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91E2812-02A5-55CF-3E00-8D8C8EE7213B}"/>
              </a:ext>
            </a:extLst>
          </p:cNvPr>
          <p:cNvSpPr/>
          <p:nvPr/>
        </p:nvSpPr>
        <p:spPr>
          <a:xfrm>
            <a:off x="6264970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55C5FC9-2F08-23FA-F474-427BA9C4FF00}"/>
              </a:ext>
            </a:extLst>
          </p:cNvPr>
          <p:cNvSpPr/>
          <p:nvPr/>
        </p:nvSpPr>
        <p:spPr>
          <a:xfrm>
            <a:off x="776272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63B6FF7-8C54-94AE-435A-82DD3025E752}"/>
              </a:ext>
            </a:extLst>
          </p:cNvPr>
          <p:cNvSpPr/>
          <p:nvPr/>
        </p:nvSpPr>
        <p:spPr>
          <a:xfrm>
            <a:off x="9845253" y="44510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C66609E-9206-803B-D921-1D94910B6F3A}"/>
              </a:ext>
            </a:extLst>
          </p:cNvPr>
          <p:cNvSpPr/>
          <p:nvPr/>
        </p:nvSpPr>
        <p:spPr>
          <a:xfrm>
            <a:off x="3237732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5EF4913-4A6E-2E18-E6C2-6C24FFB8B9BA}"/>
              </a:ext>
            </a:extLst>
          </p:cNvPr>
          <p:cNvSpPr/>
          <p:nvPr/>
        </p:nvSpPr>
        <p:spPr>
          <a:xfrm>
            <a:off x="473548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7861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22248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73081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78AB2-1B79-8C01-16DE-38E5568373F0}"/>
              </a:ext>
            </a:extLst>
          </p:cNvPr>
          <p:cNvSpPr/>
          <p:nvPr/>
        </p:nvSpPr>
        <p:spPr>
          <a:xfrm>
            <a:off x="323914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>
            <a:off x="4747474" y="2176272"/>
            <a:ext cx="7222042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B2492B-E7C8-8F99-CF3A-25FEBB8C8488}"/>
              </a:ext>
            </a:extLst>
          </p:cNvPr>
          <p:cNvSpPr/>
          <p:nvPr/>
        </p:nvSpPr>
        <p:spPr>
          <a:xfrm>
            <a:off x="127972" y="2824368"/>
            <a:ext cx="5136841" cy="403363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6D3F9-688E-B1A0-82B4-7E3281D3FF2F}"/>
              </a:ext>
            </a:extLst>
          </p:cNvPr>
          <p:cNvGrpSpPr/>
          <p:nvPr/>
        </p:nvGrpSpPr>
        <p:grpSpPr>
          <a:xfrm>
            <a:off x="6460058" y="1999979"/>
            <a:ext cx="800219" cy="796018"/>
            <a:chOff x="9875715" y="1922351"/>
            <a:chExt cx="314957" cy="6745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9BED3A-5DEB-CA27-B2F1-06E60DE6892D}"/>
                </a:ext>
              </a:extLst>
            </p:cNvPr>
            <p:cNvSpPr txBox="1"/>
            <p:nvPr/>
          </p:nvSpPr>
          <p:spPr>
            <a:xfrm>
              <a:off x="9875715" y="2257869"/>
              <a:ext cx="314957" cy="339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F217FB-2DB1-46BD-BC59-88F23FD28D89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H="1" flipV="1">
              <a:off x="10032638" y="1922351"/>
              <a:ext cx="556" cy="335518"/>
            </a:xfrm>
            <a:prstGeom prst="straightConnector1">
              <a:avLst/>
            </a:prstGeom>
            <a:ln w="38100">
              <a:solidFill>
                <a:srgbClr val="002B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3DB051-C1D8-1586-D50E-C5BA5E82E47D}"/>
              </a:ext>
            </a:extLst>
          </p:cNvPr>
          <p:cNvGrpSpPr/>
          <p:nvPr/>
        </p:nvGrpSpPr>
        <p:grpSpPr>
          <a:xfrm>
            <a:off x="9845253" y="4451080"/>
            <a:ext cx="1188720" cy="2302528"/>
            <a:chOff x="9845253" y="4451080"/>
            <a:chExt cx="1188720" cy="230252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6DFCE31-4B69-2DE0-B36A-A08D89F67852}"/>
                </a:ext>
              </a:extLst>
            </p:cNvPr>
            <p:cNvSpPr/>
            <p:nvPr/>
          </p:nvSpPr>
          <p:spPr>
            <a:xfrm>
              <a:off x="9845253" y="4451080"/>
              <a:ext cx="1188720" cy="1828800"/>
            </a:xfrm>
            <a:prstGeom prst="roundRect">
              <a:avLst>
                <a:gd name="adj" fmla="val 9636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99FC25-0296-BB94-30D8-723B91505E7D}"/>
                </a:ext>
              </a:extLst>
            </p:cNvPr>
            <p:cNvSpPr txBox="1"/>
            <p:nvPr/>
          </p:nvSpPr>
          <p:spPr>
            <a:xfrm>
              <a:off x="9845253" y="6353498"/>
              <a:ext cx="1188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CEE613-0BE5-764C-D878-B52760F3710A}"/>
              </a:ext>
            </a:extLst>
          </p:cNvPr>
          <p:cNvSpPr txBox="1"/>
          <p:nvPr/>
        </p:nvSpPr>
        <p:spPr>
          <a:xfrm>
            <a:off x="5936194" y="351720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E0C45-8ED6-8EFF-DFE1-92AB5D1FF103}"/>
              </a:ext>
            </a:extLst>
          </p:cNvPr>
          <p:cNvSpPr txBox="1"/>
          <p:nvPr/>
        </p:nvSpPr>
        <p:spPr>
          <a:xfrm>
            <a:off x="6336868" y="391731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 = 4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87F3DF8-4562-D0FE-397C-780EB1F4D77E}"/>
              </a:ext>
            </a:extLst>
          </p:cNvPr>
          <p:cNvSpPr/>
          <p:nvPr/>
        </p:nvSpPr>
        <p:spPr>
          <a:xfrm>
            <a:off x="1077546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40631CC-1D25-6961-8F5A-065B4C2B48DE}"/>
              </a:ext>
            </a:extLst>
          </p:cNvPr>
          <p:cNvSpPr/>
          <p:nvPr/>
        </p:nvSpPr>
        <p:spPr>
          <a:xfrm>
            <a:off x="927629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3641109-2C70-2FC7-56A9-A207C155519E}"/>
              </a:ext>
            </a:extLst>
          </p:cNvPr>
          <p:cNvSpPr/>
          <p:nvPr/>
        </p:nvSpPr>
        <p:spPr>
          <a:xfrm>
            <a:off x="4738312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91E2812-02A5-55CF-3E00-8D8C8EE7213B}"/>
              </a:ext>
            </a:extLst>
          </p:cNvPr>
          <p:cNvSpPr/>
          <p:nvPr/>
        </p:nvSpPr>
        <p:spPr>
          <a:xfrm>
            <a:off x="6264970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55C5FC9-2F08-23FA-F474-427BA9C4FF00}"/>
              </a:ext>
            </a:extLst>
          </p:cNvPr>
          <p:cNvSpPr/>
          <p:nvPr/>
        </p:nvSpPr>
        <p:spPr>
          <a:xfrm>
            <a:off x="776272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63B6FF7-8C54-94AE-435A-82DD3025E752}"/>
              </a:ext>
            </a:extLst>
          </p:cNvPr>
          <p:cNvSpPr/>
          <p:nvPr/>
        </p:nvSpPr>
        <p:spPr>
          <a:xfrm>
            <a:off x="626214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C66609E-9206-803B-D921-1D94910B6F3A}"/>
              </a:ext>
            </a:extLst>
          </p:cNvPr>
          <p:cNvSpPr/>
          <p:nvPr/>
        </p:nvSpPr>
        <p:spPr>
          <a:xfrm>
            <a:off x="3237732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5EF4913-4A6E-2E18-E6C2-6C24FFB8B9BA}"/>
              </a:ext>
            </a:extLst>
          </p:cNvPr>
          <p:cNvSpPr/>
          <p:nvPr/>
        </p:nvSpPr>
        <p:spPr>
          <a:xfrm>
            <a:off x="473548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15566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22248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73081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 flipV="1">
            <a:off x="3237732" y="2176272"/>
            <a:ext cx="8731784" cy="35847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B2492B-E7C8-8F99-CF3A-25FEBB8C8488}"/>
              </a:ext>
            </a:extLst>
          </p:cNvPr>
          <p:cNvSpPr/>
          <p:nvPr/>
        </p:nvSpPr>
        <p:spPr>
          <a:xfrm>
            <a:off x="127972" y="2824368"/>
            <a:ext cx="5136841" cy="403363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6D3F9-688E-B1A0-82B4-7E3281D3FF2F}"/>
              </a:ext>
            </a:extLst>
          </p:cNvPr>
          <p:cNvGrpSpPr/>
          <p:nvPr/>
        </p:nvGrpSpPr>
        <p:grpSpPr>
          <a:xfrm>
            <a:off x="1925064" y="2014165"/>
            <a:ext cx="800219" cy="796018"/>
            <a:chOff x="9875715" y="1922351"/>
            <a:chExt cx="314957" cy="6745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9BED3A-5DEB-CA27-B2F1-06E60DE6892D}"/>
                </a:ext>
              </a:extLst>
            </p:cNvPr>
            <p:cNvSpPr txBox="1"/>
            <p:nvPr/>
          </p:nvSpPr>
          <p:spPr>
            <a:xfrm>
              <a:off x="9875715" y="2257869"/>
              <a:ext cx="314957" cy="339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F217FB-2DB1-46BD-BC59-88F23FD28D89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H="1" flipV="1">
              <a:off x="10032638" y="1922351"/>
              <a:ext cx="556" cy="335518"/>
            </a:xfrm>
            <a:prstGeom prst="straightConnector1">
              <a:avLst/>
            </a:prstGeom>
            <a:ln w="38100">
              <a:solidFill>
                <a:srgbClr val="002B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3DB051-C1D8-1586-D50E-C5BA5E82E47D}"/>
              </a:ext>
            </a:extLst>
          </p:cNvPr>
          <p:cNvGrpSpPr/>
          <p:nvPr/>
        </p:nvGrpSpPr>
        <p:grpSpPr>
          <a:xfrm>
            <a:off x="9845253" y="4451080"/>
            <a:ext cx="1188720" cy="2302528"/>
            <a:chOff x="9845253" y="4451080"/>
            <a:chExt cx="1188720" cy="230252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6DFCE31-4B69-2DE0-B36A-A08D89F67852}"/>
                </a:ext>
              </a:extLst>
            </p:cNvPr>
            <p:cNvSpPr/>
            <p:nvPr/>
          </p:nvSpPr>
          <p:spPr>
            <a:xfrm>
              <a:off x="9845253" y="4451080"/>
              <a:ext cx="1188720" cy="1828800"/>
            </a:xfrm>
            <a:prstGeom prst="roundRect">
              <a:avLst>
                <a:gd name="adj" fmla="val 9636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99FC25-0296-BB94-30D8-723B91505E7D}"/>
                </a:ext>
              </a:extLst>
            </p:cNvPr>
            <p:cNvSpPr txBox="1"/>
            <p:nvPr/>
          </p:nvSpPr>
          <p:spPr>
            <a:xfrm>
              <a:off x="9845253" y="6353498"/>
              <a:ext cx="1188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CEE613-0BE5-764C-D878-B52760F3710A}"/>
              </a:ext>
            </a:extLst>
          </p:cNvPr>
          <p:cNvSpPr txBox="1"/>
          <p:nvPr/>
        </p:nvSpPr>
        <p:spPr>
          <a:xfrm>
            <a:off x="5936194" y="351720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E0C45-8ED6-8EFF-DFE1-92AB5D1FF103}"/>
              </a:ext>
            </a:extLst>
          </p:cNvPr>
          <p:cNvSpPr txBox="1"/>
          <p:nvPr/>
        </p:nvSpPr>
        <p:spPr>
          <a:xfrm>
            <a:off x="6336868" y="391731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 = 1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87F3DF8-4562-D0FE-397C-780EB1F4D77E}"/>
              </a:ext>
            </a:extLst>
          </p:cNvPr>
          <p:cNvSpPr/>
          <p:nvPr/>
        </p:nvSpPr>
        <p:spPr>
          <a:xfrm>
            <a:off x="1077546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40631CC-1D25-6961-8F5A-065B4C2B48DE}"/>
              </a:ext>
            </a:extLst>
          </p:cNvPr>
          <p:cNvSpPr/>
          <p:nvPr/>
        </p:nvSpPr>
        <p:spPr>
          <a:xfrm>
            <a:off x="927629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55C5FC9-2F08-23FA-F474-427BA9C4FF00}"/>
              </a:ext>
            </a:extLst>
          </p:cNvPr>
          <p:cNvSpPr/>
          <p:nvPr/>
        </p:nvSpPr>
        <p:spPr>
          <a:xfrm>
            <a:off x="776272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63B6FF7-8C54-94AE-435A-82DD3025E752}"/>
              </a:ext>
            </a:extLst>
          </p:cNvPr>
          <p:cNvSpPr/>
          <p:nvPr/>
        </p:nvSpPr>
        <p:spPr>
          <a:xfrm>
            <a:off x="626214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EF4913-4A6E-2E18-E6C2-6C24FFB8B9BA}"/>
              </a:ext>
            </a:extLst>
          </p:cNvPr>
          <p:cNvSpPr/>
          <p:nvPr/>
        </p:nvSpPr>
        <p:spPr>
          <a:xfrm>
            <a:off x="473548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C66609E-9206-803B-D921-1D94910B6F3A}"/>
              </a:ext>
            </a:extLst>
          </p:cNvPr>
          <p:cNvSpPr/>
          <p:nvPr/>
        </p:nvSpPr>
        <p:spPr>
          <a:xfrm>
            <a:off x="3237732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25AC229-F8B9-4675-9943-1016D511CE39}"/>
              </a:ext>
            </a:extLst>
          </p:cNvPr>
          <p:cNvSpPr/>
          <p:nvPr/>
        </p:nvSpPr>
        <p:spPr>
          <a:xfrm>
            <a:off x="1729379" y="17622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130781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22248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73081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 flipV="1">
            <a:off x="3237732" y="2176272"/>
            <a:ext cx="8731784" cy="35847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B2492B-E7C8-8F99-CF3A-25FEBB8C8488}"/>
              </a:ext>
            </a:extLst>
          </p:cNvPr>
          <p:cNvSpPr/>
          <p:nvPr/>
        </p:nvSpPr>
        <p:spPr>
          <a:xfrm>
            <a:off x="127972" y="2824368"/>
            <a:ext cx="5136841" cy="403363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6D3F9-688E-B1A0-82B4-7E3281D3FF2F}"/>
              </a:ext>
            </a:extLst>
          </p:cNvPr>
          <p:cNvGrpSpPr/>
          <p:nvPr/>
        </p:nvGrpSpPr>
        <p:grpSpPr>
          <a:xfrm>
            <a:off x="1925064" y="2014165"/>
            <a:ext cx="800219" cy="796018"/>
            <a:chOff x="9875715" y="1922351"/>
            <a:chExt cx="314957" cy="6745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9BED3A-5DEB-CA27-B2F1-06E60DE6892D}"/>
                </a:ext>
              </a:extLst>
            </p:cNvPr>
            <p:cNvSpPr txBox="1"/>
            <p:nvPr/>
          </p:nvSpPr>
          <p:spPr>
            <a:xfrm>
              <a:off x="9875715" y="2257869"/>
              <a:ext cx="314957" cy="339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F217FB-2DB1-46BD-BC59-88F23FD28D89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H="1" flipV="1">
              <a:off x="10032638" y="1922351"/>
              <a:ext cx="556" cy="335518"/>
            </a:xfrm>
            <a:prstGeom prst="straightConnector1">
              <a:avLst/>
            </a:prstGeom>
            <a:ln w="38100">
              <a:solidFill>
                <a:srgbClr val="002B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3DB051-C1D8-1586-D50E-C5BA5E82E47D}"/>
              </a:ext>
            </a:extLst>
          </p:cNvPr>
          <p:cNvGrpSpPr/>
          <p:nvPr/>
        </p:nvGrpSpPr>
        <p:grpSpPr>
          <a:xfrm>
            <a:off x="9845253" y="4451080"/>
            <a:ext cx="1188720" cy="2302528"/>
            <a:chOff x="9845253" y="4451080"/>
            <a:chExt cx="1188720" cy="230252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6DFCE31-4B69-2DE0-B36A-A08D89F67852}"/>
                </a:ext>
              </a:extLst>
            </p:cNvPr>
            <p:cNvSpPr/>
            <p:nvPr/>
          </p:nvSpPr>
          <p:spPr>
            <a:xfrm>
              <a:off x="9845253" y="4451080"/>
              <a:ext cx="1188720" cy="1828800"/>
            </a:xfrm>
            <a:prstGeom prst="roundRect">
              <a:avLst>
                <a:gd name="adj" fmla="val 9636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99FC25-0296-BB94-30D8-723B91505E7D}"/>
                </a:ext>
              </a:extLst>
            </p:cNvPr>
            <p:cNvSpPr txBox="1"/>
            <p:nvPr/>
          </p:nvSpPr>
          <p:spPr>
            <a:xfrm>
              <a:off x="9845253" y="6353498"/>
              <a:ext cx="1188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CEE613-0BE5-764C-D878-B52760F3710A}"/>
              </a:ext>
            </a:extLst>
          </p:cNvPr>
          <p:cNvSpPr txBox="1"/>
          <p:nvPr/>
        </p:nvSpPr>
        <p:spPr>
          <a:xfrm>
            <a:off x="5936194" y="351720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E0C45-8ED6-8EFF-DFE1-92AB5D1FF103}"/>
              </a:ext>
            </a:extLst>
          </p:cNvPr>
          <p:cNvSpPr txBox="1"/>
          <p:nvPr/>
        </p:nvSpPr>
        <p:spPr>
          <a:xfrm>
            <a:off x="6336868" y="391731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 = 1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87F3DF8-4562-D0FE-397C-780EB1F4D77E}"/>
              </a:ext>
            </a:extLst>
          </p:cNvPr>
          <p:cNvSpPr/>
          <p:nvPr/>
        </p:nvSpPr>
        <p:spPr>
          <a:xfrm>
            <a:off x="1077546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40631CC-1D25-6961-8F5A-065B4C2B48DE}"/>
              </a:ext>
            </a:extLst>
          </p:cNvPr>
          <p:cNvSpPr/>
          <p:nvPr/>
        </p:nvSpPr>
        <p:spPr>
          <a:xfrm>
            <a:off x="927629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55C5FC9-2F08-23FA-F474-427BA9C4FF00}"/>
              </a:ext>
            </a:extLst>
          </p:cNvPr>
          <p:cNvSpPr/>
          <p:nvPr/>
        </p:nvSpPr>
        <p:spPr>
          <a:xfrm>
            <a:off x="776272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63B6FF7-8C54-94AE-435A-82DD3025E752}"/>
              </a:ext>
            </a:extLst>
          </p:cNvPr>
          <p:cNvSpPr/>
          <p:nvPr/>
        </p:nvSpPr>
        <p:spPr>
          <a:xfrm>
            <a:off x="626214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EF4913-4A6E-2E18-E6C2-6C24FFB8B9BA}"/>
              </a:ext>
            </a:extLst>
          </p:cNvPr>
          <p:cNvSpPr/>
          <p:nvPr/>
        </p:nvSpPr>
        <p:spPr>
          <a:xfrm>
            <a:off x="473548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C66609E-9206-803B-D921-1D94910B6F3A}"/>
              </a:ext>
            </a:extLst>
          </p:cNvPr>
          <p:cNvSpPr/>
          <p:nvPr/>
        </p:nvSpPr>
        <p:spPr>
          <a:xfrm>
            <a:off x="3237732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2F5E31-FDB3-E2B0-DF12-A7D4AF9DB7D2}"/>
              </a:ext>
            </a:extLst>
          </p:cNvPr>
          <p:cNvSpPr/>
          <p:nvPr/>
        </p:nvSpPr>
        <p:spPr>
          <a:xfrm>
            <a:off x="9845253" y="44510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2E3314F-F542-0075-C7A4-E56F4C428283}"/>
              </a:ext>
            </a:extLst>
          </p:cNvPr>
          <p:cNvSpPr/>
          <p:nvPr/>
        </p:nvSpPr>
        <p:spPr>
          <a:xfrm>
            <a:off x="10775461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087A9A3-5C3C-126F-AAB2-67BEB6A2B70A}"/>
              </a:ext>
            </a:extLst>
          </p:cNvPr>
          <p:cNvSpPr/>
          <p:nvPr/>
        </p:nvSpPr>
        <p:spPr>
          <a:xfrm>
            <a:off x="9276293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F67F0C7-7994-7150-42B9-6B1613658E16}"/>
              </a:ext>
            </a:extLst>
          </p:cNvPr>
          <p:cNvSpPr/>
          <p:nvPr/>
        </p:nvSpPr>
        <p:spPr>
          <a:xfrm>
            <a:off x="7762721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7EF61BA-D679-CE9C-51F3-E9C33CA0037E}"/>
              </a:ext>
            </a:extLst>
          </p:cNvPr>
          <p:cNvSpPr/>
          <p:nvPr/>
        </p:nvSpPr>
        <p:spPr>
          <a:xfrm>
            <a:off x="6262141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DB5D622-F6AF-03D9-CBA7-945F53C1BFA8}"/>
              </a:ext>
            </a:extLst>
          </p:cNvPr>
          <p:cNvSpPr/>
          <p:nvPr/>
        </p:nvSpPr>
        <p:spPr>
          <a:xfrm>
            <a:off x="4735483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E6184CE-0D3E-C69F-FA55-16629C9A5989}"/>
              </a:ext>
            </a:extLst>
          </p:cNvPr>
          <p:cNvSpPr/>
          <p:nvPr/>
        </p:nvSpPr>
        <p:spPr>
          <a:xfrm>
            <a:off x="3237732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10605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22248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73081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 flipV="1">
            <a:off x="3237732" y="2176272"/>
            <a:ext cx="8731784" cy="35847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B2492B-E7C8-8F99-CF3A-25FEBB8C8488}"/>
              </a:ext>
            </a:extLst>
          </p:cNvPr>
          <p:cNvSpPr/>
          <p:nvPr/>
        </p:nvSpPr>
        <p:spPr>
          <a:xfrm>
            <a:off x="127972" y="2824368"/>
            <a:ext cx="5136841" cy="403363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6D3F9-688E-B1A0-82B4-7E3281D3FF2F}"/>
              </a:ext>
            </a:extLst>
          </p:cNvPr>
          <p:cNvGrpSpPr/>
          <p:nvPr/>
        </p:nvGrpSpPr>
        <p:grpSpPr>
          <a:xfrm>
            <a:off x="1925064" y="2014165"/>
            <a:ext cx="800219" cy="796018"/>
            <a:chOff x="9875715" y="1922351"/>
            <a:chExt cx="314957" cy="6745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9BED3A-5DEB-CA27-B2F1-06E60DE6892D}"/>
                </a:ext>
              </a:extLst>
            </p:cNvPr>
            <p:cNvSpPr txBox="1"/>
            <p:nvPr/>
          </p:nvSpPr>
          <p:spPr>
            <a:xfrm>
              <a:off x="9875715" y="2257869"/>
              <a:ext cx="314957" cy="339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F217FB-2DB1-46BD-BC59-88F23FD28D89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H="1" flipV="1">
              <a:off x="10032638" y="1922351"/>
              <a:ext cx="556" cy="335518"/>
            </a:xfrm>
            <a:prstGeom prst="straightConnector1">
              <a:avLst/>
            </a:prstGeom>
            <a:ln w="38100">
              <a:solidFill>
                <a:srgbClr val="002B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3DB051-C1D8-1586-D50E-C5BA5E82E47D}"/>
              </a:ext>
            </a:extLst>
          </p:cNvPr>
          <p:cNvGrpSpPr/>
          <p:nvPr/>
        </p:nvGrpSpPr>
        <p:grpSpPr>
          <a:xfrm>
            <a:off x="9845253" y="4451080"/>
            <a:ext cx="1188720" cy="2302528"/>
            <a:chOff x="9845253" y="4451080"/>
            <a:chExt cx="1188720" cy="230252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6DFCE31-4B69-2DE0-B36A-A08D89F67852}"/>
                </a:ext>
              </a:extLst>
            </p:cNvPr>
            <p:cNvSpPr/>
            <p:nvPr/>
          </p:nvSpPr>
          <p:spPr>
            <a:xfrm>
              <a:off x="9845253" y="4451080"/>
              <a:ext cx="1188720" cy="1828800"/>
            </a:xfrm>
            <a:prstGeom prst="roundRect">
              <a:avLst>
                <a:gd name="adj" fmla="val 9636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99FC25-0296-BB94-30D8-723B91505E7D}"/>
                </a:ext>
              </a:extLst>
            </p:cNvPr>
            <p:cNvSpPr txBox="1"/>
            <p:nvPr/>
          </p:nvSpPr>
          <p:spPr>
            <a:xfrm>
              <a:off x="9845253" y="6353498"/>
              <a:ext cx="1188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CEE613-0BE5-764C-D878-B52760F3710A}"/>
              </a:ext>
            </a:extLst>
          </p:cNvPr>
          <p:cNvSpPr txBox="1"/>
          <p:nvPr/>
        </p:nvSpPr>
        <p:spPr>
          <a:xfrm>
            <a:off x="5936194" y="351720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E0C45-8ED6-8EFF-DFE1-92AB5D1FF103}"/>
              </a:ext>
            </a:extLst>
          </p:cNvPr>
          <p:cNvSpPr txBox="1"/>
          <p:nvPr/>
        </p:nvSpPr>
        <p:spPr>
          <a:xfrm>
            <a:off x="6336868" y="391731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 = 1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87F3DF8-4562-D0FE-397C-780EB1F4D77E}"/>
              </a:ext>
            </a:extLst>
          </p:cNvPr>
          <p:cNvSpPr/>
          <p:nvPr/>
        </p:nvSpPr>
        <p:spPr>
          <a:xfrm>
            <a:off x="1077546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40631CC-1D25-6961-8F5A-065B4C2B48DE}"/>
              </a:ext>
            </a:extLst>
          </p:cNvPr>
          <p:cNvSpPr/>
          <p:nvPr/>
        </p:nvSpPr>
        <p:spPr>
          <a:xfrm>
            <a:off x="927629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55C5FC9-2F08-23FA-F474-427BA9C4FF00}"/>
              </a:ext>
            </a:extLst>
          </p:cNvPr>
          <p:cNvSpPr/>
          <p:nvPr/>
        </p:nvSpPr>
        <p:spPr>
          <a:xfrm>
            <a:off x="776272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63B6FF7-8C54-94AE-435A-82DD3025E752}"/>
              </a:ext>
            </a:extLst>
          </p:cNvPr>
          <p:cNvSpPr/>
          <p:nvPr/>
        </p:nvSpPr>
        <p:spPr>
          <a:xfrm>
            <a:off x="626214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EF4913-4A6E-2E18-E6C2-6C24FFB8B9BA}"/>
              </a:ext>
            </a:extLst>
          </p:cNvPr>
          <p:cNvSpPr/>
          <p:nvPr/>
        </p:nvSpPr>
        <p:spPr>
          <a:xfrm>
            <a:off x="473548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C66609E-9206-803B-D921-1D94910B6F3A}"/>
              </a:ext>
            </a:extLst>
          </p:cNvPr>
          <p:cNvSpPr/>
          <p:nvPr/>
        </p:nvSpPr>
        <p:spPr>
          <a:xfrm>
            <a:off x="3237732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2F5E31-FDB3-E2B0-DF12-A7D4AF9DB7D2}"/>
              </a:ext>
            </a:extLst>
          </p:cNvPr>
          <p:cNvSpPr/>
          <p:nvPr/>
        </p:nvSpPr>
        <p:spPr>
          <a:xfrm>
            <a:off x="9845253" y="44510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223A399-9594-6E13-C830-BF6DB53FAB72}"/>
              </a:ext>
            </a:extLst>
          </p:cNvPr>
          <p:cNvSpPr/>
          <p:nvPr/>
        </p:nvSpPr>
        <p:spPr>
          <a:xfrm>
            <a:off x="10775461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57E9F58-D4A1-650F-DCB8-934D47E12C17}"/>
              </a:ext>
            </a:extLst>
          </p:cNvPr>
          <p:cNvSpPr/>
          <p:nvPr/>
        </p:nvSpPr>
        <p:spPr>
          <a:xfrm>
            <a:off x="9276293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5C300C1-BB9C-26A4-AC14-18BAE55CA150}"/>
              </a:ext>
            </a:extLst>
          </p:cNvPr>
          <p:cNvSpPr/>
          <p:nvPr/>
        </p:nvSpPr>
        <p:spPr>
          <a:xfrm>
            <a:off x="7762721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F01354C-43A2-0922-2C9B-87BA49EB7E48}"/>
              </a:ext>
            </a:extLst>
          </p:cNvPr>
          <p:cNvSpPr/>
          <p:nvPr/>
        </p:nvSpPr>
        <p:spPr>
          <a:xfrm>
            <a:off x="6262141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FF4D652-0ABE-C3D4-0072-C5C2C8D9CDDD}"/>
              </a:ext>
            </a:extLst>
          </p:cNvPr>
          <p:cNvSpPr/>
          <p:nvPr/>
        </p:nvSpPr>
        <p:spPr>
          <a:xfrm>
            <a:off x="4735483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B76EE07-BC56-074E-18B6-FD7068DBD503}"/>
              </a:ext>
            </a:extLst>
          </p:cNvPr>
          <p:cNvSpPr/>
          <p:nvPr/>
        </p:nvSpPr>
        <p:spPr>
          <a:xfrm>
            <a:off x="1738564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48466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22248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73081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 flipV="1">
            <a:off x="3237732" y="2176272"/>
            <a:ext cx="8731784" cy="35847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B2492B-E7C8-8F99-CF3A-25FEBB8C8488}"/>
              </a:ext>
            </a:extLst>
          </p:cNvPr>
          <p:cNvSpPr/>
          <p:nvPr/>
        </p:nvSpPr>
        <p:spPr>
          <a:xfrm>
            <a:off x="127972" y="2824368"/>
            <a:ext cx="5136841" cy="403363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6D3F9-688E-B1A0-82B4-7E3281D3FF2F}"/>
              </a:ext>
            </a:extLst>
          </p:cNvPr>
          <p:cNvGrpSpPr/>
          <p:nvPr/>
        </p:nvGrpSpPr>
        <p:grpSpPr>
          <a:xfrm>
            <a:off x="3433824" y="2014165"/>
            <a:ext cx="800219" cy="796018"/>
            <a:chOff x="9875715" y="1922351"/>
            <a:chExt cx="314957" cy="6745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9BED3A-5DEB-CA27-B2F1-06E60DE6892D}"/>
                </a:ext>
              </a:extLst>
            </p:cNvPr>
            <p:cNvSpPr txBox="1"/>
            <p:nvPr/>
          </p:nvSpPr>
          <p:spPr>
            <a:xfrm>
              <a:off x="9875715" y="2257869"/>
              <a:ext cx="314957" cy="339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F217FB-2DB1-46BD-BC59-88F23FD28D89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H="1" flipV="1">
              <a:off x="10032638" y="1922351"/>
              <a:ext cx="556" cy="335518"/>
            </a:xfrm>
            <a:prstGeom prst="straightConnector1">
              <a:avLst/>
            </a:prstGeom>
            <a:ln w="38100">
              <a:solidFill>
                <a:srgbClr val="002B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3DB051-C1D8-1586-D50E-C5BA5E82E47D}"/>
              </a:ext>
            </a:extLst>
          </p:cNvPr>
          <p:cNvGrpSpPr/>
          <p:nvPr/>
        </p:nvGrpSpPr>
        <p:grpSpPr>
          <a:xfrm>
            <a:off x="9845253" y="4451080"/>
            <a:ext cx="1188720" cy="2302528"/>
            <a:chOff x="9845253" y="4451080"/>
            <a:chExt cx="1188720" cy="230252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6DFCE31-4B69-2DE0-B36A-A08D89F67852}"/>
                </a:ext>
              </a:extLst>
            </p:cNvPr>
            <p:cNvSpPr/>
            <p:nvPr/>
          </p:nvSpPr>
          <p:spPr>
            <a:xfrm>
              <a:off x="9845253" y="4451080"/>
              <a:ext cx="1188720" cy="1828800"/>
            </a:xfrm>
            <a:prstGeom prst="roundRect">
              <a:avLst>
                <a:gd name="adj" fmla="val 9636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99FC25-0296-BB94-30D8-723B91505E7D}"/>
                </a:ext>
              </a:extLst>
            </p:cNvPr>
            <p:cNvSpPr txBox="1"/>
            <p:nvPr/>
          </p:nvSpPr>
          <p:spPr>
            <a:xfrm>
              <a:off x="9845253" y="6353498"/>
              <a:ext cx="1188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CEE613-0BE5-764C-D878-B52760F3710A}"/>
              </a:ext>
            </a:extLst>
          </p:cNvPr>
          <p:cNvSpPr txBox="1"/>
          <p:nvPr/>
        </p:nvSpPr>
        <p:spPr>
          <a:xfrm>
            <a:off x="5936194" y="351720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E0C45-8ED6-8EFF-DFE1-92AB5D1FF103}"/>
              </a:ext>
            </a:extLst>
          </p:cNvPr>
          <p:cNvSpPr txBox="1"/>
          <p:nvPr/>
        </p:nvSpPr>
        <p:spPr>
          <a:xfrm>
            <a:off x="6336868" y="391731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 = 2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87F3DF8-4562-D0FE-397C-780EB1F4D77E}"/>
              </a:ext>
            </a:extLst>
          </p:cNvPr>
          <p:cNvSpPr/>
          <p:nvPr/>
        </p:nvSpPr>
        <p:spPr>
          <a:xfrm>
            <a:off x="1077546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40631CC-1D25-6961-8F5A-065B4C2B48DE}"/>
              </a:ext>
            </a:extLst>
          </p:cNvPr>
          <p:cNvSpPr/>
          <p:nvPr/>
        </p:nvSpPr>
        <p:spPr>
          <a:xfrm>
            <a:off x="927629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55C5FC9-2F08-23FA-F474-427BA9C4FF00}"/>
              </a:ext>
            </a:extLst>
          </p:cNvPr>
          <p:cNvSpPr/>
          <p:nvPr/>
        </p:nvSpPr>
        <p:spPr>
          <a:xfrm>
            <a:off x="776272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63B6FF7-8C54-94AE-435A-82DD3025E752}"/>
              </a:ext>
            </a:extLst>
          </p:cNvPr>
          <p:cNvSpPr/>
          <p:nvPr/>
        </p:nvSpPr>
        <p:spPr>
          <a:xfrm>
            <a:off x="626214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EF4913-4A6E-2E18-E6C2-6C24FFB8B9BA}"/>
              </a:ext>
            </a:extLst>
          </p:cNvPr>
          <p:cNvSpPr/>
          <p:nvPr/>
        </p:nvSpPr>
        <p:spPr>
          <a:xfrm>
            <a:off x="473548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C66609E-9206-803B-D921-1D94910B6F3A}"/>
              </a:ext>
            </a:extLst>
          </p:cNvPr>
          <p:cNvSpPr/>
          <p:nvPr/>
        </p:nvSpPr>
        <p:spPr>
          <a:xfrm>
            <a:off x="3237732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2F5E31-FDB3-E2B0-DF12-A7D4AF9DB7D2}"/>
              </a:ext>
            </a:extLst>
          </p:cNvPr>
          <p:cNvSpPr/>
          <p:nvPr/>
        </p:nvSpPr>
        <p:spPr>
          <a:xfrm>
            <a:off x="9845253" y="44510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223A399-9594-6E13-C830-BF6DB53FAB72}"/>
              </a:ext>
            </a:extLst>
          </p:cNvPr>
          <p:cNvSpPr/>
          <p:nvPr/>
        </p:nvSpPr>
        <p:spPr>
          <a:xfrm>
            <a:off x="10775461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57E9F58-D4A1-650F-DCB8-934D47E12C17}"/>
              </a:ext>
            </a:extLst>
          </p:cNvPr>
          <p:cNvSpPr/>
          <p:nvPr/>
        </p:nvSpPr>
        <p:spPr>
          <a:xfrm>
            <a:off x="9276293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5C300C1-BB9C-26A4-AC14-18BAE55CA150}"/>
              </a:ext>
            </a:extLst>
          </p:cNvPr>
          <p:cNvSpPr/>
          <p:nvPr/>
        </p:nvSpPr>
        <p:spPr>
          <a:xfrm>
            <a:off x="7762721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F01354C-43A2-0922-2C9B-87BA49EB7E48}"/>
              </a:ext>
            </a:extLst>
          </p:cNvPr>
          <p:cNvSpPr/>
          <p:nvPr/>
        </p:nvSpPr>
        <p:spPr>
          <a:xfrm>
            <a:off x="6262141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FF4D652-0ABE-C3D4-0072-C5C2C8D9CDDD}"/>
              </a:ext>
            </a:extLst>
          </p:cNvPr>
          <p:cNvSpPr/>
          <p:nvPr/>
        </p:nvSpPr>
        <p:spPr>
          <a:xfrm>
            <a:off x="4735483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B76EE07-BC56-074E-18B6-FD7068DBD503}"/>
              </a:ext>
            </a:extLst>
          </p:cNvPr>
          <p:cNvSpPr/>
          <p:nvPr/>
        </p:nvSpPr>
        <p:spPr>
          <a:xfrm>
            <a:off x="1738564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31664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22248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73081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 flipV="1">
            <a:off x="3237732" y="2176272"/>
            <a:ext cx="8731784" cy="35847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B2492B-E7C8-8F99-CF3A-25FEBB8C8488}"/>
              </a:ext>
            </a:extLst>
          </p:cNvPr>
          <p:cNvSpPr/>
          <p:nvPr/>
        </p:nvSpPr>
        <p:spPr>
          <a:xfrm>
            <a:off x="127972" y="2824368"/>
            <a:ext cx="5136841" cy="403363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6D3F9-688E-B1A0-82B4-7E3281D3FF2F}"/>
              </a:ext>
            </a:extLst>
          </p:cNvPr>
          <p:cNvGrpSpPr/>
          <p:nvPr/>
        </p:nvGrpSpPr>
        <p:grpSpPr>
          <a:xfrm>
            <a:off x="3433824" y="2014165"/>
            <a:ext cx="800219" cy="796018"/>
            <a:chOff x="9875715" y="1922351"/>
            <a:chExt cx="314957" cy="6745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9BED3A-5DEB-CA27-B2F1-06E60DE6892D}"/>
                </a:ext>
              </a:extLst>
            </p:cNvPr>
            <p:cNvSpPr txBox="1"/>
            <p:nvPr/>
          </p:nvSpPr>
          <p:spPr>
            <a:xfrm>
              <a:off x="9875715" y="2257869"/>
              <a:ext cx="314957" cy="339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F217FB-2DB1-46BD-BC59-88F23FD28D89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H="1" flipV="1">
              <a:off x="10032638" y="1922351"/>
              <a:ext cx="556" cy="335518"/>
            </a:xfrm>
            <a:prstGeom prst="straightConnector1">
              <a:avLst/>
            </a:prstGeom>
            <a:ln w="38100">
              <a:solidFill>
                <a:srgbClr val="002B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3DB051-C1D8-1586-D50E-C5BA5E82E47D}"/>
              </a:ext>
            </a:extLst>
          </p:cNvPr>
          <p:cNvGrpSpPr/>
          <p:nvPr/>
        </p:nvGrpSpPr>
        <p:grpSpPr>
          <a:xfrm>
            <a:off x="9845253" y="4451080"/>
            <a:ext cx="1188720" cy="2302528"/>
            <a:chOff x="9845253" y="4451080"/>
            <a:chExt cx="1188720" cy="230252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6DFCE31-4B69-2DE0-B36A-A08D89F67852}"/>
                </a:ext>
              </a:extLst>
            </p:cNvPr>
            <p:cNvSpPr/>
            <p:nvPr/>
          </p:nvSpPr>
          <p:spPr>
            <a:xfrm>
              <a:off x="9845253" y="4451080"/>
              <a:ext cx="1188720" cy="1828800"/>
            </a:xfrm>
            <a:prstGeom prst="roundRect">
              <a:avLst>
                <a:gd name="adj" fmla="val 9636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99FC25-0296-BB94-30D8-723B91505E7D}"/>
                </a:ext>
              </a:extLst>
            </p:cNvPr>
            <p:cNvSpPr txBox="1"/>
            <p:nvPr/>
          </p:nvSpPr>
          <p:spPr>
            <a:xfrm>
              <a:off x="9845253" y="6353498"/>
              <a:ext cx="1188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CEE613-0BE5-764C-D878-B52760F3710A}"/>
              </a:ext>
            </a:extLst>
          </p:cNvPr>
          <p:cNvSpPr txBox="1"/>
          <p:nvPr/>
        </p:nvSpPr>
        <p:spPr>
          <a:xfrm>
            <a:off x="5936194" y="351720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E0C45-8ED6-8EFF-DFE1-92AB5D1FF103}"/>
              </a:ext>
            </a:extLst>
          </p:cNvPr>
          <p:cNvSpPr txBox="1"/>
          <p:nvPr/>
        </p:nvSpPr>
        <p:spPr>
          <a:xfrm>
            <a:off x="6336868" y="391731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 = 2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87F3DF8-4562-D0FE-397C-780EB1F4D77E}"/>
              </a:ext>
            </a:extLst>
          </p:cNvPr>
          <p:cNvSpPr/>
          <p:nvPr/>
        </p:nvSpPr>
        <p:spPr>
          <a:xfrm>
            <a:off x="1077546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40631CC-1D25-6961-8F5A-065B4C2B48DE}"/>
              </a:ext>
            </a:extLst>
          </p:cNvPr>
          <p:cNvSpPr/>
          <p:nvPr/>
        </p:nvSpPr>
        <p:spPr>
          <a:xfrm>
            <a:off x="927629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55C5FC9-2F08-23FA-F474-427BA9C4FF00}"/>
              </a:ext>
            </a:extLst>
          </p:cNvPr>
          <p:cNvSpPr/>
          <p:nvPr/>
        </p:nvSpPr>
        <p:spPr>
          <a:xfrm>
            <a:off x="776272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63B6FF7-8C54-94AE-435A-82DD3025E752}"/>
              </a:ext>
            </a:extLst>
          </p:cNvPr>
          <p:cNvSpPr/>
          <p:nvPr/>
        </p:nvSpPr>
        <p:spPr>
          <a:xfrm>
            <a:off x="626214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EF4913-4A6E-2E18-E6C2-6C24FFB8B9BA}"/>
              </a:ext>
            </a:extLst>
          </p:cNvPr>
          <p:cNvSpPr/>
          <p:nvPr/>
        </p:nvSpPr>
        <p:spPr>
          <a:xfrm>
            <a:off x="473548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C66609E-9206-803B-D921-1D94910B6F3A}"/>
              </a:ext>
            </a:extLst>
          </p:cNvPr>
          <p:cNvSpPr/>
          <p:nvPr/>
        </p:nvSpPr>
        <p:spPr>
          <a:xfrm>
            <a:off x="3237732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2F5E31-FDB3-E2B0-DF12-A7D4AF9DB7D2}"/>
              </a:ext>
            </a:extLst>
          </p:cNvPr>
          <p:cNvSpPr/>
          <p:nvPr/>
        </p:nvSpPr>
        <p:spPr>
          <a:xfrm>
            <a:off x="9845253" y="44510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223A399-9594-6E13-C830-BF6DB53FAB72}"/>
              </a:ext>
            </a:extLst>
          </p:cNvPr>
          <p:cNvSpPr/>
          <p:nvPr/>
        </p:nvSpPr>
        <p:spPr>
          <a:xfrm>
            <a:off x="10775461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57E9F58-D4A1-650F-DCB8-934D47E12C17}"/>
              </a:ext>
            </a:extLst>
          </p:cNvPr>
          <p:cNvSpPr/>
          <p:nvPr/>
        </p:nvSpPr>
        <p:spPr>
          <a:xfrm>
            <a:off x="9276293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5C300C1-BB9C-26A4-AC14-18BAE55CA150}"/>
              </a:ext>
            </a:extLst>
          </p:cNvPr>
          <p:cNvSpPr/>
          <p:nvPr/>
        </p:nvSpPr>
        <p:spPr>
          <a:xfrm>
            <a:off x="7762721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F01354C-43A2-0922-2C9B-87BA49EB7E48}"/>
              </a:ext>
            </a:extLst>
          </p:cNvPr>
          <p:cNvSpPr/>
          <p:nvPr/>
        </p:nvSpPr>
        <p:spPr>
          <a:xfrm>
            <a:off x="6262141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FF4D652-0ABE-C3D4-0072-C5C2C8D9CDDD}"/>
              </a:ext>
            </a:extLst>
          </p:cNvPr>
          <p:cNvSpPr/>
          <p:nvPr/>
        </p:nvSpPr>
        <p:spPr>
          <a:xfrm>
            <a:off x="3234903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B76EE07-BC56-074E-18B6-FD7068DBD503}"/>
              </a:ext>
            </a:extLst>
          </p:cNvPr>
          <p:cNvSpPr/>
          <p:nvPr/>
        </p:nvSpPr>
        <p:spPr>
          <a:xfrm>
            <a:off x="1738564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69291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22248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73081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 flipV="1">
            <a:off x="3237732" y="2176272"/>
            <a:ext cx="8731784" cy="35847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B2492B-E7C8-8F99-CF3A-25FEBB8C8488}"/>
              </a:ext>
            </a:extLst>
          </p:cNvPr>
          <p:cNvSpPr/>
          <p:nvPr/>
        </p:nvSpPr>
        <p:spPr>
          <a:xfrm>
            <a:off x="127972" y="2824368"/>
            <a:ext cx="5136841" cy="403363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6D3F9-688E-B1A0-82B4-7E3281D3FF2F}"/>
              </a:ext>
            </a:extLst>
          </p:cNvPr>
          <p:cNvGrpSpPr/>
          <p:nvPr/>
        </p:nvGrpSpPr>
        <p:grpSpPr>
          <a:xfrm>
            <a:off x="4951728" y="2014165"/>
            <a:ext cx="800219" cy="796018"/>
            <a:chOff x="9875715" y="1922351"/>
            <a:chExt cx="314957" cy="6745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9BED3A-5DEB-CA27-B2F1-06E60DE6892D}"/>
                </a:ext>
              </a:extLst>
            </p:cNvPr>
            <p:cNvSpPr txBox="1"/>
            <p:nvPr/>
          </p:nvSpPr>
          <p:spPr>
            <a:xfrm>
              <a:off x="9875715" y="2257869"/>
              <a:ext cx="314957" cy="339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F217FB-2DB1-46BD-BC59-88F23FD28D89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H="1" flipV="1">
              <a:off x="10032638" y="1922351"/>
              <a:ext cx="556" cy="335518"/>
            </a:xfrm>
            <a:prstGeom prst="straightConnector1">
              <a:avLst/>
            </a:prstGeom>
            <a:ln w="38100">
              <a:solidFill>
                <a:srgbClr val="002B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3DB051-C1D8-1586-D50E-C5BA5E82E47D}"/>
              </a:ext>
            </a:extLst>
          </p:cNvPr>
          <p:cNvGrpSpPr/>
          <p:nvPr/>
        </p:nvGrpSpPr>
        <p:grpSpPr>
          <a:xfrm>
            <a:off x="9845253" y="4451080"/>
            <a:ext cx="1188720" cy="2302528"/>
            <a:chOff x="9845253" y="4451080"/>
            <a:chExt cx="1188720" cy="230252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6DFCE31-4B69-2DE0-B36A-A08D89F67852}"/>
                </a:ext>
              </a:extLst>
            </p:cNvPr>
            <p:cNvSpPr/>
            <p:nvPr/>
          </p:nvSpPr>
          <p:spPr>
            <a:xfrm>
              <a:off x="9845253" y="4451080"/>
              <a:ext cx="1188720" cy="1828800"/>
            </a:xfrm>
            <a:prstGeom prst="roundRect">
              <a:avLst>
                <a:gd name="adj" fmla="val 9636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99FC25-0296-BB94-30D8-723B91505E7D}"/>
                </a:ext>
              </a:extLst>
            </p:cNvPr>
            <p:cNvSpPr txBox="1"/>
            <p:nvPr/>
          </p:nvSpPr>
          <p:spPr>
            <a:xfrm>
              <a:off x="9845253" y="6353498"/>
              <a:ext cx="1188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CEE613-0BE5-764C-D878-B52760F3710A}"/>
              </a:ext>
            </a:extLst>
          </p:cNvPr>
          <p:cNvSpPr txBox="1"/>
          <p:nvPr/>
        </p:nvSpPr>
        <p:spPr>
          <a:xfrm>
            <a:off x="5936194" y="351720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E0C45-8ED6-8EFF-DFE1-92AB5D1FF103}"/>
              </a:ext>
            </a:extLst>
          </p:cNvPr>
          <p:cNvSpPr txBox="1"/>
          <p:nvPr/>
        </p:nvSpPr>
        <p:spPr>
          <a:xfrm>
            <a:off x="6336868" y="391731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 = 3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87F3DF8-4562-D0FE-397C-780EB1F4D77E}"/>
              </a:ext>
            </a:extLst>
          </p:cNvPr>
          <p:cNvSpPr/>
          <p:nvPr/>
        </p:nvSpPr>
        <p:spPr>
          <a:xfrm>
            <a:off x="1077546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40631CC-1D25-6961-8F5A-065B4C2B48DE}"/>
              </a:ext>
            </a:extLst>
          </p:cNvPr>
          <p:cNvSpPr/>
          <p:nvPr/>
        </p:nvSpPr>
        <p:spPr>
          <a:xfrm>
            <a:off x="927629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55C5FC9-2F08-23FA-F474-427BA9C4FF00}"/>
              </a:ext>
            </a:extLst>
          </p:cNvPr>
          <p:cNvSpPr/>
          <p:nvPr/>
        </p:nvSpPr>
        <p:spPr>
          <a:xfrm>
            <a:off x="776272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63B6FF7-8C54-94AE-435A-82DD3025E752}"/>
              </a:ext>
            </a:extLst>
          </p:cNvPr>
          <p:cNvSpPr/>
          <p:nvPr/>
        </p:nvSpPr>
        <p:spPr>
          <a:xfrm>
            <a:off x="626214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EF4913-4A6E-2E18-E6C2-6C24FFB8B9BA}"/>
              </a:ext>
            </a:extLst>
          </p:cNvPr>
          <p:cNvSpPr/>
          <p:nvPr/>
        </p:nvSpPr>
        <p:spPr>
          <a:xfrm>
            <a:off x="473548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C66609E-9206-803B-D921-1D94910B6F3A}"/>
              </a:ext>
            </a:extLst>
          </p:cNvPr>
          <p:cNvSpPr/>
          <p:nvPr/>
        </p:nvSpPr>
        <p:spPr>
          <a:xfrm>
            <a:off x="3237732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2F5E31-FDB3-E2B0-DF12-A7D4AF9DB7D2}"/>
              </a:ext>
            </a:extLst>
          </p:cNvPr>
          <p:cNvSpPr/>
          <p:nvPr/>
        </p:nvSpPr>
        <p:spPr>
          <a:xfrm>
            <a:off x="9845253" y="44510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223A399-9594-6E13-C830-BF6DB53FAB72}"/>
              </a:ext>
            </a:extLst>
          </p:cNvPr>
          <p:cNvSpPr/>
          <p:nvPr/>
        </p:nvSpPr>
        <p:spPr>
          <a:xfrm>
            <a:off x="10775461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57E9F58-D4A1-650F-DCB8-934D47E12C17}"/>
              </a:ext>
            </a:extLst>
          </p:cNvPr>
          <p:cNvSpPr/>
          <p:nvPr/>
        </p:nvSpPr>
        <p:spPr>
          <a:xfrm>
            <a:off x="9276293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5C300C1-BB9C-26A4-AC14-18BAE55CA150}"/>
              </a:ext>
            </a:extLst>
          </p:cNvPr>
          <p:cNvSpPr/>
          <p:nvPr/>
        </p:nvSpPr>
        <p:spPr>
          <a:xfrm>
            <a:off x="7762721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F01354C-43A2-0922-2C9B-87BA49EB7E48}"/>
              </a:ext>
            </a:extLst>
          </p:cNvPr>
          <p:cNvSpPr/>
          <p:nvPr/>
        </p:nvSpPr>
        <p:spPr>
          <a:xfrm>
            <a:off x="6262141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FF4D652-0ABE-C3D4-0072-C5C2C8D9CDDD}"/>
              </a:ext>
            </a:extLst>
          </p:cNvPr>
          <p:cNvSpPr/>
          <p:nvPr/>
        </p:nvSpPr>
        <p:spPr>
          <a:xfrm>
            <a:off x="3234903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B76EE07-BC56-074E-18B6-FD7068DBD503}"/>
              </a:ext>
            </a:extLst>
          </p:cNvPr>
          <p:cNvSpPr/>
          <p:nvPr/>
        </p:nvSpPr>
        <p:spPr>
          <a:xfrm>
            <a:off x="1738564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51864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50981-F8C4-D3DA-4069-008322E62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E04CCF5-92F5-7F8F-C2C3-85490D8A16DA}"/>
              </a:ext>
            </a:extLst>
          </p:cNvPr>
          <p:cNvSpPr/>
          <p:nvPr/>
        </p:nvSpPr>
        <p:spPr>
          <a:xfrm>
            <a:off x="7739560" y="52649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51B9826-4A8B-0D52-BA39-540D162ECA12}"/>
              </a:ext>
            </a:extLst>
          </p:cNvPr>
          <p:cNvSpPr/>
          <p:nvPr/>
        </p:nvSpPr>
        <p:spPr>
          <a:xfrm>
            <a:off x="4720949" y="52649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D8D73C1-CF72-4574-58D3-D772BA32B638}"/>
              </a:ext>
            </a:extLst>
          </p:cNvPr>
          <p:cNvSpPr/>
          <p:nvPr/>
        </p:nvSpPr>
        <p:spPr>
          <a:xfrm>
            <a:off x="9248864" y="52649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868729B-A364-89F6-2610-9E7AF24901C2}"/>
              </a:ext>
            </a:extLst>
          </p:cNvPr>
          <p:cNvSpPr/>
          <p:nvPr/>
        </p:nvSpPr>
        <p:spPr>
          <a:xfrm>
            <a:off x="193038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7D4542D-52EE-6DF7-13AB-EEA27EC2F7A0}"/>
              </a:ext>
            </a:extLst>
          </p:cNvPr>
          <p:cNvSpPr/>
          <p:nvPr/>
        </p:nvSpPr>
        <p:spPr>
          <a:xfrm>
            <a:off x="1702340" y="52649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9CCD29B-98EC-3BB7-1145-A25D471FDC9C}"/>
              </a:ext>
            </a:extLst>
          </p:cNvPr>
          <p:cNvSpPr/>
          <p:nvPr/>
        </p:nvSpPr>
        <p:spPr>
          <a:xfrm>
            <a:off x="3211642" y="56616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DB57129-244C-E10B-9938-A133C1A85C65}"/>
              </a:ext>
            </a:extLst>
          </p:cNvPr>
          <p:cNvSpPr/>
          <p:nvPr/>
        </p:nvSpPr>
        <p:spPr>
          <a:xfrm>
            <a:off x="6230256" y="52649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2C42E16-CABF-A813-9DF9-BEC80FA79139}"/>
              </a:ext>
            </a:extLst>
          </p:cNvPr>
          <p:cNvGrpSpPr/>
          <p:nvPr/>
        </p:nvGrpSpPr>
        <p:grpSpPr>
          <a:xfrm>
            <a:off x="3344982" y="2480310"/>
            <a:ext cx="922047" cy="1066693"/>
            <a:chOff x="326376" y="2476500"/>
            <a:chExt cx="922047" cy="106669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6A21C6-F424-351B-8A2B-D4A2D211A916}"/>
                </a:ext>
              </a:extLst>
            </p:cNvPr>
            <p:cNvSpPr txBox="1"/>
            <p:nvPr/>
          </p:nvSpPr>
          <p:spPr>
            <a:xfrm>
              <a:off x="326376" y="3081528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FFD08D3-B3D1-B5BD-E7FB-7BF1E2110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399" y="2476500"/>
              <a:ext cx="0" cy="43434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475A043-862B-DBD7-8136-2C0894B4647F}"/>
              </a:ext>
            </a:extLst>
          </p:cNvPr>
          <p:cNvGrpSpPr/>
          <p:nvPr/>
        </p:nvGrpSpPr>
        <p:grpSpPr>
          <a:xfrm>
            <a:off x="4662699" y="2480310"/>
            <a:ext cx="1305226" cy="1066693"/>
            <a:chOff x="1669114" y="2476500"/>
            <a:chExt cx="1305226" cy="106669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85CB38-A18B-8AFF-87F9-B1CF0838624D}"/>
                </a:ext>
              </a:extLst>
            </p:cNvPr>
            <p:cNvSpPr txBox="1"/>
            <p:nvPr/>
          </p:nvSpPr>
          <p:spPr>
            <a:xfrm>
              <a:off x="1669114" y="3081528"/>
              <a:ext cx="13052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L[i+1]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FC9E00A-CA42-83C4-D552-8940982031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1727" y="2476500"/>
              <a:ext cx="0" cy="43434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3234E64-264F-6A90-E59C-4F7DA4E2B4B0}"/>
              </a:ext>
            </a:extLst>
          </p:cNvPr>
          <p:cNvSpPr/>
          <p:nvPr/>
        </p:nvSpPr>
        <p:spPr>
          <a:xfrm>
            <a:off x="10758170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53089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22248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73081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 flipV="1">
            <a:off x="3237732" y="2176272"/>
            <a:ext cx="8731784" cy="35847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B2492B-E7C8-8F99-CF3A-25FEBB8C8488}"/>
              </a:ext>
            </a:extLst>
          </p:cNvPr>
          <p:cNvSpPr/>
          <p:nvPr/>
        </p:nvSpPr>
        <p:spPr>
          <a:xfrm>
            <a:off x="127972" y="2824368"/>
            <a:ext cx="5136841" cy="403363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6D3F9-688E-B1A0-82B4-7E3281D3FF2F}"/>
              </a:ext>
            </a:extLst>
          </p:cNvPr>
          <p:cNvGrpSpPr/>
          <p:nvPr/>
        </p:nvGrpSpPr>
        <p:grpSpPr>
          <a:xfrm>
            <a:off x="4951728" y="2014165"/>
            <a:ext cx="800219" cy="796018"/>
            <a:chOff x="9875715" y="1922351"/>
            <a:chExt cx="314957" cy="6745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9BED3A-5DEB-CA27-B2F1-06E60DE6892D}"/>
                </a:ext>
              </a:extLst>
            </p:cNvPr>
            <p:cNvSpPr txBox="1"/>
            <p:nvPr/>
          </p:nvSpPr>
          <p:spPr>
            <a:xfrm>
              <a:off x="9875715" y="2257869"/>
              <a:ext cx="314957" cy="339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F217FB-2DB1-46BD-BC59-88F23FD28D89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H="1" flipV="1">
              <a:off x="10032638" y="1922351"/>
              <a:ext cx="556" cy="335518"/>
            </a:xfrm>
            <a:prstGeom prst="straightConnector1">
              <a:avLst/>
            </a:prstGeom>
            <a:ln w="38100">
              <a:solidFill>
                <a:srgbClr val="002B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3DB051-C1D8-1586-D50E-C5BA5E82E47D}"/>
              </a:ext>
            </a:extLst>
          </p:cNvPr>
          <p:cNvGrpSpPr/>
          <p:nvPr/>
        </p:nvGrpSpPr>
        <p:grpSpPr>
          <a:xfrm>
            <a:off x="9845253" y="4451080"/>
            <a:ext cx="1188720" cy="2302528"/>
            <a:chOff x="9845253" y="4451080"/>
            <a:chExt cx="1188720" cy="230252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6DFCE31-4B69-2DE0-B36A-A08D89F67852}"/>
                </a:ext>
              </a:extLst>
            </p:cNvPr>
            <p:cNvSpPr/>
            <p:nvPr/>
          </p:nvSpPr>
          <p:spPr>
            <a:xfrm>
              <a:off x="9845253" y="4451080"/>
              <a:ext cx="1188720" cy="1828800"/>
            </a:xfrm>
            <a:prstGeom prst="roundRect">
              <a:avLst>
                <a:gd name="adj" fmla="val 9636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99FC25-0296-BB94-30D8-723B91505E7D}"/>
                </a:ext>
              </a:extLst>
            </p:cNvPr>
            <p:cNvSpPr txBox="1"/>
            <p:nvPr/>
          </p:nvSpPr>
          <p:spPr>
            <a:xfrm>
              <a:off x="9845253" y="6353498"/>
              <a:ext cx="1188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CEE613-0BE5-764C-D878-B52760F3710A}"/>
              </a:ext>
            </a:extLst>
          </p:cNvPr>
          <p:cNvSpPr txBox="1"/>
          <p:nvPr/>
        </p:nvSpPr>
        <p:spPr>
          <a:xfrm>
            <a:off x="5936194" y="351720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E0C45-8ED6-8EFF-DFE1-92AB5D1FF103}"/>
              </a:ext>
            </a:extLst>
          </p:cNvPr>
          <p:cNvSpPr txBox="1"/>
          <p:nvPr/>
        </p:nvSpPr>
        <p:spPr>
          <a:xfrm>
            <a:off x="6336868" y="391731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 = 3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87F3DF8-4562-D0FE-397C-780EB1F4D77E}"/>
              </a:ext>
            </a:extLst>
          </p:cNvPr>
          <p:cNvSpPr/>
          <p:nvPr/>
        </p:nvSpPr>
        <p:spPr>
          <a:xfrm>
            <a:off x="1077546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40631CC-1D25-6961-8F5A-065B4C2B48DE}"/>
              </a:ext>
            </a:extLst>
          </p:cNvPr>
          <p:cNvSpPr/>
          <p:nvPr/>
        </p:nvSpPr>
        <p:spPr>
          <a:xfrm>
            <a:off x="927629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55C5FC9-2F08-23FA-F474-427BA9C4FF00}"/>
              </a:ext>
            </a:extLst>
          </p:cNvPr>
          <p:cNvSpPr/>
          <p:nvPr/>
        </p:nvSpPr>
        <p:spPr>
          <a:xfrm>
            <a:off x="776272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63B6FF7-8C54-94AE-435A-82DD3025E752}"/>
              </a:ext>
            </a:extLst>
          </p:cNvPr>
          <p:cNvSpPr/>
          <p:nvPr/>
        </p:nvSpPr>
        <p:spPr>
          <a:xfrm>
            <a:off x="626214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EF4913-4A6E-2E18-E6C2-6C24FFB8B9BA}"/>
              </a:ext>
            </a:extLst>
          </p:cNvPr>
          <p:cNvSpPr/>
          <p:nvPr/>
        </p:nvSpPr>
        <p:spPr>
          <a:xfrm>
            <a:off x="473548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C66609E-9206-803B-D921-1D94910B6F3A}"/>
              </a:ext>
            </a:extLst>
          </p:cNvPr>
          <p:cNvSpPr/>
          <p:nvPr/>
        </p:nvSpPr>
        <p:spPr>
          <a:xfrm>
            <a:off x="3237732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2F5E31-FDB3-E2B0-DF12-A7D4AF9DB7D2}"/>
              </a:ext>
            </a:extLst>
          </p:cNvPr>
          <p:cNvSpPr/>
          <p:nvPr/>
        </p:nvSpPr>
        <p:spPr>
          <a:xfrm>
            <a:off x="9845253" y="44510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223A399-9594-6E13-C830-BF6DB53FAB72}"/>
              </a:ext>
            </a:extLst>
          </p:cNvPr>
          <p:cNvSpPr/>
          <p:nvPr/>
        </p:nvSpPr>
        <p:spPr>
          <a:xfrm>
            <a:off x="10775461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57E9F58-D4A1-650F-DCB8-934D47E12C17}"/>
              </a:ext>
            </a:extLst>
          </p:cNvPr>
          <p:cNvSpPr/>
          <p:nvPr/>
        </p:nvSpPr>
        <p:spPr>
          <a:xfrm>
            <a:off x="9276293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5C300C1-BB9C-26A4-AC14-18BAE55CA150}"/>
              </a:ext>
            </a:extLst>
          </p:cNvPr>
          <p:cNvSpPr/>
          <p:nvPr/>
        </p:nvSpPr>
        <p:spPr>
          <a:xfrm>
            <a:off x="7762721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F01354C-43A2-0922-2C9B-87BA49EB7E48}"/>
              </a:ext>
            </a:extLst>
          </p:cNvPr>
          <p:cNvSpPr/>
          <p:nvPr/>
        </p:nvSpPr>
        <p:spPr>
          <a:xfrm>
            <a:off x="4735483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FF4D652-0ABE-C3D4-0072-C5C2C8D9CDDD}"/>
              </a:ext>
            </a:extLst>
          </p:cNvPr>
          <p:cNvSpPr/>
          <p:nvPr/>
        </p:nvSpPr>
        <p:spPr>
          <a:xfrm>
            <a:off x="3234903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B76EE07-BC56-074E-18B6-FD7068DBD503}"/>
              </a:ext>
            </a:extLst>
          </p:cNvPr>
          <p:cNvSpPr/>
          <p:nvPr/>
        </p:nvSpPr>
        <p:spPr>
          <a:xfrm>
            <a:off x="1738564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96908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22248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73081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 flipV="1">
            <a:off x="3237732" y="2176272"/>
            <a:ext cx="8731784" cy="35847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B2492B-E7C8-8F99-CF3A-25FEBB8C8488}"/>
              </a:ext>
            </a:extLst>
          </p:cNvPr>
          <p:cNvSpPr/>
          <p:nvPr/>
        </p:nvSpPr>
        <p:spPr>
          <a:xfrm>
            <a:off x="127972" y="2824368"/>
            <a:ext cx="5136841" cy="403363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6D3F9-688E-B1A0-82B4-7E3281D3FF2F}"/>
              </a:ext>
            </a:extLst>
          </p:cNvPr>
          <p:cNvGrpSpPr/>
          <p:nvPr/>
        </p:nvGrpSpPr>
        <p:grpSpPr>
          <a:xfrm>
            <a:off x="6413811" y="2002081"/>
            <a:ext cx="800219" cy="796018"/>
            <a:chOff x="9875715" y="1922351"/>
            <a:chExt cx="314957" cy="6745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9BED3A-5DEB-CA27-B2F1-06E60DE6892D}"/>
                </a:ext>
              </a:extLst>
            </p:cNvPr>
            <p:cNvSpPr txBox="1"/>
            <p:nvPr/>
          </p:nvSpPr>
          <p:spPr>
            <a:xfrm>
              <a:off x="9875715" y="2257869"/>
              <a:ext cx="314957" cy="339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F217FB-2DB1-46BD-BC59-88F23FD28D89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H="1" flipV="1">
              <a:off x="10032638" y="1922351"/>
              <a:ext cx="556" cy="335518"/>
            </a:xfrm>
            <a:prstGeom prst="straightConnector1">
              <a:avLst/>
            </a:prstGeom>
            <a:ln w="38100">
              <a:solidFill>
                <a:srgbClr val="002B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3DB051-C1D8-1586-D50E-C5BA5E82E47D}"/>
              </a:ext>
            </a:extLst>
          </p:cNvPr>
          <p:cNvGrpSpPr/>
          <p:nvPr/>
        </p:nvGrpSpPr>
        <p:grpSpPr>
          <a:xfrm>
            <a:off x="9845253" y="4451080"/>
            <a:ext cx="1188720" cy="2302528"/>
            <a:chOff x="9845253" y="4451080"/>
            <a:chExt cx="1188720" cy="230252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6DFCE31-4B69-2DE0-B36A-A08D89F67852}"/>
                </a:ext>
              </a:extLst>
            </p:cNvPr>
            <p:cNvSpPr/>
            <p:nvPr/>
          </p:nvSpPr>
          <p:spPr>
            <a:xfrm>
              <a:off x="9845253" y="4451080"/>
              <a:ext cx="1188720" cy="1828800"/>
            </a:xfrm>
            <a:prstGeom prst="roundRect">
              <a:avLst>
                <a:gd name="adj" fmla="val 9636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99FC25-0296-BB94-30D8-723B91505E7D}"/>
                </a:ext>
              </a:extLst>
            </p:cNvPr>
            <p:cNvSpPr txBox="1"/>
            <p:nvPr/>
          </p:nvSpPr>
          <p:spPr>
            <a:xfrm>
              <a:off x="9845253" y="6353498"/>
              <a:ext cx="1188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CEE613-0BE5-764C-D878-B52760F3710A}"/>
              </a:ext>
            </a:extLst>
          </p:cNvPr>
          <p:cNvSpPr txBox="1"/>
          <p:nvPr/>
        </p:nvSpPr>
        <p:spPr>
          <a:xfrm>
            <a:off x="5936194" y="351720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E0C45-8ED6-8EFF-DFE1-92AB5D1FF103}"/>
              </a:ext>
            </a:extLst>
          </p:cNvPr>
          <p:cNvSpPr txBox="1"/>
          <p:nvPr/>
        </p:nvSpPr>
        <p:spPr>
          <a:xfrm>
            <a:off x="6336868" y="391731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 = 4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87F3DF8-4562-D0FE-397C-780EB1F4D77E}"/>
              </a:ext>
            </a:extLst>
          </p:cNvPr>
          <p:cNvSpPr/>
          <p:nvPr/>
        </p:nvSpPr>
        <p:spPr>
          <a:xfrm>
            <a:off x="1077546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40631CC-1D25-6961-8F5A-065B4C2B48DE}"/>
              </a:ext>
            </a:extLst>
          </p:cNvPr>
          <p:cNvSpPr/>
          <p:nvPr/>
        </p:nvSpPr>
        <p:spPr>
          <a:xfrm>
            <a:off x="927629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55C5FC9-2F08-23FA-F474-427BA9C4FF00}"/>
              </a:ext>
            </a:extLst>
          </p:cNvPr>
          <p:cNvSpPr/>
          <p:nvPr/>
        </p:nvSpPr>
        <p:spPr>
          <a:xfrm>
            <a:off x="776272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63B6FF7-8C54-94AE-435A-82DD3025E752}"/>
              </a:ext>
            </a:extLst>
          </p:cNvPr>
          <p:cNvSpPr/>
          <p:nvPr/>
        </p:nvSpPr>
        <p:spPr>
          <a:xfrm>
            <a:off x="626214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EF4913-4A6E-2E18-E6C2-6C24FFB8B9BA}"/>
              </a:ext>
            </a:extLst>
          </p:cNvPr>
          <p:cNvSpPr/>
          <p:nvPr/>
        </p:nvSpPr>
        <p:spPr>
          <a:xfrm>
            <a:off x="473548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C66609E-9206-803B-D921-1D94910B6F3A}"/>
              </a:ext>
            </a:extLst>
          </p:cNvPr>
          <p:cNvSpPr/>
          <p:nvPr/>
        </p:nvSpPr>
        <p:spPr>
          <a:xfrm>
            <a:off x="3237732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2F5E31-FDB3-E2B0-DF12-A7D4AF9DB7D2}"/>
              </a:ext>
            </a:extLst>
          </p:cNvPr>
          <p:cNvSpPr/>
          <p:nvPr/>
        </p:nvSpPr>
        <p:spPr>
          <a:xfrm>
            <a:off x="9845253" y="44510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223A399-9594-6E13-C830-BF6DB53FAB72}"/>
              </a:ext>
            </a:extLst>
          </p:cNvPr>
          <p:cNvSpPr/>
          <p:nvPr/>
        </p:nvSpPr>
        <p:spPr>
          <a:xfrm>
            <a:off x="10775461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57E9F58-D4A1-650F-DCB8-934D47E12C17}"/>
              </a:ext>
            </a:extLst>
          </p:cNvPr>
          <p:cNvSpPr/>
          <p:nvPr/>
        </p:nvSpPr>
        <p:spPr>
          <a:xfrm>
            <a:off x="9276293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5C300C1-BB9C-26A4-AC14-18BAE55CA150}"/>
              </a:ext>
            </a:extLst>
          </p:cNvPr>
          <p:cNvSpPr/>
          <p:nvPr/>
        </p:nvSpPr>
        <p:spPr>
          <a:xfrm>
            <a:off x="7762721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F01354C-43A2-0922-2C9B-87BA49EB7E48}"/>
              </a:ext>
            </a:extLst>
          </p:cNvPr>
          <p:cNvSpPr/>
          <p:nvPr/>
        </p:nvSpPr>
        <p:spPr>
          <a:xfrm>
            <a:off x="4735483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FF4D652-0ABE-C3D4-0072-C5C2C8D9CDDD}"/>
              </a:ext>
            </a:extLst>
          </p:cNvPr>
          <p:cNvSpPr/>
          <p:nvPr/>
        </p:nvSpPr>
        <p:spPr>
          <a:xfrm>
            <a:off x="3234903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B76EE07-BC56-074E-18B6-FD7068DBD503}"/>
              </a:ext>
            </a:extLst>
          </p:cNvPr>
          <p:cNvSpPr/>
          <p:nvPr/>
        </p:nvSpPr>
        <p:spPr>
          <a:xfrm>
            <a:off x="1738564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9067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22248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73081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 flipV="1">
            <a:off x="3237732" y="2176272"/>
            <a:ext cx="8731784" cy="35847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B2492B-E7C8-8F99-CF3A-25FEBB8C8488}"/>
              </a:ext>
            </a:extLst>
          </p:cNvPr>
          <p:cNvSpPr/>
          <p:nvPr/>
        </p:nvSpPr>
        <p:spPr>
          <a:xfrm>
            <a:off x="127972" y="2824368"/>
            <a:ext cx="5136841" cy="403363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6D3F9-688E-B1A0-82B4-7E3281D3FF2F}"/>
              </a:ext>
            </a:extLst>
          </p:cNvPr>
          <p:cNvGrpSpPr/>
          <p:nvPr/>
        </p:nvGrpSpPr>
        <p:grpSpPr>
          <a:xfrm>
            <a:off x="6413811" y="2002081"/>
            <a:ext cx="800219" cy="796018"/>
            <a:chOff x="9875715" y="1922351"/>
            <a:chExt cx="314957" cy="6745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9BED3A-5DEB-CA27-B2F1-06E60DE6892D}"/>
                </a:ext>
              </a:extLst>
            </p:cNvPr>
            <p:cNvSpPr txBox="1"/>
            <p:nvPr/>
          </p:nvSpPr>
          <p:spPr>
            <a:xfrm>
              <a:off x="9875715" y="2257869"/>
              <a:ext cx="314957" cy="339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F217FB-2DB1-46BD-BC59-88F23FD28D89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H="1" flipV="1">
              <a:off x="10032638" y="1922351"/>
              <a:ext cx="556" cy="335518"/>
            </a:xfrm>
            <a:prstGeom prst="straightConnector1">
              <a:avLst/>
            </a:prstGeom>
            <a:ln w="38100">
              <a:solidFill>
                <a:srgbClr val="002B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3DB051-C1D8-1586-D50E-C5BA5E82E47D}"/>
              </a:ext>
            </a:extLst>
          </p:cNvPr>
          <p:cNvGrpSpPr/>
          <p:nvPr/>
        </p:nvGrpSpPr>
        <p:grpSpPr>
          <a:xfrm>
            <a:off x="9845253" y="4451080"/>
            <a:ext cx="1188720" cy="2302528"/>
            <a:chOff x="9845253" y="4451080"/>
            <a:chExt cx="1188720" cy="230252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6DFCE31-4B69-2DE0-B36A-A08D89F67852}"/>
                </a:ext>
              </a:extLst>
            </p:cNvPr>
            <p:cNvSpPr/>
            <p:nvPr/>
          </p:nvSpPr>
          <p:spPr>
            <a:xfrm>
              <a:off x="9845253" y="4451080"/>
              <a:ext cx="1188720" cy="1828800"/>
            </a:xfrm>
            <a:prstGeom prst="roundRect">
              <a:avLst>
                <a:gd name="adj" fmla="val 9636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99FC25-0296-BB94-30D8-723B91505E7D}"/>
                </a:ext>
              </a:extLst>
            </p:cNvPr>
            <p:cNvSpPr txBox="1"/>
            <p:nvPr/>
          </p:nvSpPr>
          <p:spPr>
            <a:xfrm>
              <a:off x="9845253" y="6353498"/>
              <a:ext cx="1188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CEE613-0BE5-764C-D878-B52760F3710A}"/>
              </a:ext>
            </a:extLst>
          </p:cNvPr>
          <p:cNvSpPr txBox="1"/>
          <p:nvPr/>
        </p:nvSpPr>
        <p:spPr>
          <a:xfrm>
            <a:off x="5936194" y="351720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E0C45-8ED6-8EFF-DFE1-92AB5D1FF103}"/>
              </a:ext>
            </a:extLst>
          </p:cNvPr>
          <p:cNvSpPr txBox="1"/>
          <p:nvPr/>
        </p:nvSpPr>
        <p:spPr>
          <a:xfrm>
            <a:off x="6336868" y="391731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 = 4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87F3DF8-4562-D0FE-397C-780EB1F4D77E}"/>
              </a:ext>
            </a:extLst>
          </p:cNvPr>
          <p:cNvSpPr/>
          <p:nvPr/>
        </p:nvSpPr>
        <p:spPr>
          <a:xfrm>
            <a:off x="1077546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40631CC-1D25-6961-8F5A-065B4C2B48DE}"/>
              </a:ext>
            </a:extLst>
          </p:cNvPr>
          <p:cNvSpPr/>
          <p:nvPr/>
        </p:nvSpPr>
        <p:spPr>
          <a:xfrm>
            <a:off x="927629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55C5FC9-2F08-23FA-F474-427BA9C4FF00}"/>
              </a:ext>
            </a:extLst>
          </p:cNvPr>
          <p:cNvSpPr/>
          <p:nvPr/>
        </p:nvSpPr>
        <p:spPr>
          <a:xfrm>
            <a:off x="776272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63B6FF7-8C54-94AE-435A-82DD3025E752}"/>
              </a:ext>
            </a:extLst>
          </p:cNvPr>
          <p:cNvSpPr/>
          <p:nvPr/>
        </p:nvSpPr>
        <p:spPr>
          <a:xfrm>
            <a:off x="626214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EF4913-4A6E-2E18-E6C2-6C24FFB8B9BA}"/>
              </a:ext>
            </a:extLst>
          </p:cNvPr>
          <p:cNvSpPr/>
          <p:nvPr/>
        </p:nvSpPr>
        <p:spPr>
          <a:xfrm>
            <a:off x="473548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C66609E-9206-803B-D921-1D94910B6F3A}"/>
              </a:ext>
            </a:extLst>
          </p:cNvPr>
          <p:cNvSpPr/>
          <p:nvPr/>
        </p:nvSpPr>
        <p:spPr>
          <a:xfrm>
            <a:off x="3237732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2F5E31-FDB3-E2B0-DF12-A7D4AF9DB7D2}"/>
              </a:ext>
            </a:extLst>
          </p:cNvPr>
          <p:cNvSpPr/>
          <p:nvPr/>
        </p:nvSpPr>
        <p:spPr>
          <a:xfrm>
            <a:off x="9845253" y="44510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223A399-9594-6E13-C830-BF6DB53FAB72}"/>
              </a:ext>
            </a:extLst>
          </p:cNvPr>
          <p:cNvSpPr/>
          <p:nvPr/>
        </p:nvSpPr>
        <p:spPr>
          <a:xfrm>
            <a:off x="10775461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57E9F58-D4A1-650F-DCB8-934D47E12C17}"/>
              </a:ext>
            </a:extLst>
          </p:cNvPr>
          <p:cNvSpPr/>
          <p:nvPr/>
        </p:nvSpPr>
        <p:spPr>
          <a:xfrm>
            <a:off x="9276293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5C300C1-BB9C-26A4-AC14-18BAE55CA150}"/>
              </a:ext>
            </a:extLst>
          </p:cNvPr>
          <p:cNvSpPr/>
          <p:nvPr/>
        </p:nvSpPr>
        <p:spPr>
          <a:xfrm>
            <a:off x="6255645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F01354C-43A2-0922-2C9B-87BA49EB7E48}"/>
              </a:ext>
            </a:extLst>
          </p:cNvPr>
          <p:cNvSpPr/>
          <p:nvPr/>
        </p:nvSpPr>
        <p:spPr>
          <a:xfrm>
            <a:off x="4735483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FF4D652-0ABE-C3D4-0072-C5C2C8D9CDDD}"/>
              </a:ext>
            </a:extLst>
          </p:cNvPr>
          <p:cNvSpPr/>
          <p:nvPr/>
        </p:nvSpPr>
        <p:spPr>
          <a:xfrm>
            <a:off x="3234903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B76EE07-BC56-074E-18B6-FD7068DBD503}"/>
              </a:ext>
            </a:extLst>
          </p:cNvPr>
          <p:cNvSpPr/>
          <p:nvPr/>
        </p:nvSpPr>
        <p:spPr>
          <a:xfrm>
            <a:off x="1738564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11501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22248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73081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 flipV="1">
            <a:off x="3237732" y="2176272"/>
            <a:ext cx="8731784" cy="35847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B2492B-E7C8-8F99-CF3A-25FEBB8C8488}"/>
              </a:ext>
            </a:extLst>
          </p:cNvPr>
          <p:cNvSpPr/>
          <p:nvPr/>
        </p:nvSpPr>
        <p:spPr>
          <a:xfrm>
            <a:off x="127972" y="2824368"/>
            <a:ext cx="5136841" cy="403363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6D3F9-688E-B1A0-82B4-7E3281D3FF2F}"/>
              </a:ext>
            </a:extLst>
          </p:cNvPr>
          <p:cNvGrpSpPr/>
          <p:nvPr/>
        </p:nvGrpSpPr>
        <p:grpSpPr>
          <a:xfrm>
            <a:off x="7960219" y="1999980"/>
            <a:ext cx="800219" cy="796018"/>
            <a:chOff x="9875715" y="1922351"/>
            <a:chExt cx="314957" cy="6745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9BED3A-5DEB-CA27-B2F1-06E60DE6892D}"/>
                </a:ext>
              </a:extLst>
            </p:cNvPr>
            <p:cNvSpPr txBox="1"/>
            <p:nvPr/>
          </p:nvSpPr>
          <p:spPr>
            <a:xfrm>
              <a:off x="9875715" y="2257869"/>
              <a:ext cx="314957" cy="339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F217FB-2DB1-46BD-BC59-88F23FD28D89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H="1" flipV="1">
              <a:off x="10032638" y="1922351"/>
              <a:ext cx="556" cy="335518"/>
            </a:xfrm>
            <a:prstGeom prst="straightConnector1">
              <a:avLst/>
            </a:prstGeom>
            <a:ln w="38100">
              <a:solidFill>
                <a:srgbClr val="002B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3DB051-C1D8-1586-D50E-C5BA5E82E47D}"/>
              </a:ext>
            </a:extLst>
          </p:cNvPr>
          <p:cNvGrpSpPr/>
          <p:nvPr/>
        </p:nvGrpSpPr>
        <p:grpSpPr>
          <a:xfrm>
            <a:off x="9845253" y="4451080"/>
            <a:ext cx="1188720" cy="2302528"/>
            <a:chOff x="9845253" y="4451080"/>
            <a:chExt cx="1188720" cy="230252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6DFCE31-4B69-2DE0-B36A-A08D89F67852}"/>
                </a:ext>
              </a:extLst>
            </p:cNvPr>
            <p:cNvSpPr/>
            <p:nvPr/>
          </p:nvSpPr>
          <p:spPr>
            <a:xfrm>
              <a:off x="9845253" y="4451080"/>
              <a:ext cx="1188720" cy="1828800"/>
            </a:xfrm>
            <a:prstGeom prst="roundRect">
              <a:avLst>
                <a:gd name="adj" fmla="val 9636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99FC25-0296-BB94-30D8-723B91505E7D}"/>
                </a:ext>
              </a:extLst>
            </p:cNvPr>
            <p:cNvSpPr txBox="1"/>
            <p:nvPr/>
          </p:nvSpPr>
          <p:spPr>
            <a:xfrm>
              <a:off x="9845253" y="6353498"/>
              <a:ext cx="1188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CEE613-0BE5-764C-D878-B52760F3710A}"/>
              </a:ext>
            </a:extLst>
          </p:cNvPr>
          <p:cNvSpPr txBox="1"/>
          <p:nvPr/>
        </p:nvSpPr>
        <p:spPr>
          <a:xfrm>
            <a:off x="5936194" y="351720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E0C45-8ED6-8EFF-DFE1-92AB5D1FF103}"/>
              </a:ext>
            </a:extLst>
          </p:cNvPr>
          <p:cNvSpPr txBox="1"/>
          <p:nvPr/>
        </p:nvSpPr>
        <p:spPr>
          <a:xfrm>
            <a:off x="6336868" y="391731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 = 5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87F3DF8-4562-D0FE-397C-780EB1F4D77E}"/>
              </a:ext>
            </a:extLst>
          </p:cNvPr>
          <p:cNvSpPr/>
          <p:nvPr/>
        </p:nvSpPr>
        <p:spPr>
          <a:xfrm>
            <a:off x="1077546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40631CC-1D25-6961-8F5A-065B4C2B48DE}"/>
              </a:ext>
            </a:extLst>
          </p:cNvPr>
          <p:cNvSpPr/>
          <p:nvPr/>
        </p:nvSpPr>
        <p:spPr>
          <a:xfrm>
            <a:off x="927629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55C5FC9-2F08-23FA-F474-427BA9C4FF00}"/>
              </a:ext>
            </a:extLst>
          </p:cNvPr>
          <p:cNvSpPr/>
          <p:nvPr/>
        </p:nvSpPr>
        <p:spPr>
          <a:xfrm>
            <a:off x="776272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63B6FF7-8C54-94AE-435A-82DD3025E752}"/>
              </a:ext>
            </a:extLst>
          </p:cNvPr>
          <p:cNvSpPr/>
          <p:nvPr/>
        </p:nvSpPr>
        <p:spPr>
          <a:xfrm>
            <a:off x="626214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EF4913-4A6E-2E18-E6C2-6C24FFB8B9BA}"/>
              </a:ext>
            </a:extLst>
          </p:cNvPr>
          <p:cNvSpPr/>
          <p:nvPr/>
        </p:nvSpPr>
        <p:spPr>
          <a:xfrm>
            <a:off x="473548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C66609E-9206-803B-D921-1D94910B6F3A}"/>
              </a:ext>
            </a:extLst>
          </p:cNvPr>
          <p:cNvSpPr/>
          <p:nvPr/>
        </p:nvSpPr>
        <p:spPr>
          <a:xfrm>
            <a:off x="3237732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2F5E31-FDB3-E2B0-DF12-A7D4AF9DB7D2}"/>
              </a:ext>
            </a:extLst>
          </p:cNvPr>
          <p:cNvSpPr/>
          <p:nvPr/>
        </p:nvSpPr>
        <p:spPr>
          <a:xfrm>
            <a:off x="9845253" y="44510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223A399-9594-6E13-C830-BF6DB53FAB72}"/>
              </a:ext>
            </a:extLst>
          </p:cNvPr>
          <p:cNvSpPr/>
          <p:nvPr/>
        </p:nvSpPr>
        <p:spPr>
          <a:xfrm>
            <a:off x="10775461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57E9F58-D4A1-650F-DCB8-934D47E12C17}"/>
              </a:ext>
            </a:extLst>
          </p:cNvPr>
          <p:cNvSpPr/>
          <p:nvPr/>
        </p:nvSpPr>
        <p:spPr>
          <a:xfrm>
            <a:off x="9276293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5C300C1-BB9C-26A4-AC14-18BAE55CA150}"/>
              </a:ext>
            </a:extLst>
          </p:cNvPr>
          <p:cNvSpPr/>
          <p:nvPr/>
        </p:nvSpPr>
        <p:spPr>
          <a:xfrm>
            <a:off x="6255645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F01354C-43A2-0922-2C9B-87BA49EB7E48}"/>
              </a:ext>
            </a:extLst>
          </p:cNvPr>
          <p:cNvSpPr/>
          <p:nvPr/>
        </p:nvSpPr>
        <p:spPr>
          <a:xfrm>
            <a:off x="4735483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FF4D652-0ABE-C3D4-0072-C5C2C8D9CDDD}"/>
              </a:ext>
            </a:extLst>
          </p:cNvPr>
          <p:cNvSpPr/>
          <p:nvPr/>
        </p:nvSpPr>
        <p:spPr>
          <a:xfrm>
            <a:off x="3234903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B76EE07-BC56-074E-18B6-FD7068DBD503}"/>
              </a:ext>
            </a:extLst>
          </p:cNvPr>
          <p:cNvSpPr/>
          <p:nvPr/>
        </p:nvSpPr>
        <p:spPr>
          <a:xfrm>
            <a:off x="1738564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49118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22248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73081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 flipV="1">
            <a:off x="3237732" y="2176272"/>
            <a:ext cx="8731784" cy="35847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B2492B-E7C8-8F99-CF3A-25FEBB8C8488}"/>
              </a:ext>
            </a:extLst>
          </p:cNvPr>
          <p:cNvSpPr/>
          <p:nvPr/>
        </p:nvSpPr>
        <p:spPr>
          <a:xfrm>
            <a:off x="127972" y="2824368"/>
            <a:ext cx="5136841" cy="403363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6D3F9-688E-B1A0-82B4-7E3281D3FF2F}"/>
              </a:ext>
            </a:extLst>
          </p:cNvPr>
          <p:cNvGrpSpPr/>
          <p:nvPr/>
        </p:nvGrpSpPr>
        <p:grpSpPr>
          <a:xfrm>
            <a:off x="7960219" y="1999980"/>
            <a:ext cx="800219" cy="796018"/>
            <a:chOff x="9875715" y="1922351"/>
            <a:chExt cx="314957" cy="6745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9BED3A-5DEB-CA27-B2F1-06E60DE6892D}"/>
                </a:ext>
              </a:extLst>
            </p:cNvPr>
            <p:cNvSpPr txBox="1"/>
            <p:nvPr/>
          </p:nvSpPr>
          <p:spPr>
            <a:xfrm>
              <a:off x="9875715" y="2257869"/>
              <a:ext cx="314957" cy="339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F217FB-2DB1-46BD-BC59-88F23FD28D89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H="1" flipV="1">
              <a:off x="10032638" y="1922351"/>
              <a:ext cx="556" cy="335518"/>
            </a:xfrm>
            <a:prstGeom prst="straightConnector1">
              <a:avLst/>
            </a:prstGeom>
            <a:ln w="38100">
              <a:solidFill>
                <a:srgbClr val="002B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3DB051-C1D8-1586-D50E-C5BA5E82E47D}"/>
              </a:ext>
            </a:extLst>
          </p:cNvPr>
          <p:cNvGrpSpPr/>
          <p:nvPr/>
        </p:nvGrpSpPr>
        <p:grpSpPr>
          <a:xfrm>
            <a:off x="9845253" y="4451080"/>
            <a:ext cx="1188720" cy="2302528"/>
            <a:chOff x="9845253" y="4451080"/>
            <a:chExt cx="1188720" cy="230252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6DFCE31-4B69-2DE0-B36A-A08D89F67852}"/>
                </a:ext>
              </a:extLst>
            </p:cNvPr>
            <p:cNvSpPr/>
            <p:nvPr/>
          </p:nvSpPr>
          <p:spPr>
            <a:xfrm>
              <a:off x="9845253" y="4451080"/>
              <a:ext cx="1188720" cy="1828800"/>
            </a:xfrm>
            <a:prstGeom prst="roundRect">
              <a:avLst>
                <a:gd name="adj" fmla="val 9636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99FC25-0296-BB94-30D8-723B91505E7D}"/>
                </a:ext>
              </a:extLst>
            </p:cNvPr>
            <p:cNvSpPr txBox="1"/>
            <p:nvPr/>
          </p:nvSpPr>
          <p:spPr>
            <a:xfrm>
              <a:off x="9845253" y="6353498"/>
              <a:ext cx="1188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CEE613-0BE5-764C-D878-B52760F3710A}"/>
              </a:ext>
            </a:extLst>
          </p:cNvPr>
          <p:cNvSpPr txBox="1"/>
          <p:nvPr/>
        </p:nvSpPr>
        <p:spPr>
          <a:xfrm>
            <a:off x="5936194" y="351720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E0C45-8ED6-8EFF-DFE1-92AB5D1FF103}"/>
              </a:ext>
            </a:extLst>
          </p:cNvPr>
          <p:cNvSpPr txBox="1"/>
          <p:nvPr/>
        </p:nvSpPr>
        <p:spPr>
          <a:xfrm>
            <a:off x="6336868" y="391731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 = 5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87F3DF8-4562-D0FE-397C-780EB1F4D77E}"/>
              </a:ext>
            </a:extLst>
          </p:cNvPr>
          <p:cNvSpPr/>
          <p:nvPr/>
        </p:nvSpPr>
        <p:spPr>
          <a:xfrm>
            <a:off x="1077546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40631CC-1D25-6961-8F5A-065B4C2B48DE}"/>
              </a:ext>
            </a:extLst>
          </p:cNvPr>
          <p:cNvSpPr/>
          <p:nvPr/>
        </p:nvSpPr>
        <p:spPr>
          <a:xfrm>
            <a:off x="927629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55C5FC9-2F08-23FA-F474-427BA9C4FF00}"/>
              </a:ext>
            </a:extLst>
          </p:cNvPr>
          <p:cNvSpPr/>
          <p:nvPr/>
        </p:nvSpPr>
        <p:spPr>
          <a:xfrm>
            <a:off x="776272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63B6FF7-8C54-94AE-435A-82DD3025E752}"/>
              </a:ext>
            </a:extLst>
          </p:cNvPr>
          <p:cNvSpPr/>
          <p:nvPr/>
        </p:nvSpPr>
        <p:spPr>
          <a:xfrm>
            <a:off x="626214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EF4913-4A6E-2E18-E6C2-6C24FFB8B9BA}"/>
              </a:ext>
            </a:extLst>
          </p:cNvPr>
          <p:cNvSpPr/>
          <p:nvPr/>
        </p:nvSpPr>
        <p:spPr>
          <a:xfrm>
            <a:off x="473548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C66609E-9206-803B-D921-1D94910B6F3A}"/>
              </a:ext>
            </a:extLst>
          </p:cNvPr>
          <p:cNvSpPr/>
          <p:nvPr/>
        </p:nvSpPr>
        <p:spPr>
          <a:xfrm>
            <a:off x="3237732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2F5E31-FDB3-E2B0-DF12-A7D4AF9DB7D2}"/>
              </a:ext>
            </a:extLst>
          </p:cNvPr>
          <p:cNvSpPr/>
          <p:nvPr/>
        </p:nvSpPr>
        <p:spPr>
          <a:xfrm>
            <a:off x="9845253" y="44510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223A399-9594-6E13-C830-BF6DB53FAB72}"/>
              </a:ext>
            </a:extLst>
          </p:cNvPr>
          <p:cNvSpPr/>
          <p:nvPr/>
        </p:nvSpPr>
        <p:spPr>
          <a:xfrm>
            <a:off x="10775461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57E9F58-D4A1-650F-DCB8-934D47E12C17}"/>
              </a:ext>
            </a:extLst>
          </p:cNvPr>
          <p:cNvSpPr/>
          <p:nvPr/>
        </p:nvSpPr>
        <p:spPr>
          <a:xfrm>
            <a:off x="7761309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5C300C1-BB9C-26A4-AC14-18BAE55CA150}"/>
              </a:ext>
            </a:extLst>
          </p:cNvPr>
          <p:cNvSpPr/>
          <p:nvPr/>
        </p:nvSpPr>
        <p:spPr>
          <a:xfrm>
            <a:off x="6255645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F01354C-43A2-0922-2C9B-87BA49EB7E48}"/>
              </a:ext>
            </a:extLst>
          </p:cNvPr>
          <p:cNvSpPr/>
          <p:nvPr/>
        </p:nvSpPr>
        <p:spPr>
          <a:xfrm>
            <a:off x="4735483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FF4D652-0ABE-C3D4-0072-C5C2C8D9CDDD}"/>
              </a:ext>
            </a:extLst>
          </p:cNvPr>
          <p:cNvSpPr/>
          <p:nvPr/>
        </p:nvSpPr>
        <p:spPr>
          <a:xfrm>
            <a:off x="3234903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B76EE07-BC56-074E-18B6-FD7068DBD503}"/>
              </a:ext>
            </a:extLst>
          </p:cNvPr>
          <p:cNvSpPr/>
          <p:nvPr/>
        </p:nvSpPr>
        <p:spPr>
          <a:xfrm>
            <a:off x="1738564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00355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22248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73081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 flipV="1">
            <a:off x="3237732" y="2176272"/>
            <a:ext cx="8731784" cy="35847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B2492B-E7C8-8F99-CF3A-25FEBB8C8488}"/>
              </a:ext>
            </a:extLst>
          </p:cNvPr>
          <p:cNvSpPr/>
          <p:nvPr/>
        </p:nvSpPr>
        <p:spPr>
          <a:xfrm>
            <a:off x="127972" y="2824368"/>
            <a:ext cx="5136841" cy="403363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6D3F9-688E-B1A0-82B4-7E3281D3FF2F}"/>
              </a:ext>
            </a:extLst>
          </p:cNvPr>
          <p:cNvGrpSpPr/>
          <p:nvPr/>
        </p:nvGrpSpPr>
        <p:grpSpPr>
          <a:xfrm>
            <a:off x="9445143" y="1999979"/>
            <a:ext cx="800219" cy="796018"/>
            <a:chOff x="9875715" y="1922351"/>
            <a:chExt cx="314957" cy="6745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9BED3A-5DEB-CA27-B2F1-06E60DE6892D}"/>
                </a:ext>
              </a:extLst>
            </p:cNvPr>
            <p:cNvSpPr txBox="1"/>
            <p:nvPr/>
          </p:nvSpPr>
          <p:spPr>
            <a:xfrm>
              <a:off x="9875715" y="2257869"/>
              <a:ext cx="314957" cy="339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F217FB-2DB1-46BD-BC59-88F23FD28D89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H="1" flipV="1">
              <a:off x="10032638" y="1922351"/>
              <a:ext cx="556" cy="335518"/>
            </a:xfrm>
            <a:prstGeom prst="straightConnector1">
              <a:avLst/>
            </a:prstGeom>
            <a:ln w="38100">
              <a:solidFill>
                <a:srgbClr val="002B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3DB051-C1D8-1586-D50E-C5BA5E82E47D}"/>
              </a:ext>
            </a:extLst>
          </p:cNvPr>
          <p:cNvGrpSpPr/>
          <p:nvPr/>
        </p:nvGrpSpPr>
        <p:grpSpPr>
          <a:xfrm>
            <a:off x="9845253" y="4451080"/>
            <a:ext cx="1188720" cy="2302528"/>
            <a:chOff x="9845253" y="4451080"/>
            <a:chExt cx="1188720" cy="230252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6DFCE31-4B69-2DE0-B36A-A08D89F67852}"/>
                </a:ext>
              </a:extLst>
            </p:cNvPr>
            <p:cNvSpPr/>
            <p:nvPr/>
          </p:nvSpPr>
          <p:spPr>
            <a:xfrm>
              <a:off x="9845253" y="4451080"/>
              <a:ext cx="1188720" cy="1828800"/>
            </a:xfrm>
            <a:prstGeom prst="roundRect">
              <a:avLst>
                <a:gd name="adj" fmla="val 9636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99FC25-0296-BB94-30D8-723B91505E7D}"/>
                </a:ext>
              </a:extLst>
            </p:cNvPr>
            <p:cNvSpPr txBox="1"/>
            <p:nvPr/>
          </p:nvSpPr>
          <p:spPr>
            <a:xfrm>
              <a:off x="9845253" y="6353498"/>
              <a:ext cx="1188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CEE613-0BE5-764C-D878-B52760F3710A}"/>
              </a:ext>
            </a:extLst>
          </p:cNvPr>
          <p:cNvSpPr txBox="1"/>
          <p:nvPr/>
        </p:nvSpPr>
        <p:spPr>
          <a:xfrm>
            <a:off x="5936194" y="351720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E0C45-8ED6-8EFF-DFE1-92AB5D1FF103}"/>
              </a:ext>
            </a:extLst>
          </p:cNvPr>
          <p:cNvSpPr txBox="1"/>
          <p:nvPr/>
        </p:nvSpPr>
        <p:spPr>
          <a:xfrm>
            <a:off x="6336868" y="391731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 = 6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87F3DF8-4562-D0FE-397C-780EB1F4D77E}"/>
              </a:ext>
            </a:extLst>
          </p:cNvPr>
          <p:cNvSpPr/>
          <p:nvPr/>
        </p:nvSpPr>
        <p:spPr>
          <a:xfrm>
            <a:off x="1077546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40631CC-1D25-6961-8F5A-065B4C2B48DE}"/>
              </a:ext>
            </a:extLst>
          </p:cNvPr>
          <p:cNvSpPr/>
          <p:nvPr/>
        </p:nvSpPr>
        <p:spPr>
          <a:xfrm>
            <a:off x="927629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55C5FC9-2F08-23FA-F474-427BA9C4FF00}"/>
              </a:ext>
            </a:extLst>
          </p:cNvPr>
          <p:cNvSpPr/>
          <p:nvPr/>
        </p:nvSpPr>
        <p:spPr>
          <a:xfrm>
            <a:off x="776272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63B6FF7-8C54-94AE-435A-82DD3025E752}"/>
              </a:ext>
            </a:extLst>
          </p:cNvPr>
          <p:cNvSpPr/>
          <p:nvPr/>
        </p:nvSpPr>
        <p:spPr>
          <a:xfrm>
            <a:off x="626214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EF4913-4A6E-2E18-E6C2-6C24FFB8B9BA}"/>
              </a:ext>
            </a:extLst>
          </p:cNvPr>
          <p:cNvSpPr/>
          <p:nvPr/>
        </p:nvSpPr>
        <p:spPr>
          <a:xfrm>
            <a:off x="473548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C66609E-9206-803B-D921-1D94910B6F3A}"/>
              </a:ext>
            </a:extLst>
          </p:cNvPr>
          <p:cNvSpPr/>
          <p:nvPr/>
        </p:nvSpPr>
        <p:spPr>
          <a:xfrm>
            <a:off x="3237732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2F5E31-FDB3-E2B0-DF12-A7D4AF9DB7D2}"/>
              </a:ext>
            </a:extLst>
          </p:cNvPr>
          <p:cNvSpPr/>
          <p:nvPr/>
        </p:nvSpPr>
        <p:spPr>
          <a:xfrm>
            <a:off x="9845253" y="44510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223A399-9594-6E13-C830-BF6DB53FAB72}"/>
              </a:ext>
            </a:extLst>
          </p:cNvPr>
          <p:cNvSpPr/>
          <p:nvPr/>
        </p:nvSpPr>
        <p:spPr>
          <a:xfrm>
            <a:off x="10775461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57E9F58-D4A1-650F-DCB8-934D47E12C17}"/>
              </a:ext>
            </a:extLst>
          </p:cNvPr>
          <p:cNvSpPr/>
          <p:nvPr/>
        </p:nvSpPr>
        <p:spPr>
          <a:xfrm>
            <a:off x="7761309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5C300C1-BB9C-26A4-AC14-18BAE55CA150}"/>
              </a:ext>
            </a:extLst>
          </p:cNvPr>
          <p:cNvSpPr/>
          <p:nvPr/>
        </p:nvSpPr>
        <p:spPr>
          <a:xfrm>
            <a:off x="6255645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F01354C-43A2-0922-2C9B-87BA49EB7E48}"/>
              </a:ext>
            </a:extLst>
          </p:cNvPr>
          <p:cNvSpPr/>
          <p:nvPr/>
        </p:nvSpPr>
        <p:spPr>
          <a:xfrm>
            <a:off x="4735483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FF4D652-0ABE-C3D4-0072-C5C2C8D9CDDD}"/>
              </a:ext>
            </a:extLst>
          </p:cNvPr>
          <p:cNvSpPr/>
          <p:nvPr/>
        </p:nvSpPr>
        <p:spPr>
          <a:xfrm>
            <a:off x="3234903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B76EE07-BC56-074E-18B6-FD7068DBD503}"/>
              </a:ext>
            </a:extLst>
          </p:cNvPr>
          <p:cNvSpPr/>
          <p:nvPr/>
        </p:nvSpPr>
        <p:spPr>
          <a:xfrm>
            <a:off x="1738564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25798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22248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73081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 flipV="1">
            <a:off x="3237732" y="2176272"/>
            <a:ext cx="8731784" cy="35847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B2492B-E7C8-8F99-CF3A-25FEBB8C8488}"/>
              </a:ext>
            </a:extLst>
          </p:cNvPr>
          <p:cNvSpPr/>
          <p:nvPr/>
        </p:nvSpPr>
        <p:spPr>
          <a:xfrm>
            <a:off x="127972" y="2824368"/>
            <a:ext cx="5136841" cy="403363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6D3F9-688E-B1A0-82B4-7E3281D3FF2F}"/>
              </a:ext>
            </a:extLst>
          </p:cNvPr>
          <p:cNvGrpSpPr/>
          <p:nvPr/>
        </p:nvGrpSpPr>
        <p:grpSpPr>
          <a:xfrm>
            <a:off x="9445143" y="1999979"/>
            <a:ext cx="800219" cy="796018"/>
            <a:chOff x="9875715" y="1922351"/>
            <a:chExt cx="314957" cy="6745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9BED3A-5DEB-CA27-B2F1-06E60DE6892D}"/>
                </a:ext>
              </a:extLst>
            </p:cNvPr>
            <p:cNvSpPr txBox="1"/>
            <p:nvPr/>
          </p:nvSpPr>
          <p:spPr>
            <a:xfrm>
              <a:off x="9875715" y="2257869"/>
              <a:ext cx="314957" cy="339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F217FB-2DB1-46BD-BC59-88F23FD28D89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H="1" flipV="1">
              <a:off x="10032638" y="1922351"/>
              <a:ext cx="556" cy="335518"/>
            </a:xfrm>
            <a:prstGeom prst="straightConnector1">
              <a:avLst/>
            </a:prstGeom>
            <a:ln w="38100">
              <a:solidFill>
                <a:srgbClr val="002B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3DB051-C1D8-1586-D50E-C5BA5E82E47D}"/>
              </a:ext>
            </a:extLst>
          </p:cNvPr>
          <p:cNvGrpSpPr/>
          <p:nvPr/>
        </p:nvGrpSpPr>
        <p:grpSpPr>
          <a:xfrm>
            <a:off x="9845253" y="4451080"/>
            <a:ext cx="1188720" cy="2302528"/>
            <a:chOff x="9845253" y="4451080"/>
            <a:chExt cx="1188720" cy="230252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6DFCE31-4B69-2DE0-B36A-A08D89F67852}"/>
                </a:ext>
              </a:extLst>
            </p:cNvPr>
            <p:cNvSpPr/>
            <p:nvPr/>
          </p:nvSpPr>
          <p:spPr>
            <a:xfrm>
              <a:off x="9845253" y="4451080"/>
              <a:ext cx="1188720" cy="1828800"/>
            </a:xfrm>
            <a:prstGeom prst="roundRect">
              <a:avLst>
                <a:gd name="adj" fmla="val 9636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99FC25-0296-BB94-30D8-723B91505E7D}"/>
                </a:ext>
              </a:extLst>
            </p:cNvPr>
            <p:cNvSpPr txBox="1"/>
            <p:nvPr/>
          </p:nvSpPr>
          <p:spPr>
            <a:xfrm>
              <a:off x="9845253" y="6353498"/>
              <a:ext cx="1188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CEE613-0BE5-764C-D878-B52760F3710A}"/>
              </a:ext>
            </a:extLst>
          </p:cNvPr>
          <p:cNvSpPr txBox="1"/>
          <p:nvPr/>
        </p:nvSpPr>
        <p:spPr>
          <a:xfrm>
            <a:off x="5936194" y="351720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E0C45-8ED6-8EFF-DFE1-92AB5D1FF103}"/>
              </a:ext>
            </a:extLst>
          </p:cNvPr>
          <p:cNvSpPr txBox="1"/>
          <p:nvPr/>
        </p:nvSpPr>
        <p:spPr>
          <a:xfrm>
            <a:off x="6336868" y="391731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 = 6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87F3DF8-4562-D0FE-397C-780EB1F4D77E}"/>
              </a:ext>
            </a:extLst>
          </p:cNvPr>
          <p:cNvSpPr/>
          <p:nvPr/>
        </p:nvSpPr>
        <p:spPr>
          <a:xfrm>
            <a:off x="1077546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40631CC-1D25-6961-8F5A-065B4C2B48DE}"/>
              </a:ext>
            </a:extLst>
          </p:cNvPr>
          <p:cNvSpPr/>
          <p:nvPr/>
        </p:nvSpPr>
        <p:spPr>
          <a:xfrm>
            <a:off x="927629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55C5FC9-2F08-23FA-F474-427BA9C4FF00}"/>
              </a:ext>
            </a:extLst>
          </p:cNvPr>
          <p:cNvSpPr/>
          <p:nvPr/>
        </p:nvSpPr>
        <p:spPr>
          <a:xfrm>
            <a:off x="776272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63B6FF7-8C54-94AE-435A-82DD3025E752}"/>
              </a:ext>
            </a:extLst>
          </p:cNvPr>
          <p:cNvSpPr/>
          <p:nvPr/>
        </p:nvSpPr>
        <p:spPr>
          <a:xfrm>
            <a:off x="626214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EF4913-4A6E-2E18-E6C2-6C24FFB8B9BA}"/>
              </a:ext>
            </a:extLst>
          </p:cNvPr>
          <p:cNvSpPr/>
          <p:nvPr/>
        </p:nvSpPr>
        <p:spPr>
          <a:xfrm>
            <a:off x="473548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C66609E-9206-803B-D921-1D94910B6F3A}"/>
              </a:ext>
            </a:extLst>
          </p:cNvPr>
          <p:cNvSpPr/>
          <p:nvPr/>
        </p:nvSpPr>
        <p:spPr>
          <a:xfrm>
            <a:off x="3237732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2F5E31-FDB3-E2B0-DF12-A7D4AF9DB7D2}"/>
              </a:ext>
            </a:extLst>
          </p:cNvPr>
          <p:cNvSpPr/>
          <p:nvPr/>
        </p:nvSpPr>
        <p:spPr>
          <a:xfrm>
            <a:off x="9845253" y="44510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223A399-9594-6E13-C830-BF6DB53FAB72}"/>
              </a:ext>
            </a:extLst>
          </p:cNvPr>
          <p:cNvSpPr/>
          <p:nvPr/>
        </p:nvSpPr>
        <p:spPr>
          <a:xfrm>
            <a:off x="9276293" y="16370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57E9F58-D4A1-650F-DCB8-934D47E12C17}"/>
              </a:ext>
            </a:extLst>
          </p:cNvPr>
          <p:cNvSpPr/>
          <p:nvPr/>
        </p:nvSpPr>
        <p:spPr>
          <a:xfrm>
            <a:off x="7761309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5C300C1-BB9C-26A4-AC14-18BAE55CA150}"/>
              </a:ext>
            </a:extLst>
          </p:cNvPr>
          <p:cNvSpPr/>
          <p:nvPr/>
        </p:nvSpPr>
        <p:spPr>
          <a:xfrm>
            <a:off x="6255645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F01354C-43A2-0922-2C9B-87BA49EB7E48}"/>
              </a:ext>
            </a:extLst>
          </p:cNvPr>
          <p:cNvSpPr/>
          <p:nvPr/>
        </p:nvSpPr>
        <p:spPr>
          <a:xfrm>
            <a:off x="4735483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FF4D652-0ABE-C3D4-0072-C5C2C8D9CDDD}"/>
              </a:ext>
            </a:extLst>
          </p:cNvPr>
          <p:cNvSpPr/>
          <p:nvPr/>
        </p:nvSpPr>
        <p:spPr>
          <a:xfrm>
            <a:off x="3234903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B76EE07-BC56-074E-18B6-FD7068DBD503}"/>
              </a:ext>
            </a:extLst>
          </p:cNvPr>
          <p:cNvSpPr/>
          <p:nvPr/>
        </p:nvSpPr>
        <p:spPr>
          <a:xfrm>
            <a:off x="1738564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46886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22248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73081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 flipV="1">
            <a:off x="3237732" y="2176272"/>
            <a:ext cx="8731784" cy="35847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B2492B-E7C8-8F99-CF3A-25FEBB8C8488}"/>
              </a:ext>
            </a:extLst>
          </p:cNvPr>
          <p:cNvSpPr/>
          <p:nvPr/>
        </p:nvSpPr>
        <p:spPr>
          <a:xfrm>
            <a:off x="127972" y="2824368"/>
            <a:ext cx="5136841" cy="403363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6D3F9-688E-B1A0-82B4-7E3281D3FF2F}"/>
              </a:ext>
            </a:extLst>
          </p:cNvPr>
          <p:cNvGrpSpPr/>
          <p:nvPr/>
        </p:nvGrpSpPr>
        <p:grpSpPr>
          <a:xfrm>
            <a:off x="10969711" y="1999980"/>
            <a:ext cx="800219" cy="1331621"/>
            <a:chOff x="9875715" y="1898048"/>
            <a:chExt cx="314957" cy="112850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9BED3A-5DEB-CA27-B2F1-06E60DE6892D}"/>
                </a:ext>
              </a:extLst>
            </p:cNvPr>
            <p:cNvSpPr txBox="1"/>
            <p:nvPr/>
          </p:nvSpPr>
          <p:spPr>
            <a:xfrm>
              <a:off x="9875715" y="2687470"/>
              <a:ext cx="314957" cy="339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F217FB-2DB1-46BD-BC59-88F23FD28D89}"/>
                </a:ext>
              </a:extLst>
            </p:cNvPr>
            <p:cNvCxnSpPr>
              <a:cxnSpLocks/>
              <a:stCxn id="15" idx="0"/>
              <a:endCxn id="26" idx="2"/>
            </p:cNvCxnSpPr>
            <p:nvPr/>
          </p:nvCxnSpPr>
          <p:spPr>
            <a:xfrm flipV="1">
              <a:off x="10033194" y="1898048"/>
              <a:ext cx="0" cy="789422"/>
            </a:xfrm>
            <a:prstGeom prst="straightConnector1">
              <a:avLst/>
            </a:prstGeom>
            <a:ln w="38100">
              <a:solidFill>
                <a:srgbClr val="002B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3DB051-C1D8-1586-D50E-C5BA5E82E47D}"/>
              </a:ext>
            </a:extLst>
          </p:cNvPr>
          <p:cNvGrpSpPr/>
          <p:nvPr/>
        </p:nvGrpSpPr>
        <p:grpSpPr>
          <a:xfrm>
            <a:off x="9845253" y="4451080"/>
            <a:ext cx="1188720" cy="2302528"/>
            <a:chOff x="9845253" y="4451080"/>
            <a:chExt cx="1188720" cy="230252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6DFCE31-4B69-2DE0-B36A-A08D89F67852}"/>
                </a:ext>
              </a:extLst>
            </p:cNvPr>
            <p:cNvSpPr/>
            <p:nvPr/>
          </p:nvSpPr>
          <p:spPr>
            <a:xfrm>
              <a:off x="9845253" y="4451080"/>
              <a:ext cx="1188720" cy="1828800"/>
            </a:xfrm>
            <a:prstGeom prst="roundRect">
              <a:avLst>
                <a:gd name="adj" fmla="val 9636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99FC25-0296-BB94-30D8-723B91505E7D}"/>
                </a:ext>
              </a:extLst>
            </p:cNvPr>
            <p:cNvSpPr txBox="1"/>
            <p:nvPr/>
          </p:nvSpPr>
          <p:spPr>
            <a:xfrm>
              <a:off x="9845253" y="6353498"/>
              <a:ext cx="1188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CEE613-0BE5-764C-D878-B52760F3710A}"/>
              </a:ext>
            </a:extLst>
          </p:cNvPr>
          <p:cNvSpPr txBox="1"/>
          <p:nvPr/>
        </p:nvSpPr>
        <p:spPr>
          <a:xfrm>
            <a:off x="5936194" y="351720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E0C45-8ED6-8EFF-DFE1-92AB5D1FF103}"/>
              </a:ext>
            </a:extLst>
          </p:cNvPr>
          <p:cNvSpPr txBox="1"/>
          <p:nvPr/>
        </p:nvSpPr>
        <p:spPr>
          <a:xfrm>
            <a:off x="6336868" y="391731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 = 7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87F3DF8-4562-D0FE-397C-780EB1F4D77E}"/>
              </a:ext>
            </a:extLst>
          </p:cNvPr>
          <p:cNvSpPr/>
          <p:nvPr/>
        </p:nvSpPr>
        <p:spPr>
          <a:xfrm>
            <a:off x="1077546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40631CC-1D25-6961-8F5A-065B4C2B48DE}"/>
              </a:ext>
            </a:extLst>
          </p:cNvPr>
          <p:cNvSpPr/>
          <p:nvPr/>
        </p:nvSpPr>
        <p:spPr>
          <a:xfrm>
            <a:off x="927629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55C5FC9-2F08-23FA-F474-427BA9C4FF00}"/>
              </a:ext>
            </a:extLst>
          </p:cNvPr>
          <p:cNvSpPr/>
          <p:nvPr/>
        </p:nvSpPr>
        <p:spPr>
          <a:xfrm>
            <a:off x="776272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63B6FF7-8C54-94AE-435A-82DD3025E752}"/>
              </a:ext>
            </a:extLst>
          </p:cNvPr>
          <p:cNvSpPr/>
          <p:nvPr/>
        </p:nvSpPr>
        <p:spPr>
          <a:xfrm>
            <a:off x="626214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EF4913-4A6E-2E18-E6C2-6C24FFB8B9BA}"/>
              </a:ext>
            </a:extLst>
          </p:cNvPr>
          <p:cNvSpPr/>
          <p:nvPr/>
        </p:nvSpPr>
        <p:spPr>
          <a:xfrm>
            <a:off x="473548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C66609E-9206-803B-D921-1D94910B6F3A}"/>
              </a:ext>
            </a:extLst>
          </p:cNvPr>
          <p:cNvSpPr/>
          <p:nvPr/>
        </p:nvSpPr>
        <p:spPr>
          <a:xfrm>
            <a:off x="3237732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2F5E31-FDB3-E2B0-DF12-A7D4AF9DB7D2}"/>
              </a:ext>
            </a:extLst>
          </p:cNvPr>
          <p:cNvSpPr/>
          <p:nvPr/>
        </p:nvSpPr>
        <p:spPr>
          <a:xfrm>
            <a:off x="9845253" y="44510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223A399-9594-6E13-C830-BF6DB53FAB72}"/>
              </a:ext>
            </a:extLst>
          </p:cNvPr>
          <p:cNvSpPr/>
          <p:nvPr/>
        </p:nvSpPr>
        <p:spPr>
          <a:xfrm>
            <a:off x="9276293" y="16370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57E9F58-D4A1-650F-DCB8-934D47E12C17}"/>
              </a:ext>
            </a:extLst>
          </p:cNvPr>
          <p:cNvSpPr/>
          <p:nvPr/>
        </p:nvSpPr>
        <p:spPr>
          <a:xfrm>
            <a:off x="7761309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5C300C1-BB9C-26A4-AC14-18BAE55CA150}"/>
              </a:ext>
            </a:extLst>
          </p:cNvPr>
          <p:cNvSpPr/>
          <p:nvPr/>
        </p:nvSpPr>
        <p:spPr>
          <a:xfrm>
            <a:off x="6255645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F01354C-43A2-0922-2C9B-87BA49EB7E48}"/>
              </a:ext>
            </a:extLst>
          </p:cNvPr>
          <p:cNvSpPr/>
          <p:nvPr/>
        </p:nvSpPr>
        <p:spPr>
          <a:xfrm>
            <a:off x="4735483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FF4D652-0ABE-C3D4-0072-C5C2C8D9CDDD}"/>
              </a:ext>
            </a:extLst>
          </p:cNvPr>
          <p:cNvSpPr/>
          <p:nvPr/>
        </p:nvSpPr>
        <p:spPr>
          <a:xfrm>
            <a:off x="3234903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B76EE07-BC56-074E-18B6-FD7068DBD503}"/>
              </a:ext>
            </a:extLst>
          </p:cNvPr>
          <p:cNvSpPr/>
          <p:nvPr/>
        </p:nvSpPr>
        <p:spPr>
          <a:xfrm>
            <a:off x="1738564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084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22248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D06A2-3D2C-E82E-E8FA-B313B9EE0831}"/>
              </a:ext>
            </a:extLst>
          </p:cNvPr>
          <p:cNvSpPr/>
          <p:nvPr/>
        </p:nvSpPr>
        <p:spPr>
          <a:xfrm>
            <a:off x="173081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 flipV="1">
            <a:off x="3237732" y="2176272"/>
            <a:ext cx="8731784" cy="35847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B2492B-E7C8-8F99-CF3A-25FEBB8C8488}"/>
              </a:ext>
            </a:extLst>
          </p:cNvPr>
          <p:cNvSpPr/>
          <p:nvPr/>
        </p:nvSpPr>
        <p:spPr>
          <a:xfrm>
            <a:off x="127972" y="2824368"/>
            <a:ext cx="5136841" cy="403363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6D3F9-688E-B1A0-82B4-7E3281D3FF2F}"/>
              </a:ext>
            </a:extLst>
          </p:cNvPr>
          <p:cNvGrpSpPr/>
          <p:nvPr/>
        </p:nvGrpSpPr>
        <p:grpSpPr>
          <a:xfrm>
            <a:off x="10969711" y="1999980"/>
            <a:ext cx="800219" cy="1331621"/>
            <a:chOff x="9875715" y="1898048"/>
            <a:chExt cx="314957" cy="112850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9BED3A-5DEB-CA27-B2F1-06E60DE6892D}"/>
                </a:ext>
              </a:extLst>
            </p:cNvPr>
            <p:cNvSpPr txBox="1"/>
            <p:nvPr/>
          </p:nvSpPr>
          <p:spPr>
            <a:xfrm>
              <a:off x="9875715" y="2687470"/>
              <a:ext cx="314957" cy="339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F217FB-2DB1-46BD-BC59-88F23FD28D89}"/>
                </a:ext>
              </a:extLst>
            </p:cNvPr>
            <p:cNvCxnSpPr>
              <a:cxnSpLocks/>
              <a:stCxn id="15" idx="0"/>
              <a:endCxn id="26" idx="2"/>
            </p:cNvCxnSpPr>
            <p:nvPr/>
          </p:nvCxnSpPr>
          <p:spPr>
            <a:xfrm flipV="1">
              <a:off x="10033194" y="1898048"/>
              <a:ext cx="0" cy="789422"/>
            </a:xfrm>
            <a:prstGeom prst="straightConnector1">
              <a:avLst/>
            </a:prstGeom>
            <a:ln w="38100">
              <a:solidFill>
                <a:srgbClr val="002B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3DB051-C1D8-1586-D50E-C5BA5E82E47D}"/>
              </a:ext>
            </a:extLst>
          </p:cNvPr>
          <p:cNvGrpSpPr/>
          <p:nvPr/>
        </p:nvGrpSpPr>
        <p:grpSpPr>
          <a:xfrm>
            <a:off x="9845253" y="4451080"/>
            <a:ext cx="1188720" cy="2302528"/>
            <a:chOff x="9845253" y="4451080"/>
            <a:chExt cx="1188720" cy="230252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6DFCE31-4B69-2DE0-B36A-A08D89F67852}"/>
                </a:ext>
              </a:extLst>
            </p:cNvPr>
            <p:cNvSpPr/>
            <p:nvPr/>
          </p:nvSpPr>
          <p:spPr>
            <a:xfrm>
              <a:off x="9845253" y="4451080"/>
              <a:ext cx="1188720" cy="1828800"/>
            </a:xfrm>
            <a:prstGeom prst="roundRect">
              <a:avLst>
                <a:gd name="adj" fmla="val 9636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99FC25-0296-BB94-30D8-723B91505E7D}"/>
                </a:ext>
              </a:extLst>
            </p:cNvPr>
            <p:cNvSpPr txBox="1"/>
            <p:nvPr/>
          </p:nvSpPr>
          <p:spPr>
            <a:xfrm>
              <a:off x="9845253" y="6353498"/>
              <a:ext cx="1188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CEE613-0BE5-764C-D878-B52760F3710A}"/>
              </a:ext>
            </a:extLst>
          </p:cNvPr>
          <p:cNvSpPr txBox="1"/>
          <p:nvPr/>
        </p:nvSpPr>
        <p:spPr>
          <a:xfrm>
            <a:off x="5936194" y="351720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E0C45-8ED6-8EFF-DFE1-92AB5D1FF103}"/>
              </a:ext>
            </a:extLst>
          </p:cNvPr>
          <p:cNvSpPr txBox="1"/>
          <p:nvPr/>
        </p:nvSpPr>
        <p:spPr>
          <a:xfrm>
            <a:off x="6336868" y="391731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 = 7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87F3DF8-4562-D0FE-397C-780EB1F4D77E}"/>
              </a:ext>
            </a:extLst>
          </p:cNvPr>
          <p:cNvSpPr/>
          <p:nvPr/>
        </p:nvSpPr>
        <p:spPr>
          <a:xfrm>
            <a:off x="1077546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40631CC-1D25-6961-8F5A-065B4C2B48DE}"/>
              </a:ext>
            </a:extLst>
          </p:cNvPr>
          <p:cNvSpPr/>
          <p:nvPr/>
        </p:nvSpPr>
        <p:spPr>
          <a:xfrm>
            <a:off x="927629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55C5FC9-2F08-23FA-F474-427BA9C4FF00}"/>
              </a:ext>
            </a:extLst>
          </p:cNvPr>
          <p:cNvSpPr/>
          <p:nvPr/>
        </p:nvSpPr>
        <p:spPr>
          <a:xfrm>
            <a:off x="776272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63B6FF7-8C54-94AE-435A-82DD3025E752}"/>
              </a:ext>
            </a:extLst>
          </p:cNvPr>
          <p:cNvSpPr/>
          <p:nvPr/>
        </p:nvSpPr>
        <p:spPr>
          <a:xfrm>
            <a:off x="6262141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EF4913-4A6E-2E18-E6C2-6C24FFB8B9BA}"/>
              </a:ext>
            </a:extLst>
          </p:cNvPr>
          <p:cNvSpPr/>
          <p:nvPr/>
        </p:nvSpPr>
        <p:spPr>
          <a:xfrm>
            <a:off x="4735483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C66609E-9206-803B-D921-1D94910B6F3A}"/>
              </a:ext>
            </a:extLst>
          </p:cNvPr>
          <p:cNvSpPr/>
          <p:nvPr/>
        </p:nvSpPr>
        <p:spPr>
          <a:xfrm>
            <a:off x="3237732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2F5E31-FDB3-E2B0-DF12-A7D4AF9DB7D2}"/>
              </a:ext>
            </a:extLst>
          </p:cNvPr>
          <p:cNvSpPr/>
          <p:nvPr/>
        </p:nvSpPr>
        <p:spPr>
          <a:xfrm>
            <a:off x="10772632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223A399-9594-6E13-C830-BF6DB53FAB72}"/>
              </a:ext>
            </a:extLst>
          </p:cNvPr>
          <p:cNvSpPr/>
          <p:nvPr/>
        </p:nvSpPr>
        <p:spPr>
          <a:xfrm>
            <a:off x="9276293" y="16370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57E9F58-D4A1-650F-DCB8-934D47E12C17}"/>
              </a:ext>
            </a:extLst>
          </p:cNvPr>
          <p:cNvSpPr/>
          <p:nvPr/>
        </p:nvSpPr>
        <p:spPr>
          <a:xfrm>
            <a:off x="7761309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5C300C1-BB9C-26A4-AC14-18BAE55CA150}"/>
              </a:ext>
            </a:extLst>
          </p:cNvPr>
          <p:cNvSpPr/>
          <p:nvPr/>
        </p:nvSpPr>
        <p:spPr>
          <a:xfrm>
            <a:off x="6255645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F01354C-43A2-0922-2C9B-87BA49EB7E48}"/>
              </a:ext>
            </a:extLst>
          </p:cNvPr>
          <p:cNvSpPr/>
          <p:nvPr/>
        </p:nvSpPr>
        <p:spPr>
          <a:xfrm>
            <a:off x="4735483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FF4D652-0ABE-C3D4-0072-C5C2C8D9CDDD}"/>
              </a:ext>
            </a:extLst>
          </p:cNvPr>
          <p:cNvSpPr/>
          <p:nvPr/>
        </p:nvSpPr>
        <p:spPr>
          <a:xfrm>
            <a:off x="3234903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B76EE07-BC56-074E-18B6-FD7068DBD503}"/>
              </a:ext>
            </a:extLst>
          </p:cNvPr>
          <p:cNvSpPr/>
          <p:nvPr/>
        </p:nvSpPr>
        <p:spPr>
          <a:xfrm>
            <a:off x="1738564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75928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 flipV="1">
            <a:off x="1738564" y="2176272"/>
            <a:ext cx="10230952" cy="32415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B2492B-E7C8-8F99-CF3A-25FEBB8C8488}"/>
              </a:ext>
            </a:extLst>
          </p:cNvPr>
          <p:cNvSpPr/>
          <p:nvPr/>
        </p:nvSpPr>
        <p:spPr>
          <a:xfrm>
            <a:off x="127972" y="2824368"/>
            <a:ext cx="5136841" cy="403363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6D3F9-688E-B1A0-82B4-7E3281D3FF2F}"/>
              </a:ext>
            </a:extLst>
          </p:cNvPr>
          <p:cNvGrpSpPr/>
          <p:nvPr/>
        </p:nvGrpSpPr>
        <p:grpSpPr>
          <a:xfrm>
            <a:off x="417781" y="1992504"/>
            <a:ext cx="800219" cy="707272"/>
            <a:chOff x="9875715" y="2427161"/>
            <a:chExt cx="314957" cy="5993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9BED3A-5DEB-CA27-B2F1-06E60DE6892D}"/>
                </a:ext>
              </a:extLst>
            </p:cNvPr>
            <p:cNvSpPr txBox="1"/>
            <p:nvPr/>
          </p:nvSpPr>
          <p:spPr>
            <a:xfrm>
              <a:off x="9875715" y="2687470"/>
              <a:ext cx="314957" cy="339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F217FB-2DB1-46BD-BC59-88F23FD28D89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V="1">
              <a:off x="10033194" y="2427161"/>
              <a:ext cx="0" cy="260310"/>
            </a:xfrm>
            <a:prstGeom prst="straightConnector1">
              <a:avLst/>
            </a:prstGeom>
            <a:ln w="38100">
              <a:solidFill>
                <a:srgbClr val="002B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3DB051-C1D8-1586-D50E-C5BA5E82E47D}"/>
              </a:ext>
            </a:extLst>
          </p:cNvPr>
          <p:cNvGrpSpPr/>
          <p:nvPr/>
        </p:nvGrpSpPr>
        <p:grpSpPr>
          <a:xfrm>
            <a:off x="9845253" y="4451080"/>
            <a:ext cx="1188720" cy="2302528"/>
            <a:chOff x="9845253" y="4451080"/>
            <a:chExt cx="1188720" cy="230252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6DFCE31-4B69-2DE0-B36A-A08D89F67852}"/>
                </a:ext>
              </a:extLst>
            </p:cNvPr>
            <p:cNvSpPr/>
            <p:nvPr/>
          </p:nvSpPr>
          <p:spPr>
            <a:xfrm>
              <a:off x="9845253" y="4451080"/>
              <a:ext cx="1188720" cy="1828800"/>
            </a:xfrm>
            <a:prstGeom prst="roundRect">
              <a:avLst>
                <a:gd name="adj" fmla="val 9636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99FC25-0296-BB94-30D8-723B91505E7D}"/>
                </a:ext>
              </a:extLst>
            </p:cNvPr>
            <p:cNvSpPr txBox="1"/>
            <p:nvPr/>
          </p:nvSpPr>
          <p:spPr>
            <a:xfrm>
              <a:off x="9845253" y="6353498"/>
              <a:ext cx="1188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CEE613-0BE5-764C-D878-B52760F3710A}"/>
              </a:ext>
            </a:extLst>
          </p:cNvPr>
          <p:cNvSpPr txBox="1"/>
          <p:nvPr/>
        </p:nvSpPr>
        <p:spPr>
          <a:xfrm>
            <a:off x="5936194" y="351720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E0C45-8ED6-8EFF-DFE1-92AB5D1FF103}"/>
              </a:ext>
            </a:extLst>
          </p:cNvPr>
          <p:cNvSpPr txBox="1"/>
          <p:nvPr/>
        </p:nvSpPr>
        <p:spPr>
          <a:xfrm>
            <a:off x="6336868" y="391731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 = 0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12F5E31-FDB3-E2B0-DF12-A7D4AF9DB7D2}"/>
              </a:ext>
            </a:extLst>
          </p:cNvPr>
          <p:cNvSpPr/>
          <p:nvPr/>
        </p:nvSpPr>
        <p:spPr>
          <a:xfrm>
            <a:off x="10772632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22248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223A399-9594-6E13-C830-BF6DB53FAB72}"/>
              </a:ext>
            </a:extLst>
          </p:cNvPr>
          <p:cNvSpPr/>
          <p:nvPr/>
        </p:nvSpPr>
        <p:spPr>
          <a:xfrm>
            <a:off x="9276293" y="16370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57E9F58-D4A1-650F-DCB8-934D47E12C17}"/>
              </a:ext>
            </a:extLst>
          </p:cNvPr>
          <p:cNvSpPr/>
          <p:nvPr/>
        </p:nvSpPr>
        <p:spPr>
          <a:xfrm>
            <a:off x="7761309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5C300C1-BB9C-26A4-AC14-18BAE55CA150}"/>
              </a:ext>
            </a:extLst>
          </p:cNvPr>
          <p:cNvSpPr/>
          <p:nvPr/>
        </p:nvSpPr>
        <p:spPr>
          <a:xfrm>
            <a:off x="6255645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F01354C-43A2-0922-2C9B-87BA49EB7E48}"/>
              </a:ext>
            </a:extLst>
          </p:cNvPr>
          <p:cNvSpPr/>
          <p:nvPr/>
        </p:nvSpPr>
        <p:spPr>
          <a:xfrm>
            <a:off x="4735483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FF4D652-0ABE-C3D4-0072-C5C2C8D9CDDD}"/>
              </a:ext>
            </a:extLst>
          </p:cNvPr>
          <p:cNvSpPr/>
          <p:nvPr/>
        </p:nvSpPr>
        <p:spPr>
          <a:xfrm>
            <a:off x="3234903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B76EE07-BC56-074E-18B6-FD7068DBD503}"/>
              </a:ext>
            </a:extLst>
          </p:cNvPr>
          <p:cNvSpPr/>
          <p:nvPr/>
        </p:nvSpPr>
        <p:spPr>
          <a:xfrm>
            <a:off x="1738564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90D0FFB-59CC-55E7-3DCA-7ACBE94D1550}"/>
              </a:ext>
            </a:extLst>
          </p:cNvPr>
          <p:cNvSpPr/>
          <p:nvPr/>
        </p:nvSpPr>
        <p:spPr>
          <a:xfrm>
            <a:off x="208579" y="171179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146765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50981-F8C4-D3DA-4069-008322E62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E04CCF5-92F5-7F8F-C2C3-85490D8A16DA}"/>
              </a:ext>
            </a:extLst>
          </p:cNvPr>
          <p:cNvSpPr/>
          <p:nvPr/>
        </p:nvSpPr>
        <p:spPr>
          <a:xfrm>
            <a:off x="7739560" y="52649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51B9826-4A8B-0D52-BA39-540D162ECA12}"/>
              </a:ext>
            </a:extLst>
          </p:cNvPr>
          <p:cNvSpPr/>
          <p:nvPr/>
        </p:nvSpPr>
        <p:spPr>
          <a:xfrm>
            <a:off x="4720949" y="52649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D8D73C1-CF72-4574-58D3-D772BA32B638}"/>
              </a:ext>
            </a:extLst>
          </p:cNvPr>
          <p:cNvSpPr/>
          <p:nvPr/>
        </p:nvSpPr>
        <p:spPr>
          <a:xfrm>
            <a:off x="9248864" y="52649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868729B-A364-89F6-2610-9E7AF24901C2}"/>
              </a:ext>
            </a:extLst>
          </p:cNvPr>
          <p:cNvSpPr/>
          <p:nvPr/>
        </p:nvSpPr>
        <p:spPr>
          <a:xfrm>
            <a:off x="193038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7D4542D-52EE-6DF7-13AB-EEA27EC2F7A0}"/>
              </a:ext>
            </a:extLst>
          </p:cNvPr>
          <p:cNvSpPr/>
          <p:nvPr/>
        </p:nvSpPr>
        <p:spPr>
          <a:xfrm>
            <a:off x="1702340" y="52649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9CCD29B-98EC-3BB7-1145-A25D471FDC9C}"/>
              </a:ext>
            </a:extLst>
          </p:cNvPr>
          <p:cNvSpPr/>
          <p:nvPr/>
        </p:nvSpPr>
        <p:spPr>
          <a:xfrm>
            <a:off x="3211642" y="56616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DB57129-244C-E10B-9938-A133C1A85C65}"/>
              </a:ext>
            </a:extLst>
          </p:cNvPr>
          <p:cNvSpPr/>
          <p:nvPr/>
        </p:nvSpPr>
        <p:spPr>
          <a:xfrm>
            <a:off x="6230256" y="52649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2C42E16-CABF-A813-9DF9-BEC80FA79139}"/>
              </a:ext>
            </a:extLst>
          </p:cNvPr>
          <p:cNvGrpSpPr/>
          <p:nvPr/>
        </p:nvGrpSpPr>
        <p:grpSpPr>
          <a:xfrm>
            <a:off x="4854285" y="2480310"/>
            <a:ext cx="922047" cy="1066693"/>
            <a:chOff x="326376" y="2476500"/>
            <a:chExt cx="922047" cy="106669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6A21C6-F424-351B-8A2B-D4A2D211A916}"/>
                </a:ext>
              </a:extLst>
            </p:cNvPr>
            <p:cNvSpPr txBox="1"/>
            <p:nvPr/>
          </p:nvSpPr>
          <p:spPr>
            <a:xfrm>
              <a:off x="326376" y="3081528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FFD08D3-B3D1-B5BD-E7FB-7BF1E2110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399" y="2476500"/>
              <a:ext cx="0" cy="43434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475A043-862B-DBD7-8136-2C0894B4647F}"/>
              </a:ext>
            </a:extLst>
          </p:cNvPr>
          <p:cNvGrpSpPr/>
          <p:nvPr/>
        </p:nvGrpSpPr>
        <p:grpSpPr>
          <a:xfrm>
            <a:off x="6172003" y="2480310"/>
            <a:ext cx="1305226" cy="1066693"/>
            <a:chOff x="1669114" y="2476500"/>
            <a:chExt cx="1305226" cy="106669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85CB38-A18B-8AFF-87F9-B1CF0838624D}"/>
                </a:ext>
              </a:extLst>
            </p:cNvPr>
            <p:cNvSpPr txBox="1"/>
            <p:nvPr/>
          </p:nvSpPr>
          <p:spPr>
            <a:xfrm>
              <a:off x="1669114" y="3081528"/>
              <a:ext cx="13052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L[i+1]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FC9E00A-CA42-83C4-D552-8940982031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1727" y="2476500"/>
              <a:ext cx="0" cy="43434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3E7ADA6-5913-06F2-39DE-3BA6D02591ED}"/>
              </a:ext>
            </a:extLst>
          </p:cNvPr>
          <p:cNvSpPr/>
          <p:nvPr/>
        </p:nvSpPr>
        <p:spPr>
          <a:xfrm>
            <a:off x="10758170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75013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 flipV="1">
            <a:off x="1738564" y="2176272"/>
            <a:ext cx="10230952" cy="32415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B2492B-E7C8-8F99-CF3A-25FEBB8C8488}"/>
              </a:ext>
            </a:extLst>
          </p:cNvPr>
          <p:cNvSpPr/>
          <p:nvPr/>
        </p:nvSpPr>
        <p:spPr>
          <a:xfrm>
            <a:off x="127972" y="2824368"/>
            <a:ext cx="5136841" cy="403363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6D3F9-688E-B1A0-82B4-7E3281D3FF2F}"/>
              </a:ext>
            </a:extLst>
          </p:cNvPr>
          <p:cNvGrpSpPr/>
          <p:nvPr/>
        </p:nvGrpSpPr>
        <p:grpSpPr>
          <a:xfrm>
            <a:off x="417781" y="1992504"/>
            <a:ext cx="800219" cy="707272"/>
            <a:chOff x="9875715" y="2427161"/>
            <a:chExt cx="314957" cy="5993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9BED3A-5DEB-CA27-B2F1-06E60DE6892D}"/>
                </a:ext>
              </a:extLst>
            </p:cNvPr>
            <p:cNvSpPr txBox="1"/>
            <p:nvPr/>
          </p:nvSpPr>
          <p:spPr>
            <a:xfrm>
              <a:off x="9875715" y="2687470"/>
              <a:ext cx="314957" cy="339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F217FB-2DB1-46BD-BC59-88F23FD28D89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V="1">
              <a:off x="10033194" y="2427161"/>
              <a:ext cx="0" cy="260310"/>
            </a:xfrm>
            <a:prstGeom prst="straightConnector1">
              <a:avLst/>
            </a:prstGeom>
            <a:ln w="38100">
              <a:solidFill>
                <a:srgbClr val="002B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3DB051-C1D8-1586-D50E-C5BA5E82E47D}"/>
              </a:ext>
            </a:extLst>
          </p:cNvPr>
          <p:cNvGrpSpPr/>
          <p:nvPr/>
        </p:nvGrpSpPr>
        <p:grpSpPr>
          <a:xfrm>
            <a:off x="9845253" y="4451080"/>
            <a:ext cx="1188720" cy="2302528"/>
            <a:chOff x="9845253" y="4451080"/>
            <a:chExt cx="1188720" cy="230252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6DFCE31-4B69-2DE0-B36A-A08D89F67852}"/>
                </a:ext>
              </a:extLst>
            </p:cNvPr>
            <p:cNvSpPr/>
            <p:nvPr/>
          </p:nvSpPr>
          <p:spPr>
            <a:xfrm>
              <a:off x="9845253" y="4451080"/>
              <a:ext cx="1188720" cy="1828800"/>
            </a:xfrm>
            <a:prstGeom prst="roundRect">
              <a:avLst>
                <a:gd name="adj" fmla="val 9636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99FC25-0296-BB94-30D8-723B91505E7D}"/>
                </a:ext>
              </a:extLst>
            </p:cNvPr>
            <p:cNvSpPr txBox="1"/>
            <p:nvPr/>
          </p:nvSpPr>
          <p:spPr>
            <a:xfrm>
              <a:off x="9845253" y="6353498"/>
              <a:ext cx="1188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CEE613-0BE5-764C-D878-B52760F3710A}"/>
              </a:ext>
            </a:extLst>
          </p:cNvPr>
          <p:cNvSpPr txBox="1"/>
          <p:nvPr/>
        </p:nvSpPr>
        <p:spPr>
          <a:xfrm>
            <a:off x="5936194" y="351720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E0C45-8ED6-8EFF-DFE1-92AB5D1FF103}"/>
              </a:ext>
            </a:extLst>
          </p:cNvPr>
          <p:cNvSpPr txBox="1"/>
          <p:nvPr/>
        </p:nvSpPr>
        <p:spPr>
          <a:xfrm>
            <a:off x="6336868" y="391731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 = 0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12F5E31-FDB3-E2B0-DF12-A7D4AF9DB7D2}"/>
              </a:ext>
            </a:extLst>
          </p:cNvPr>
          <p:cNvSpPr/>
          <p:nvPr/>
        </p:nvSpPr>
        <p:spPr>
          <a:xfrm>
            <a:off x="10772632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22248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223A399-9594-6E13-C830-BF6DB53FAB72}"/>
              </a:ext>
            </a:extLst>
          </p:cNvPr>
          <p:cNvSpPr/>
          <p:nvPr/>
        </p:nvSpPr>
        <p:spPr>
          <a:xfrm>
            <a:off x="9276293" y="16370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57E9F58-D4A1-650F-DCB8-934D47E12C17}"/>
              </a:ext>
            </a:extLst>
          </p:cNvPr>
          <p:cNvSpPr/>
          <p:nvPr/>
        </p:nvSpPr>
        <p:spPr>
          <a:xfrm>
            <a:off x="7761309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5C300C1-BB9C-26A4-AC14-18BAE55CA150}"/>
              </a:ext>
            </a:extLst>
          </p:cNvPr>
          <p:cNvSpPr/>
          <p:nvPr/>
        </p:nvSpPr>
        <p:spPr>
          <a:xfrm>
            <a:off x="6255645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F01354C-43A2-0922-2C9B-87BA49EB7E48}"/>
              </a:ext>
            </a:extLst>
          </p:cNvPr>
          <p:cNvSpPr/>
          <p:nvPr/>
        </p:nvSpPr>
        <p:spPr>
          <a:xfrm>
            <a:off x="4735483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FF4D652-0ABE-C3D4-0072-C5C2C8D9CDDD}"/>
              </a:ext>
            </a:extLst>
          </p:cNvPr>
          <p:cNvSpPr/>
          <p:nvPr/>
        </p:nvSpPr>
        <p:spPr>
          <a:xfrm>
            <a:off x="3234903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B76EE07-BC56-074E-18B6-FD7068DBD503}"/>
              </a:ext>
            </a:extLst>
          </p:cNvPr>
          <p:cNvSpPr/>
          <p:nvPr/>
        </p:nvSpPr>
        <p:spPr>
          <a:xfrm>
            <a:off x="1738564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90D0FFB-59CC-55E7-3DCA-7ACBE94D1550}"/>
              </a:ext>
            </a:extLst>
          </p:cNvPr>
          <p:cNvSpPr/>
          <p:nvPr/>
        </p:nvSpPr>
        <p:spPr>
          <a:xfrm>
            <a:off x="9845253" y="44510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263978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 flipV="1">
            <a:off x="1738564" y="2176272"/>
            <a:ext cx="10230952" cy="32415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B2492B-E7C8-8F99-CF3A-25FEBB8C8488}"/>
              </a:ext>
            </a:extLst>
          </p:cNvPr>
          <p:cNvSpPr/>
          <p:nvPr/>
        </p:nvSpPr>
        <p:spPr>
          <a:xfrm>
            <a:off x="127972" y="2824368"/>
            <a:ext cx="5136841" cy="403363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6D3F9-688E-B1A0-82B4-7E3281D3FF2F}"/>
              </a:ext>
            </a:extLst>
          </p:cNvPr>
          <p:cNvGrpSpPr/>
          <p:nvPr/>
        </p:nvGrpSpPr>
        <p:grpSpPr>
          <a:xfrm>
            <a:off x="417781" y="1992504"/>
            <a:ext cx="800219" cy="707272"/>
            <a:chOff x="9875715" y="2427161"/>
            <a:chExt cx="314957" cy="5993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9BED3A-5DEB-CA27-B2F1-06E60DE6892D}"/>
                </a:ext>
              </a:extLst>
            </p:cNvPr>
            <p:cNvSpPr txBox="1"/>
            <p:nvPr/>
          </p:nvSpPr>
          <p:spPr>
            <a:xfrm>
              <a:off x="9875715" y="2687470"/>
              <a:ext cx="314957" cy="339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F217FB-2DB1-46BD-BC59-88F23FD28D89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V="1">
              <a:off x="10033194" y="2427161"/>
              <a:ext cx="0" cy="260310"/>
            </a:xfrm>
            <a:prstGeom prst="straightConnector1">
              <a:avLst/>
            </a:prstGeom>
            <a:ln w="38100">
              <a:solidFill>
                <a:srgbClr val="002B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3DB051-C1D8-1586-D50E-C5BA5E82E47D}"/>
              </a:ext>
            </a:extLst>
          </p:cNvPr>
          <p:cNvGrpSpPr/>
          <p:nvPr/>
        </p:nvGrpSpPr>
        <p:grpSpPr>
          <a:xfrm>
            <a:off x="9845253" y="4451080"/>
            <a:ext cx="1188720" cy="2302528"/>
            <a:chOff x="9845253" y="4451080"/>
            <a:chExt cx="1188720" cy="230252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6DFCE31-4B69-2DE0-B36A-A08D89F67852}"/>
                </a:ext>
              </a:extLst>
            </p:cNvPr>
            <p:cNvSpPr/>
            <p:nvPr/>
          </p:nvSpPr>
          <p:spPr>
            <a:xfrm>
              <a:off x="9845253" y="4451080"/>
              <a:ext cx="1188720" cy="1828800"/>
            </a:xfrm>
            <a:prstGeom prst="roundRect">
              <a:avLst>
                <a:gd name="adj" fmla="val 9636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99FC25-0296-BB94-30D8-723B91505E7D}"/>
                </a:ext>
              </a:extLst>
            </p:cNvPr>
            <p:cNvSpPr txBox="1"/>
            <p:nvPr/>
          </p:nvSpPr>
          <p:spPr>
            <a:xfrm>
              <a:off x="9845253" y="6353498"/>
              <a:ext cx="1188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CEE613-0BE5-764C-D878-B52760F3710A}"/>
              </a:ext>
            </a:extLst>
          </p:cNvPr>
          <p:cNvSpPr txBox="1"/>
          <p:nvPr/>
        </p:nvSpPr>
        <p:spPr>
          <a:xfrm>
            <a:off x="5936194" y="351720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E0C45-8ED6-8EFF-DFE1-92AB5D1FF103}"/>
              </a:ext>
            </a:extLst>
          </p:cNvPr>
          <p:cNvSpPr txBox="1"/>
          <p:nvPr/>
        </p:nvSpPr>
        <p:spPr>
          <a:xfrm>
            <a:off x="6336868" y="391731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 = 0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12F5E31-FDB3-E2B0-DF12-A7D4AF9DB7D2}"/>
              </a:ext>
            </a:extLst>
          </p:cNvPr>
          <p:cNvSpPr/>
          <p:nvPr/>
        </p:nvSpPr>
        <p:spPr>
          <a:xfrm>
            <a:off x="10772632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22248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223A399-9594-6E13-C830-BF6DB53FAB72}"/>
              </a:ext>
            </a:extLst>
          </p:cNvPr>
          <p:cNvSpPr/>
          <p:nvPr/>
        </p:nvSpPr>
        <p:spPr>
          <a:xfrm>
            <a:off x="9276293" y="16370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57E9F58-D4A1-650F-DCB8-934D47E12C17}"/>
              </a:ext>
            </a:extLst>
          </p:cNvPr>
          <p:cNvSpPr/>
          <p:nvPr/>
        </p:nvSpPr>
        <p:spPr>
          <a:xfrm>
            <a:off x="7761309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5C300C1-BB9C-26A4-AC14-18BAE55CA150}"/>
              </a:ext>
            </a:extLst>
          </p:cNvPr>
          <p:cNvSpPr/>
          <p:nvPr/>
        </p:nvSpPr>
        <p:spPr>
          <a:xfrm>
            <a:off x="6255645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F01354C-43A2-0922-2C9B-87BA49EB7E48}"/>
              </a:ext>
            </a:extLst>
          </p:cNvPr>
          <p:cNvSpPr/>
          <p:nvPr/>
        </p:nvSpPr>
        <p:spPr>
          <a:xfrm>
            <a:off x="4735483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FF4D652-0ABE-C3D4-0072-C5C2C8D9CDDD}"/>
              </a:ext>
            </a:extLst>
          </p:cNvPr>
          <p:cNvSpPr/>
          <p:nvPr/>
        </p:nvSpPr>
        <p:spPr>
          <a:xfrm>
            <a:off x="3234903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B76EE07-BC56-074E-18B6-FD7068DBD503}"/>
              </a:ext>
            </a:extLst>
          </p:cNvPr>
          <p:cNvSpPr/>
          <p:nvPr/>
        </p:nvSpPr>
        <p:spPr>
          <a:xfrm>
            <a:off x="1738564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90D0FFB-59CC-55E7-3DCA-7ACBE94D1550}"/>
              </a:ext>
            </a:extLst>
          </p:cNvPr>
          <p:cNvSpPr/>
          <p:nvPr/>
        </p:nvSpPr>
        <p:spPr>
          <a:xfrm>
            <a:off x="22248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90384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72F8CF-BA84-F0B0-672D-600D283486AC}"/>
              </a:ext>
            </a:extLst>
          </p:cNvPr>
          <p:cNvCxnSpPr>
            <a:cxnSpLocks/>
          </p:cNvCxnSpPr>
          <p:nvPr/>
        </p:nvCxnSpPr>
        <p:spPr>
          <a:xfrm flipV="1">
            <a:off x="1738564" y="2176272"/>
            <a:ext cx="10230952" cy="32415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BFC136-AEED-F525-85CD-295AB50DD32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B2492B-E7C8-8F99-CF3A-25FEBB8C8488}"/>
              </a:ext>
            </a:extLst>
          </p:cNvPr>
          <p:cNvSpPr/>
          <p:nvPr/>
        </p:nvSpPr>
        <p:spPr>
          <a:xfrm>
            <a:off x="127972" y="2824368"/>
            <a:ext cx="5136841" cy="403363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26D3F9-688E-B1A0-82B4-7E3281D3FF2F}"/>
              </a:ext>
            </a:extLst>
          </p:cNvPr>
          <p:cNvGrpSpPr/>
          <p:nvPr/>
        </p:nvGrpSpPr>
        <p:grpSpPr>
          <a:xfrm>
            <a:off x="417781" y="1992504"/>
            <a:ext cx="800219" cy="707272"/>
            <a:chOff x="9875715" y="2427161"/>
            <a:chExt cx="314957" cy="5993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9BED3A-5DEB-CA27-B2F1-06E60DE6892D}"/>
                </a:ext>
              </a:extLst>
            </p:cNvPr>
            <p:cNvSpPr txBox="1"/>
            <p:nvPr/>
          </p:nvSpPr>
          <p:spPr>
            <a:xfrm>
              <a:off x="9875715" y="2687470"/>
              <a:ext cx="314957" cy="339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F217FB-2DB1-46BD-BC59-88F23FD28D89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V="1">
              <a:off x="10033194" y="2427161"/>
              <a:ext cx="0" cy="260310"/>
            </a:xfrm>
            <a:prstGeom prst="straightConnector1">
              <a:avLst/>
            </a:prstGeom>
            <a:ln w="38100">
              <a:solidFill>
                <a:srgbClr val="002B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3DB051-C1D8-1586-D50E-C5BA5E82E47D}"/>
              </a:ext>
            </a:extLst>
          </p:cNvPr>
          <p:cNvGrpSpPr/>
          <p:nvPr/>
        </p:nvGrpSpPr>
        <p:grpSpPr>
          <a:xfrm>
            <a:off x="9845253" y="4451080"/>
            <a:ext cx="1188720" cy="2302528"/>
            <a:chOff x="9845253" y="4451080"/>
            <a:chExt cx="1188720" cy="230252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6DFCE31-4B69-2DE0-B36A-A08D89F67852}"/>
                </a:ext>
              </a:extLst>
            </p:cNvPr>
            <p:cNvSpPr/>
            <p:nvPr/>
          </p:nvSpPr>
          <p:spPr>
            <a:xfrm>
              <a:off x="9845253" y="4451080"/>
              <a:ext cx="1188720" cy="1828800"/>
            </a:xfrm>
            <a:prstGeom prst="roundRect">
              <a:avLst>
                <a:gd name="adj" fmla="val 9636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99FC25-0296-BB94-30D8-723B91505E7D}"/>
                </a:ext>
              </a:extLst>
            </p:cNvPr>
            <p:cNvSpPr txBox="1"/>
            <p:nvPr/>
          </p:nvSpPr>
          <p:spPr>
            <a:xfrm>
              <a:off x="9845253" y="6353498"/>
              <a:ext cx="1188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CEE613-0BE5-764C-D878-B52760F3710A}"/>
              </a:ext>
            </a:extLst>
          </p:cNvPr>
          <p:cNvSpPr txBox="1"/>
          <p:nvPr/>
        </p:nvSpPr>
        <p:spPr>
          <a:xfrm>
            <a:off x="5936194" y="351720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E0C45-8ED6-8EFF-DFE1-92AB5D1FF103}"/>
              </a:ext>
            </a:extLst>
          </p:cNvPr>
          <p:cNvSpPr txBox="1"/>
          <p:nvPr/>
        </p:nvSpPr>
        <p:spPr>
          <a:xfrm>
            <a:off x="6336868" y="391731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 = 0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12F5E31-FDB3-E2B0-DF12-A7D4AF9DB7D2}"/>
              </a:ext>
            </a:extLst>
          </p:cNvPr>
          <p:cNvSpPr/>
          <p:nvPr/>
        </p:nvSpPr>
        <p:spPr>
          <a:xfrm>
            <a:off x="10772632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3330B15-7B5B-78A0-E598-F64368C90255}"/>
              </a:ext>
            </a:extLst>
          </p:cNvPr>
          <p:cNvSpPr/>
          <p:nvPr/>
        </p:nvSpPr>
        <p:spPr>
          <a:xfrm>
            <a:off x="22248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223A399-9594-6E13-C830-BF6DB53FAB72}"/>
              </a:ext>
            </a:extLst>
          </p:cNvPr>
          <p:cNvSpPr/>
          <p:nvPr/>
        </p:nvSpPr>
        <p:spPr>
          <a:xfrm>
            <a:off x="9276293" y="16370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57E9F58-D4A1-650F-DCB8-934D47E12C17}"/>
              </a:ext>
            </a:extLst>
          </p:cNvPr>
          <p:cNvSpPr/>
          <p:nvPr/>
        </p:nvSpPr>
        <p:spPr>
          <a:xfrm>
            <a:off x="7761309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5C300C1-BB9C-26A4-AC14-18BAE55CA150}"/>
              </a:ext>
            </a:extLst>
          </p:cNvPr>
          <p:cNvSpPr/>
          <p:nvPr/>
        </p:nvSpPr>
        <p:spPr>
          <a:xfrm>
            <a:off x="6255645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F01354C-43A2-0922-2C9B-87BA49EB7E48}"/>
              </a:ext>
            </a:extLst>
          </p:cNvPr>
          <p:cNvSpPr/>
          <p:nvPr/>
        </p:nvSpPr>
        <p:spPr>
          <a:xfrm>
            <a:off x="4735483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FF4D652-0ABE-C3D4-0072-C5C2C8D9CDDD}"/>
              </a:ext>
            </a:extLst>
          </p:cNvPr>
          <p:cNvSpPr/>
          <p:nvPr/>
        </p:nvSpPr>
        <p:spPr>
          <a:xfrm>
            <a:off x="3234903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B76EE07-BC56-074E-18B6-FD7068DBD503}"/>
              </a:ext>
            </a:extLst>
          </p:cNvPr>
          <p:cNvSpPr/>
          <p:nvPr/>
        </p:nvSpPr>
        <p:spPr>
          <a:xfrm>
            <a:off x="1738564" y="17717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90D0FFB-59CC-55E7-3DCA-7ACBE94D1550}"/>
              </a:ext>
            </a:extLst>
          </p:cNvPr>
          <p:cNvSpPr/>
          <p:nvPr/>
        </p:nvSpPr>
        <p:spPr>
          <a:xfrm>
            <a:off x="222484" y="17118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D8B16D-57EA-96EC-D80E-056B938B96DA}"/>
              </a:ext>
            </a:extLst>
          </p:cNvPr>
          <p:cNvSpPr txBox="1"/>
          <p:nvPr/>
        </p:nvSpPr>
        <p:spPr>
          <a:xfrm>
            <a:off x="7008249" y="352089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079333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CDBA4-C34A-6839-F5A0-41AB423D4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CCCAE1-5536-94DB-9A15-E0BFBC71C864}"/>
              </a:ext>
            </a:extLst>
          </p:cNvPr>
          <p:cNvSpPr/>
          <p:nvPr/>
        </p:nvSpPr>
        <p:spPr>
          <a:xfrm>
            <a:off x="6096000" y="90314"/>
            <a:ext cx="5948039" cy="3433936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latin typeface="Consolas" panose="020B0609020204030204" pitchFamily="49" charset="0"/>
              </a:rPr>
              <a:t>TOP OF WHILE</a:t>
            </a:r>
          </a:p>
          <a:p>
            <a:r>
              <a:rPr lang="en-US" err="1">
                <a:latin typeface="Consolas" panose="020B0609020204030204" pitchFamily="49" charset="0"/>
              </a:rPr>
              <a:t>i</a:t>
            </a:r>
            <a:r>
              <a:rPr lang="en-US">
                <a:latin typeface="Consolas" panose="020B0609020204030204" pitchFamily="49" charset="0"/>
              </a:rPr>
              <a:t> = 0</a:t>
            </a:r>
          </a:p>
          <a:p>
            <a:r>
              <a:rPr lang="en-US">
                <a:latin typeface="Consolas" panose="020B0609020204030204" pitchFamily="49" charset="0"/>
              </a:rPr>
              <a:t>j = 3</a:t>
            </a:r>
          </a:p>
          <a:p>
            <a:r>
              <a:rPr lang="en-US" err="1">
                <a:latin typeface="Consolas" panose="020B0609020204030204" pitchFamily="49" charset="0"/>
              </a:rPr>
              <a:t>idx</a:t>
            </a:r>
            <a:r>
              <a:rPr lang="en-US">
                <a:latin typeface="Consolas" panose="020B0609020204030204" pitchFamily="49" charset="0"/>
              </a:rPr>
              <a:t>:  0    1    2    3    4</a:t>
            </a:r>
          </a:p>
          <a:p>
            <a:r>
              <a:rPr lang="en-US">
                <a:latin typeface="Consolas" panose="020B0609020204030204" pitchFamily="49" charset="0"/>
              </a:rPr>
              <a:t>L = ['e', 'd', 'c', 'b', 'a']</a:t>
            </a:r>
          </a:p>
          <a:p>
            <a:r>
              <a:rPr lang="en-US">
                <a:latin typeface="Consolas" panose="020B0609020204030204" pitchFamily="49" charset="0"/>
              </a:rPr>
              <a:t>item = b</a:t>
            </a:r>
          </a:p>
          <a:p>
            <a:r>
              <a:rPr lang="en-US">
                <a:latin typeface="Consolas" panose="020B0609020204030204" pitchFamily="49" charset="0"/>
              </a:rPr>
              <a:t>    0: </a:t>
            </a:r>
            <a:r>
              <a:rPr lang="en-US" err="1">
                <a:latin typeface="Consolas" panose="020B0609020204030204" pitchFamily="49" charset="0"/>
              </a:rPr>
              <a:t>eeeee</a:t>
            </a:r>
            <a:endParaRPr lang="en-US">
              <a:latin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</a:rPr>
              <a:t>    1: </a:t>
            </a:r>
            <a:r>
              <a:rPr lang="en-US" err="1">
                <a:latin typeface="Consolas" panose="020B0609020204030204" pitchFamily="49" charset="0"/>
              </a:rPr>
              <a:t>dddd</a:t>
            </a:r>
            <a:endParaRPr lang="en-US">
              <a:latin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</a:rPr>
              <a:t>    2: ccc</a:t>
            </a:r>
          </a:p>
          <a:p>
            <a:r>
              <a:rPr lang="en-US">
                <a:latin typeface="Consolas" panose="020B0609020204030204" pitchFamily="49" charset="0"/>
              </a:rPr>
              <a:t>    3: bb</a:t>
            </a:r>
          </a:p>
          <a:p>
            <a:r>
              <a:rPr lang="en-US">
                <a:latin typeface="Consolas" panose="020B0609020204030204" pitchFamily="49" charset="0"/>
              </a:rPr>
              <a:t>    -------- ↓ sorted </a:t>
            </a:r>
            <a:r>
              <a:rPr lang="en-US" err="1">
                <a:latin typeface="Consolas" panose="020B0609020204030204" pitchFamily="49" charset="0"/>
              </a:rPr>
              <a:t>sublist</a:t>
            </a:r>
            <a:endParaRPr lang="en-US">
              <a:latin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</a:rPr>
              <a:t>    4: a</a:t>
            </a:r>
            <a:endParaRPr lang="sv-SE">
              <a:latin typeface="Consolas" panose="020B06090202040302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77E0BBD-0676-FC46-04B8-02B18F3A1042}"/>
              </a:ext>
            </a:extLst>
          </p:cNvPr>
          <p:cNvSpPr/>
          <p:nvPr/>
        </p:nvSpPr>
        <p:spPr>
          <a:xfrm>
            <a:off x="420580" y="90312"/>
            <a:ext cx="5136841" cy="6767687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second to "last" item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save for later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Shift until we: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* get to end of list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* find a bigger (or equal) item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"TOP OF WHILE"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"INSIDE WHLIE"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"AFTER INSERTING"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CF3109-8F4C-ABE2-7033-6F2E73FA573A}"/>
              </a:ext>
            </a:extLst>
          </p:cNvPr>
          <p:cNvSpPr txBox="1"/>
          <p:nvPr/>
        </p:nvSpPr>
        <p:spPr>
          <a:xfrm>
            <a:off x="0" y="90314"/>
            <a:ext cx="545977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09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10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47435764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95F03-550E-2E4E-FF04-54AE6C72C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61F50BE-F04A-7508-74F0-703FDF7F069E}"/>
              </a:ext>
            </a:extLst>
          </p:cNvPr>
          <p:cNvSpPr/>
          <p:nvPr/>
        </p:nvSpPr>
        <p:spPr>
          <a:xfrm>
            <a:off x="6096000" y="90314"/>
            <a:ext cx="5948039" cy="3433936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latin typeface="Consolas" panose="020B0609020204030204" pitchFamily="49" charset="0"/>
              </a:rPr>
              <a:t>INSIDE WHLIE</a:t>
            </a:r>
          </a:p>
          <a:p>
            <a:r>
              <a:rPr lang="en-US" err="1">
                <a:latin typeface="Consolas" panose="020B0609020204030204" pitchFamily="49" charset="0"/>
              </a:rPr>
              <a:t>i</a:t>
            </a:r>
            <a:r>
              <a:rPr lang="en-US">
                <a:latin typeface="Consolas" panose="020B0609020204030204" pitchFamily="49" charset="0"/>
              </a:rPr>
              <a:t> = 0</a:t>
            </a:r>
          </a:p>
          <a:p>
            <a:r>
              <a:rPr lang="en-US">
                <a:latin typeface="Consolas" panose="020B0609020204030204" pitchFamily="49" charset="0"/>
              </a:rPr>
              <a:t>j = 4</a:t>
            </a:r>
          </a:p>
          <a:p>
            <a:r>
              <a:rPr lang="en-US" err="1">
                <a:latin typeface="Consolas" panose="020B0609020204030204" pitchFamily="49" charset="0"/>
              </a:rPr>
              <a:t>idx</a:t>
            </a:r>
            <a:r>
              <a:rPr lang="en-US">
                <a:latin typeface="Consolas" panose="020B0609020204030204" pitchFamily="49" charset="0"/>
              </a:rPr>
              <a:t>:  0    1    2    3    4</a:t>
            </a:r>
          </a:p>
          <a:p>
            <a:r>
              <a:rPr lang="en-US">
                <a:latin typeface="Consolas" panose="020B0609020204030204" pitchFamily="49" charset="0"/>
              </a:rPr>
              <a:t>L = ['e', 'd', 'c', 'a', 'a']</a:t>
            </a:r>
          </a:p>
          <a:p>
            <a:r>
              <a:rPr lang="en-US">
                <a:latin typeface="Consolas" panose="020B0609020204030204" pitchFamily="49" charset="0"/>
              </a:rPr>
              <a:t>item = b</a:t>
            </a:r>
          </a:p>
          <a:p>
            <a:r>
              <a:rPr lang="en-US">
                <a:latin typeface="Consolas" panose="020B0609020204030204" pitchFamily="49" charset="0"/>
              </a:rPr>
              <a:t>    0: </a:t>
            </a:r>
            <a:r>
              <a:rPr lang="en-US" err="1">
                <a:latin typeface="Consolas" panose="020B0609020204030204" pitchFamily="49" charset="0"/>
              </a:rPr>
              <a:t>eeeee</a:t>
            </a:r>
            <a:endParaRPr lang="en-US">
              <a:latin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</a:rPr>
              <a:t>    1: </a:t>
            </a:r>
            <a:r>
              <a:rPr lang="en-US" err="1">
                <a:latin typeface="Consolas" panose="020B0609020204030204" pitchFamily="49" charset="0"/>
              </a:rPr>
              <a:t>dddd</a:t>
            </a:r>
            <a:endParaRPr lang="en-US">
              <a:latin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</a:rPr>
              <a:t>    2: ccc</a:t>
            </a:r>
          </a:p>
          <a:p>
            <a:r>
              <a:rPr lang="en-US">
                <a:latin typeface="Consolas" panose="020B0609020204030204" pitchFamily="49" charset="0"/>
              </a:rPr>
              <a:t>    3: a</a:t>
            </a:r>
          </a:p>
          <a:p>
            <a:r>
              <a:rPr lang="en-US">
                <a:latin typeface="Consolas" panose="020B0609020204030204" pitchFamily="49" charset="0"/>
              </a:rPr>
              <a:t>    -------- ↓ sorted </a:t>
            </a:r>
            <a:r>
              <a:rPr lang="en-US" err="1">
                <a:latin typeface="Consolas" panose="020B0609020204030204" pitchFamily="49" charset="0"/>
              </a:rPr>
              <a:t>sublist</a:t>
            </a:r>
            <a:endParaRPr lang="en-US">
              <a:latin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</a:rPr>
              <a:t>    4: a</a:t>
            </a:r>
            <a:endParaRPr lang="sv-SE">
              <a:latin typeface="Consolas" panose="020B06090202040302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8B52990-FA89-E8B6-C909-1AFAE270B864}"/>
              </a:ext>
            </a:extLst>
          </p:cNvPr>
          <p:cNvSpPr/>
          <p:nvPr/>
        </p:nvSpPr>
        <p:spPr>
          <a:xfrm>
            <a:off x="420580" y="90312"/>
            <a:ext cx="5136841" cy="6767687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second to "last" item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save for later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Shift until we: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* get to end of list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* find a bigger (or equal) item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"TOP OF WHILE"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"INSIDE WHLIE"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"AFTER INSERTING"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AF1FF7-6BC5-31F1-D46F-F775A50DFF97}"/>
              </a:ext>
            </a:extLst>
          </p:cNvPr>
          <p:cNvSpPr txBox="1"/>
          <p:nvPr/>
        </p:nvSpPr>
        <p:spPr>
          <a:xfrm>
            <a:off x="0" y="90314"/>
            <a:ext cx="545977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09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10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34965737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33F59-4B25-6536-28E8-A9DC9EEE1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2E39EDC-033D-CC32-3EBE-F568A8BE3DC6}"/>
              </a:ext>
            </a:extLst>
          </p:cNvPr>
          <p:cNvSpPr/>
          <p:nvPr/>
        </p:nvSpPr>
        <p:spPr>
          <a:xfrm>
            <a:off x="6096000" y="90314"/>
            <a:ext cx="5948039" cy="3433936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latin typeface="Consolas" panose="020B0609020204030204" pitchFamily="49" charset="0"/>
              </a:rPr>
              <a:t>AFTER INSERTING</a:t>
            </a:r>
          </a:p>
          <a:p>
            <a:r>
              <a:rPr lang="en-US" err="1">
                <a:latin typeface="Consolas" panose="020B0609020204030204" pitchFamily="49" charset="0"/>
              </a:rPr>
              <a:t>i</a:t>
            </a:r>
            <a:r>
              <a:rPr lang="en-US">
                <a:latin typeface="Consolas" panose="020B0609020204030204" pitchFamily="49" charset="0"/>
              </a:rPr>
              <a:t> = 0</a:t>
            </a:r>
          </a:p>
          <a:p>
            <a:r>
              <a:rPr lang="en-US">
                <a:latin typeface="Consolas" panose="020B0609020204030204" pitchFamily="49" charset="0"/>
              </a:rPr>
              <a:t>j = 4</a:t>
            </a:r>
          </a:p>
          <a:p>
            <a:r>
              <a:rPr lang="en-US" err="1">
                <a:latin typeface="Consolas" panose="020B0609020204030204" pitchFamily="49" charset="0"/>
              </a:rPr>
              <a:t>idx</a:t>
            </a:r>
            <a:r>
              <a:rPr lang="en-US">
                <a:latin typeface="Consolas" panose="020B0609020204030204" pitchFamily="49" charset="0"/>
              </a:rPr>
              <a:t>:  0    1    2    3    4</a:t>
            </a:r>
          </a:p>
          <a:p>
            <a:r>
              <a:rPr lang="en-US">
                <a:latin typeface="Consolas" panose="020B0609020204030204" pitchFamily="49" charset="0"/>
              </a:rPr>
              <a:t>L = ['e', 'd', 'c', 'a', 'b']</a:t>
            </a:r>
          </a:p>
          <a:p>
            <a:r>
              <a:rPr lang="en-US">
                <a:latin typeface="Consolas" panose="020B0609020204030204" pitchFamily="49" charset="0"/>
              </a:rPr>
              <a:t>item = b</a:t>
            </a:r>
          </a:p>
          <a:p>
            <a:r>
              <a:rPr lang="en-US">
                <a:latin typeface="Consolas" panose="020B0609020204030204" pitchFamily="49" charset="0"/>
              </a:rPr>
              <a:t>    0: </a:t>
            </a:r>
            <a:r>
              <a:rPr lang="en-US" err="1">
                <a:latin typeface="Consolas" panose="020B0609020204030204" pitchFamily="49" charset="0"/>
              </a:rPr>
              <a:t>eeeee</a:t>
            </a:r>
            <a:endParaRPr lang="en-US">
              <a:latin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</a:rPr>
              <a:t>    1: </a:t>
            </a:r>
            <a:r>
              <a:rPr lang="en-US" err="1">
                <a:latin typeface="Consolas" panose="020B0609020204030204" pitchFamily="49" charset="0"/>
              </a:rPr>
              <a:t>dddd</a:t>
            </a:r>
            <a:endParaRPr lang="en-US">
              <a:latin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</a:rPr>
              <a:t>    2: ccc</a:t>
            </a:r>
          </a:p>
          <a:p>
            <a:r>
              <a:rPr lang="en-US">
                <a:latin typeface="Consolas" panose="020B0609020204030204" pitchFamily="49" charset="0"/>
              </a:rPr>
              <a:t>    3: a</a:t>
            </a:r>
          </a:p>
          <a:p>
            <a:r>
              <a:rPr lang="en-US">
                <a:latin typeface="Consolas" panose="020B0609020204030204" pitchFamily="49" charset="0"/>
              </a:rPr>
              <a:t>    -------- ↓ sorted </a:t>
            </a:r>
            <a:r>
              <a:rPr lang="en-US" err="1">
                <a:latin typeface="Consolas" panose="020B0609020204030204" pitchFamily="49" charset="0"/>
              </a:rPr>
              <a:t>sublist</a:t>
            </a:r>
            <a:endParaRPr lang="en-US">
              <a:latin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</a:rPr>
              <a:t>    4: bb</a:t>
            </a:r>
            <a:endParaRPr lang="sv-SE">
              <a:latin typeface="Consolas" panose="020B06090202040302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4E3CAD3-A84B-61EE-F87A-C6FC24C74632}"/>
              </a:ext>
            </a:extLst>
          </p:cNvPr>
          <p:cNvSpPr/>
          <p:nvPr/>
        </p:nvSpPr>
        <p:spPr>
          <a:xfrm>
            <a:off x="420580" y="90312"/>
            <a:ext cx="5136841" cy="6767687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second to "last" item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save for later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Shift until we: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* get to end of list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* find a bigger (or equal) item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"TOP OF WHILE"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"INSIDE WHLIE"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"AFTER INSERTING"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D7AE79-D642-8AEC-4AE4-05242527ED5D}"/>
              </a:ext>
            </a:extLst>
          </p:cNvPr>
          <p:cNvSpPr txBox="1"/>
          <p:nvPr/>
        </p:nvSpPr>
        <p:spPr>
          <a:xfrm>
            <a:off x="0" y="90314"/>
            <a:ext cx="545977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09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10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46699458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9E895-E2C9-EE78-A9FF-D1BEAE44C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D14EDA-1307-C1F5-8D26-44525C289440}"/>
              </a:ext>
            </a:extLst>
          </p:cNvPr>
          <p:cNvSpPr/>
          <p:nvPr/>
        </p:nvSpPr>
        <p:spPr>
          <a:xfrm>
            <a:off x="6096000" y="90314"/>
            <a:ext cx="5948039" cy="3433936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latin typeface="Consolas" panose="020B0609020204030204" pitchFamily="49" charset="0"/>
              </a:rPr>
              <a:t>TOP OF WHILE</a:t>
            </a:r>
          </a:p>
          <a:p>
            <a:r>
              <a:rPr lang="en-US" err="1">
                <a:latin typeface="Consolas" panose="020B0609020204030204" pitchFamily="49" charset="0"/>
              </a:rPr>
              <a:t>i</a:t>
            </a:r>
            <a:r>
              <a:rPr lang="en-US">
                <a:latin typeface="Consolas" panose="020B0609020204030204" pitchFamily="49" charset="0"/>
              </a:rPr>
              <a:t> = 1</a:t>
            </a:r>
          </a:p>
          <a:p>
            <a:r>
              <a:rPr lang="en-US">
                <a:latin typeface="Consolas" panose="020B0609020204030204" pitchFamily="49" charset="0"/>
              </a:rPr>
              <a:t>j = 2</a:t>
            </a:r>
          </a:p>
          <a:p>
            <a:r>
              <a:rPr lang="en-US" err="1">
                <a:latin typeface="Consolas" panose="020B0609020204030204" pitchFamily="49" charset="0"/>
              </a:rPr>
              <a:t>idx</a:t>
            </a:r>
            <a:r>
              <a:rPr lang="en-US">
                <a:latin typeface="Consolas" panose="020B0609020204030204" pitchFamily="49" charset="0"/>
              </a:rPr>
              <a:t>:  0    1    2    3    4</a:t>
            </a:r>
          </a:p>
          <a:p>
            <a:r>
              <a:rPr lang="en-US">
                <a:latin typeface="Consolas" panose="020B0609020204030204" pitchFamily="49" charset="0"/>
              </a:rPr>
              <a:t>L = ['e', 'd', 'c', 'a', 'b']</a:t>
            </a:r>
          </a:p>
          <a:p>
            <a:r>
              <a:rPr lang="en-US">
                <a:latin typeface="Consolas" panose="020B0609020204030204" pitchFamily="49" charset="0"/>
              </a:rPr>
              <a:t>item = c</a:t>
            </a:r>
          </a:p>
          <a:p>
            <a:r>
              <a:rPr lang="en-US">
                <a:latin typeface="Consolas" panose="020B0609020204030204" pitchFamily="49" charset="0"/>
              </a:rPr>
              <a:t>    0: </a:t>
            </a:r>
            <a:r>
              <a:rPr lang="en-US" err="1">
                <a:latin typeface="Consolas" panose="020B0609020204030204" pitchFamily="49" charset="0"/>
              </a:rPr>
              <a:t>eeeee</a:t>
            </a:r>
            <a:endParaRPr lang="en-US">
              <a:latin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</a:rPr>
              <a:t>    1: </a:t>
            </a:r>
            <a:r>
              <a:rPr lang="en-US" err="1">
                <a:latin typeface="Consolas" panose="020B0609020204030204" pitchFamily="49" charset="0"/>
              </a:rPr>
              <a:t>dddd</a:t>
            </a:r>
            <a:endParaRPr lang="en-US">
              <a:latin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</a:rPr>
              <a:t>    2: ccc</a:t>
            </a:r>
          </a:p>
          <a:p>
            <a:r>
              <a:rPr lang="en-US">
                <a:latin typeface="Consolas" panose="020B0609020204030204" pitchFamily="49" charset="0"/>
              </a:rPr>
              <a:t>    -------- ↓ sorted </a:t>
            </a:r>
            <a:r>
              <a:rPr lang="en-US" err="1">
                <a:latin typeface="Consolas" panose="020B0609020204030204" pitchFamily="49" charset="0"/>
              </a:rPr>
              <a:t>sublist</a:t>
            </a:r>
            <a:endParaRPr lang="en-US">
              <a:latin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</a:rPr>
              <a:t>    3: a</a:t>
            </a:r>
          </a:p>
          <a:p>
            <a:r>
              <a:rPr lang="en-US">
                <a:latin typeface="Consolas" panose="020B0609020204030204" pitchFamily="49" charset="0"/>
              </a:rPr>
              <a:t>    4: bb</a:t>
            </a:r>
            <a:endParaRPr lang="sv-SE">
              <a:latin typeface="Consolas" panose="020B06090202040302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7DFF1EF-4D70-7C29-49EB-4BB0C1A03F42}"/>
              </a:ext>
            </a:extLst>
          </p:cNvPr>
          <p:cNvSpPr/>
          <p:nvPr/>
        </p:nvSpPr>
        <p:spPr>
          <a:xfrm>
            <a:off x="420580" y="90312"/>
            <a:ext cx="5136841" cy="6767687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second to "last" item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save for later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Shift until we: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* get to end of list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* find a bigger (or equal) item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"TOP OF WHILE"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"INSIDE WHLIE"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"AFTER INSERTING"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B03331-DFC0-C70B-6973-AE4A86D3C517}"/>
              </a:ext>
            </a:extLst>
          </p:cNvPr>
          <p:cNvSpPr txBox="1"/>
          <p:nvPr/>
        </p:nvSpPr>
        <p:spPr>
          <a:xfrm>
            <a:off x="0" y="90314"/>
            <a:ext cx="545977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09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10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893509101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AE203-1F32-5B95-5F81-AD65AC7C1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5F9851F-4967-AB9A-F2D6-F5E9B8C450E3}"/>
              </a:ext>
            </a:extLst>
          </p:cNvPr>
          <p:cNvSpPr/>
          <p:nvPr/>
        </p:nvSpPr>
        <p:spPr>
          <a:xfrm>
            <a:off x="6096000" y="90314"/>
            <a:ext cx="5948039" cy="3433936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latin typeface="Consolas" panose="020B0609020204030204" pitchFamily="49" charset="0"/>
              </a:rPr>
              <a:t>INSIDE WHLIE</a:t>
            </a:r>
          </a:p>
          <a:p>
            <a:r>
              <a:rPr lang="en-US" err="1">
                <a:latin typeface="Consolas" panose="020B0609020204030204" pitchFamily="49" charset="0"/>
              </a:rPr>
              <a:t>i</a:t>
            </a:r>
            <a:r>
              <a:rPr lang="en-US">
                <a:latin typeface="Consolas" panose="020B0609020204030204" pitchFamily="49" charset="0"/>
              </a:rPr>
              <a:t> = 1</a:t>
            </a:r>
          </a:p>
          <a:p>
            <a:r>
              <a:rPr lang="en-US">
                <a:latin typeface="Consolas" panose="020B0609020204030204" pitchFamily="49" charset="0"/>
              </a:rPr>
              <a:t>j = 3</a:t>
            </a:r>
          </a:p>
          <a:p>
            <a:r>
              <a:rPr lang="en-US" err="1">
                <a:latin typeface="Consolas" panose="020B0609020204030204" pitchFamily="49" charset="0"/>
              </a:rPr>
              <a:t>idx</a:t>
            </a:r>
            <a:r>
              <a:rPr lang="en-US">
                <a:latin typeface="Consolas" panose="020B0609020204030204" pitchFamily="49" charset="0"/>
              </a:rPr>
              <a:t>:  0    1    2    3    4</a:t>
            </a:r>
          </a:p>
          <a:p>
            <a:r>
              <a:rPr lang="en-US">
                <a:latin typeface="Consolas" panose="020B0609020204030204" pitchFamily="49" charset="0"/>
              </a:rPr>
              <a:t>L = ['e', 'd', 'a', 'a', 'b']</a:t>
            </a:r>
          </a:p>
          <a:p>
            <a:r>
              <a:rPr lang="en-US">
                <a:latin typeface="Consolas" panose="020B0609020204030204" pitchFamily="49" charset="0"/>
              </a:rPr>
              <a:t>item = c</a:t>
            </a:r>
          </a:p>
          <a:p>
            <a:r>
              <a:rPr lang="en-US">
                <a:latin typeface="Consolas" panose="020B0609020204030204" pitchFamily="49" charset="0"/>
              </a:rPr>
              <a:t>    0: </a:t>
            </a:r>
            <a:r>
              <a:rPr lang="en-US" err="1">
                <a:latin typeface="Consolas" panose="020B0609020204030204" pitchFamily="49" charset="0"/>
              </a:rPr>
              <a:t>eeeee</a:t>
            </a:r>
            <a:endParaRPr lang="en-US">
              <a:latin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</a:rPr>
              <a:t>    1: </a:t>
            </a:r>
            <a:r>
              <a:rPr lang="en-US" err="1">
                <a:latin typeface="Consolas" panose="020B0609020204030204" pitchFamily="49" charset="0"/>
              </a:rPr>
              <a:t>dddd</a:t>
            </a:r>
            <a:endParaRPr lang="en-US">
              <a:latin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</a:rPr>
              <a:t>    2: a</a:t>
            </a:r>
          </a:p>
          <a:p>
            <a:r>
              <a:rPr lang="en-US">
                <a:latin typeface="Consolas" panose="020B0609020204030204" pitchFamily="49" charset="0"/>
              </a:rPr>
              <a:t>    -------- ↓ sorted </a:t>
            </a:r>
            <a:r>
              <a:rPr lang="en-US" err="1">
                <a:latin typeface="Consolas" panose="020B0609020204030204" pitchFamily="49" charset="0"/>
              </a:rPr>
              <a:t>sublist</a:t>
            </a:r>
            <a:endParaRPr lang="en-US">
              <a:latin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</a:rPr>
              <a:t>    3: a</a:t>
            </a:r>
          </a:p>
          <a:p>
            <a:r>
              <a:rPr lang="en-US">
                <a:latin typeface="Consolas" panose="020B0609020204030204" pitchFamily="49" charset="0"/>
              </a:rPr>
              <a:t>    4: bb</a:t>
            </a:r>
            <a:endParaRPr lang="sv-SE">
              <a:latin typeface="Consolas" panose="020B06090202040302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C877C7F-5E58-8687-C113-860F27270FF5}"/>
              </a:ext>
            </a:extLst>
          </p:cNvPr>
          <p:cNvSpPr/>
          <p:nvPr/>
        </p:nvSpPr>
        <p:spPr>
          <a:xfrm>
            <a:off x="420580" y="90312"/>
            <a:ext cx="5136841" cy="6767687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second to "last" item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save for later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Shift until we: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* get to end of list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* find a bigger (or equal) item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"TOP OF WHILE"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"INSIDE WHLIE"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"AFTER INSERTING"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B5E375-2F3A-3EE4-F762-93EB682F9E45}"/>
              </a:ext>
            </a:extLst>
          </p:cNvPr>
          <p:cNvSpPr txBox="1"/>
          <p:nvPr/>
        </p:nvSpPr>
        <p:spPr>
          <a:xfrm>
            <a:off x="0" y="90314"/>
            <a:ext cx="545977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09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10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421791325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248BB-BAB2-357B-3BC3-20EBB6FE8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13DFF93-24A5-0DFB-EFBF-423E21177A2C}"/>
              </a:ext>
            </a:extLst>
          </p:cNvPr>
          <p:cNvSpPr/>
          <p:nvPr/>
        </p:nvSpPr>
        <p:spPr>
          <a:xfrm>
            <a:off x="6096000" y="90314"/>
            <a:ext cx="5948039" cy="3433936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latin typeface="Consolas" panose="020B0609020204030204" pitchFamily="49" charset="0"/>
              </a:rPr>
              <a:t>INSIDE WHLIE</a:t>
            </a:r>
          </a:p>
          <a:p>
            <a:r>
              <a:rPr lang="en-US" err="1">
                <a:latin typeface="Consolas" panose="020B0609020204030204" pitchFamily="49" charset="0"/>
              </a:rPr>
              <a:t>i</a:t>
            </a:r>
            <a:r>
              <a:rPr lang="en-US">
                <a:latin typeface="Consolas" panose="020B0609020204030204" pitchFamily="49" charset="0"/>
              </a:rPr>
              <a:t> = 1</a:t>
            </a:r>
          </a:p>
          <a:p>
            <a:r>
              <a:rPr lang="en-US">
                <a:latin typeface="Consolas" panose="020B0609020204030204" pitchFamily="49" charset="0"/>
              </a:rPr>
              <a:t>j = 4</a:t>
            </a:r>
          </a:p>
          <a:p>
            <a:r>
              <a:rPr lang="en-US" err="1">
                <a:latin typeface="Consolas" panose="020B0609020204030204" pitchFamily="49" charset="0"/>
              </a:rPr>
              <a:t>idx</a:t>
            </a:r>
            <a:r>
              <a:rPr lang="en-US">
                <a:latin typeface="Consolas" panose="020B0609020204030204" pitchFamily="49" charset="0"/>
              </a:rPr>
              <a:t>:  0    1    2    3    4</a:t>
            </a:r>
          </a:p>
          <a:p>
            <a:r>
              <a:rPr lang="en-US">
                <a:latin typeface="Consolas" panose="020B0609020204030204" pitchFamily="49" charset="0"/>
              </a:rPr>
              <a:t>L = ['e', 'd', 'a', 'b', 'b']</a:t>
            </a:r>
          </a:p>
          <a:p>
            <a:r>
              <a:rPr lang="en-US">
                <a:latin typeface="Consolas" panose="020B0609020204030204" pitchFamily="49" charset="0"/>
              </a:rPr>
              <a:t>item = c</a:t>
            </a:r>
          </a:p>
          <a:p>
            <a:r>
              <a:rPr lang="en-US">
                <a:latin typeface="Consolas" panose="020B0609020204030204" pitchFamily="49" charset="0"/>
              </a:rPr>
              <a:t>    0: </a:t>
            </a:r>
            <a:r>
              <a:rPr lang="en-US" err="1">
                <a:latin typeface="Consolas" panose="020B0609020204030204" pitchFamily="49" charset="0"/>
              </a:rPr>
              <a:t>eeeee</a:t>
            </a:r>
            <a:endParaRPr lang="en-US">
              <a:latin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</a:rPr>
              <a:t>    1: </a:t>
            </a:r>
            <a:r>
              <a:rPr lang="en-US" err="1">
                <a:latin typeface="Consolas" panose="020B0609020204030204" pitchFamily="49" charset="0"/>
              </a:rPr>
              <a:t>dddd</a:t>
            </a:r>
            <a:endParaRPr lang="en-US">
              <a:latin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</a:rPr>
              <a:t>    2: a</a:t>
            </a:r>
          </a:p>
          <a:p>
            <a:r>
              <a:rPr lang="en-US">
                <a:latin typeface="Consolas" panose="020B0609020204030204" pitchFamily="49" charset="0"/>
              </a:rPr>
              <a:t>    -------- ↓ sorted </a:t>
            </a:r>
            <a:r>
              <a:rPr lang="en-US" err="1">
                <a:latin typeface="Consolas" panose="020B0609020204030204" pitchFamily="49" charset="0"/>
              </a:rPr>
              <a:t>sublist</a:t>
            </a:r>
            <a:endParaRPr lang="en-US">
              <a:latin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</a:rPr>
              <a:t>    3: bb</a:t>
            </a:r>
          </a:p>
          <a:p>
            <a:r>
              <a:rPr lang="en-US">
                <a:latin typeface="Consolas" panose="020B0609020204030204" pitchFamily="49" charset="0"/>
              </a:rPr>
              <a:t>    4: bb</a:t>
            </a:r>
            <a:endParaRPr lang="sv-SE">
              <a:latin typeface="Consolas" panose="020B06090202040302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767D5C8-8E72-83A5-C8E7-AD92A5A4FFA4}"/>
              </a:ext>
            </a:extLst>
          </p:cNvPr>
          <p:cNvSpPr/>
          <p:nvPr/>
        </p:nvSpPr>
        <p:spPr>
          <a:xfrm>
            <a:off x="420580" y="90312"/>
            <a:ext cx="5136841" cy="6767687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second to "last" item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save for later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Shift until we: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* get to end of list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* find a bigger (or equal) item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"TOP OF WHILE"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"INSIDE WHLIE"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"AFTER INSERTING"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3F7385-0E6C-0790-DDBB-E14EDBFABC0D}"/>
              </a:ext>
            </a:extLst>
          </p:cNvPr>
          <p:cNvSpPr txBox="1"/>
          <p:nvPr/>
        </p:nvSpPr>
        <p:spPr>
          <a:xfrm>
            <a:off x="0" y="90314"/>
            <a:ext cx="545977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09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10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692159929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6D9E7-754A-0ABE-C2EE-51C31336E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03585D6-F696-F7F1-DC16-BFEB11824936}"/>
              </a:ext>
            </a:extLst>
          </p:cNvPr>
          <p:cNvSpPr/>
          <p:nvPr/>
        </p:nvSpPr>
        <p:spPr>
          <a:xfrm>
            <a:off x="6096000" y="90314"/>
            <a:ext cx="5948039" cy="3433936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latin typeface="Consolas" panose="020B0609020204030204" pitchFamily="49" charset="0"/>
              </a:rPr>
              <a:t>AFTER INSERTING</a:t>
            </a:r>
          </a:p>
          <a:p>
            <a:r>
              <a:rPr lang="en-US" err="1">
                <a:latin typeface="Consolas" panose="020B0609020204030204" pitchFamily="49" charset="0"/>
              </a:rPr>
              <a:t>i</a:t>
            </a:r>
            <a:r>
              <a:rPr lang="en-US">
                <a:latin typeface="Consolas" panose="020B0609020204030204" pitchFamily="49" charset="0"/>
              </a:rPr>
              <a:t> = 1</a:t>
            </a:r>
          </a:p>
          <a:p>
            <a:r>
              <a:rPr lang="en-US">
                <a:latin typeface="Consolas" panose="020B0609020204030204" pitchFamily="49" charset="0"/>
              </a:rPr>
              <a:t>j = 4</a:t>
            </a:r>
          </a:p>
          <a:p>
            <a:r>
              <a:rPr lang="en-US" err="1">
                <a:latin typeface="Consolas" panose="020B0609020204030204" pitchFamily="49" charset="0"/>
              </a:rPr>
              <a:t>idx</a:t>
            </a:r>
            <a:r>
              <a:rPr lang="en-US">
                <a:latin typeface="Consolas" panose="020B0609020204030204" pitchFamily="49" charset="0"/>
              </a:rPr>
              <a:t>:  0    1    2    3    4</a:t>
            </a:r>
          </a:p>
          <a:p>
            <a:r>
              <a:rPr lang="en-US">
                <a:latin typeface="Consolas" panose="020B0609020204030204" pitchFamily="49" charset="0"/>
              </a:rPr>
              <a:t>L = ['e', 'd', 'a', 'b', 'c']</a:t>
            </a:r>
          </a:p>
          <a:p>
            <a:r>
              <a:rPr lang="en-US">
                <a:latin typeface="Consolas" panose="020B0609020204030204" pitchFamily="49" charset="0"/>
              </a:rPr>
              <a:t>item = c</a:t>
            </a:r>
          </a:p>
          <a:p>
            <a:r>
              <a:rPr lang="en-US">
                <a:latin typeface="Consolas" panose="020B0609020204030204" pitchFamily="49" charset="0"/>
              </a:rPr>
              <a:t>    0: </a:t>
            </a:r>
            <a:r>
              <a:rPr lang="en-US" err="1">
                <a:latin typeface="Consolas" panose="020B0609020204030204" pitchFamily="49" charset="0"/>
              </a:rPr>
              <a:t>eeeee</a:t>
            </a:r>
            <a:endParaRPr lang="en-US">
              <a:latin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</a:rPr>
              <a:t>    1: </a:t>
            </a:r>
            <a:r>
              <a:rPr lang="en-US" err="1">
                <a:latin typeface="Consolas" panose="020B0609020204030204" pitchFamily="49" charset="0"/>
              </a:rPr>
              <a:t>dddd</a:t>
            </a:r>
            <a:endParaRPr lang="en-US">
              <a:latin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</a:rPr>
              <a:t>    2: a</a:t>
            </a:r>
          </a:p>
          <a:p>
            <a:r>
              <a:rPr lang="en-US">
                <a:latin typeface="Consolas" panose="020B0609020204030204" pitchFamily="49" charset="0"/>
              </a:rPr>
              <a:t>    -------- ↓ sorted </a:t>
            </a:r>
            <a:r>
              <a:rPr lang="en-US" err="1">
                <a:latin typeface="Consolas" panose="020B0609020204030204" pitchFamily="49" charset="0"/>
              </a:rPr>
              <a:t>sublist</a:t>
            </a:r>
            <a:endParaRPr lang="en-US">
              <a:latin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</a:rPr>
              <a:t>    3: bb</a:t>
            </a:r>
          </a:p>
          <a:p>
            <a:r>
              <a:rPr lang="en-US">
                <a:latin typeface="Consolas" panose="020B0609020204030204" pitchFamily="49" charset="0"/>
              </a:rPr>
              <a:t>    4: ccc</a:t>
            </a:r>
            <a:endParaRPr lang="sv-SE">
              <a:latin typeface="Consolas" panose="020B06090202040302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082E99F-BC71-01C0-E5AF-8D1FF13CFF24}"/>
              </a:ext>
            </a:extLst>
          </p:cNvPr>
          <p:cNvSpPr/>
          <p:nvPr/>
        </p:nvSpPr>
        <p:spPr>
          <a:xfrm>
            <a:off x="420580" y="90312"/>
            <a:ext cx="5136841" cy="6767687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second to "last" item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save for later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Shift until we: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* get to end of list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* find a bigger (or equal) item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"TOP OF WHILE"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"INSIDE WHLIE"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"AFTER INSERTING"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285CEB-E689-4BB8-0C84-E969CF6B16A4}"/>
              </a:ext>
            </a:extLst>
          </p:cNvPr>
          <p:cNvSpPr txBox="1"/>
          <p:nvPr/>
        </p:nvSpPr>
        <p:spPr>
          <a:xfrm>
            <a:off x="0" y="90314"/>
            <a:ext cx="545977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09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10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50545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50981-F8C4-D3DA-4069-008322E62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51B9826-4A8B-0D52-BA39-540D162ECA12}"/>
              </a:ext>
            </a:extLst>
          </p:cNvPr>
          <p:cNvSpPr/>
          <p:nvPr/>
        </p:nvSpPr>
        <p:spPr>
          <a:xfrm>
            <a:off x="6230256" y="52649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E04CCF5-92F5-7F8F-C2C3-85490D8A16DA}"/>
              </a:ext>
            </a:extLst>
          </p:cNvPr>
          <p:cNvSpPr/>
          <p:nvPr/>
        </p:nvSpPr>
        <p:spPr>
          <a:xfrm>
            <a:off x="7739560" y="52649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D8D73C1-CF72-4574-58D3-D772BA32B638}"/>
              </a:ext>
            </a:extLst>
          </p:cNvPr>
          <p:cNvSpPr/>
          <p:nvPr/>
        </p:nvSpPr>
        <p:spPr>
          <a:xfrm>
            <a:off x="9248864" y="52649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868729B-A364-89F6-2610-9E7AF24901C2}"/>
              </a:ext>
            </a:extLst>
          </p:cNvPr>
          <p:cNvSpPr/>
          <p:nvPr/>
        </p:nvSpPr>
        <p:spPr>
          <a:xfrm>
            <a:off x="193038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7D4542D-52EE-6DF7-13AB-EEA27EC2F7A0}"/>
              </a:ext>
            </a:extLst>
          </p:cNvPr>
          <p:cNvSpPr/>
          <p:nvPr/>
        </p:nvSpPr>
        <p:spPr>
          <a:xfrm>
            <a:off x="1702340" y="52649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9CCD29B-98EC-3BB7-1145-A25D471FDC9C}"/>
              </a:ext>
            </a:extLst>
          </p:cNvPr>
          <p:cNvSpPr/>
          <p:nvPr/>
        </p:nvSpPr>
        <p:spPr>
          <a:xfrm>
            <a:off x="3211642" y="56616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DB57129-244C-E10B-9938-A133C1A85C65}"/>
              </a:ext>
            </a:extLst>
          </p:cNvPr>
          <p:cNvSpPr/>
          <p:nvPr/>
        </p:nvSpPr>
        <p:spPr>
          <a:xfrm>
            <a:off x="4720944" y="56616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2C42E16-CABF-A813-9DF9-BEC80FA79139}"/>
              </a:ext>
            </a:extLst>
          </p:cNvPr>
          <p:cNvGrpSpPr/>
          <p:nvPr/>
        </p:nvGrpSpPr>
        <p:grpSpPr>
          <a:xfrm>
            <a:off x="4854285" y="2480310"/>
            <a:ext cx="922047" cy="1066693"/>
            <a:chOff x="326376" y="2476500"/>
            <a:chExt cx="922047" cy="106669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6A21C6-F424-351B-8A2B-D4A2D211A916}"/>
                </a:ext>
              </a:extLst>
            </p:cNvPr>
            <p:cNvSpPr txBox="1"/>
            <p:nvPr/>
          </p:nvSpPr>
          <p:spPr>
            <a:xfrm>
              <a:off x="326376" y="3081528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FFD08D3-B3D1-B5BD-E7FB-7BF1E2110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399" y="2476500"/>
              <a:ext cx="0" cy="43434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475A043-862B-DBD7-8136-2C0894B4647F}"/>
              </a:ext>
            </a:extLst>
          </p:cNvPr>
          <p:cNvGrpSpPr/>
          <p:nvPr/>
        </p:nvGrpSpPr>
        <p:grpSpPr>
          <a:xfrm>
            <a:off x="6172003" y="2480310"/>
            <a:ext cx="1305226" cy="1066693"/>
            <a:chOff x="1669114" y="2476500"/>
            <a:chExt cx="1305226" cy="106669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85CB38-A18B-8AFF-87F9-B1CF0838624D}"/>
                </a:ext>
              </a:extLst>
            </p:cNvPr>
            <p:cNvSpPr txBox="1"/>
            <p:nvPr/>
          </p:nvSpPr>
          <p:spPr>
            <a:xfrm>
              <a:off x="1669114" y="3081528"/>
              <a:ext cx="13052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L[i+1]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FC9E00A-CA42-83C4-D552-8940982031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1727" y="2476500"/>
              <a:ext cx="0" cy="43434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C0A04C3-D6A9-8201-C9F0-9421F67F1F8C}"/>
              </a:ext>
            </a:extLst>
          </p:cNvPr>
          <p:cNvSpPr/>
          <p:nvPr/>
        </p:nvSpPr>
        <p:spPr>
          <a:xfrm>
            <a:off x="10758170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780658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13675-6DFD-9693-863C-AA04D175F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0272CE-235C-4F45-12BA-9C77368AC0B8}"/>
              </a:ext>
            </a:extLst>
          </p:cNvPr>
          <p:cNvSpPr/>
          <p:nvPr/>
        </p:nvSpPr>
        <p:spPr>
          <a:xfrm>
            <a:off x="6096000" y="90314"/>
            <a:ext cx="5948039" cy="3433936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latin typeface="Consolas" panose="020B0609020204030204" pitchFamily="49" charset="0"/>
              </a:rPr>
              <a:t>TOP OF WHILE</a:t>
            </a:r>
          </a:p>
          <a:p>
            <a:r>
              <a:rPr lang="en-US" err="1">
                <a:latin typeface="Consolas" panose="020B0609020204030204" pitchFamily="49" charset="0"/>
              </a:rPr>
              <a:t>i</a:t>
            </a:r>
            <a:r>
              <a:rPr lang="en-US">
                <a:latin typeface="Consolas" panose="020B0609020204030204" pitchFamily="49" charset="0"/>
              </a:rPr>
              <a:t> = 2</a:t>
            </a:r>
          </a:p>
          <a:p>
            <a:r>
              <a:rPr lang="en-US">
                <a:latin typeface="Consolas" panose="020B0609020204030204" pitchFamily="49" charset="0"/>
              </a:rPr>
              <a:t>j = 1</a:t>
            </a:r>
          </a:p>
          <a:p>
            <a:r>
              <a:rPr lang="en-US" err="1">
                <a:latin typeface="Consolas" panose="020B0609020204030204" pitchFamily="49" charset="0"/>
              </a:rPr>
              <a:t>idx</a:t>
            </a:r>
            <a:r>
              <a:rPr lang="en-US">
                <a:latin typeface="Consolas" panose="020B0609020204030204" pitchFamily="49" charset="0"/>
              </a:rPr>
              <a:t>:  0    1    2    3    4</a:t>
            </a:r>
          </a:p>
          <a:p>
            <a:r>
              <a:rPr lang="en-US">
                <a:latin typeface="Consolas" panose="020B0609020204030204" pitchFamily="49" charset="0"/>
              </a:rPr>
              <a:t>L = ['e', 'd', 'a', 'b', 'c']</a:t>
            </a:r>
          </a:p>
          <a:p>
            <a:r>
              <a:rPr lang="en-US">
                <a:latin typeface="Consolas" panose="020B0609020204030204" pitchFamily="49" charset="0"/>
              </a:rPr>
              <a:t>item = d</a:t>
            </a:r>
          </a:p>
          <a:p>
            <a:r>
              <a:rPr lang="en-US">
                <a:latin typeface="Consolas" panose="020B0609020204030204" pitchFamily="49" charset="0"/>
              </a:rPr>
              <a:t>    0: </a:t>
            </a:r>
            <a:r>
              <a:rPr lang="en-US" err="1">
                <a:latin typeface="Consolas" panose="020B0609020204030204" pitchFamily="49" charset="0"/>
              </a:rPr>
              <a:t>eeeee</a:t>
            </a:r>
            <a:endParaRPr lang="en-US">
              <a:latin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</a:rPr>
              <a:t>    1: </a:t>
            </a:r>
            <a:r>
              <a:rPr lang="en-US" err="1">
                <a:latin typeface="Consolas" panose="020B0609020204030204" pitchFamily="49" charset="0"/>
              </a:rPr>
              <a:t>dddd</a:t>
            </a:r>
            <a:endParaRPr lang="en-US">
              <a:latin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</a:rPr>
              <a:t>    -------- ↓ sorted </a:t>
            </a:r>
            <a:r>
              <a:rPr lang="en-US" err="1">
                <a:latin typeface="Consolas" panose="020B0609020204030204" pitchFamily="49" charset="0"/>
              </a:rPr>
              <a:t>sublist</a:t>
            </a:r>
            <a:endParaRPr lang="en-US">
              <a:latin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</a:rPr>
              <a:t>    2: a</a:t>
            </a:r>
          </a:p>
          <a:p>
            <a:r>
              <a:rPr lang="en-US">
                <a:latin typeface="Consolas" panose="020B0609020204030204" pitchFamily="49" charset="0"/>
              </a:rPr>
              <a:t>    3: bb</a:t>
            </a:r>
          </a:p>
          <a:p>
            <a:r>
              <a:rPr lang="en-US">
                <a:latin typeface="Consolas" panose="020B0609020204030204" pitchFamily="49" charset="0"/>
              </a:rPr>
              <a:t>    4: ccc</a:t>
            </a:r>
            <a:endParaRPr lang="sv-SE">
              <a:latin typeface="Consolas" panose="020B06090202040302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16D7294-DD0A-A95A-D9A4-F532C51B7642}"/>
              </a:ext>
            </a:extLst>
          </p:cNvPr>
          <p:cNvSpPr/>
          <p:nvPr/>
        </p:nvSpPr>
        <p:spPr>
          <a:xfrm>
            <a:off x="420580" y="90312"/>
            <a:ext cx="5136841" cy="6767687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second to "last" item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save for later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Shift until we: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* get to end of list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* find a bigger (or equal) item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"TOP OF WHILE"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"INSIDE WHLIE"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"AFTER INSERTING"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DABA6A-711D-4E8E-DBA4-9D0765E4D63B}"/>
              </a:ext>
            </a:extLst>
          </p:cNvPr>
          <p:cNvSpPr txBox="1"/>
          <p:nvPr/>
        </p:nvSpPr>
        <p:spPr>
          <a:xfrm>
            <a:off x="0" y="90314"/>
            <a:ext cx="545977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09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10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564184592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BD499-3B19-0E97-A61B-1123461D1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3144703-5460-BA75-777C-6A44BAE7F10D}"/>
              </a:ext>
            </a:extLst>
          </p:cNvPr>
          <p:cNvSpPr/>
          <p:nvPr/>
        </p:nvSpPr>
        <p:spPr>
          <a:xfrm>
            <a:off x="6096000" y="90314"/>
            <a:ext cx="5948039" cy="3433936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latin typeface="Consolas" panose="020B0609020204030204" pitchFamily="49" charset="0"/>
              </a:rPr>
              <a:t>INSIDE WHLIE</a:t>
            </a:r>
          </a:p>
          <a:p>
            <a:r>
              <a:rPr lang="en-US" err="1">
                <a:latin typeface="Consolas" panose="020B0609020204030204" pitchFamily="49" charset="0"/>
              </a:rPr>
              <a:t>i</a:t>
            </a:r>
            <a:r>
              <a:rPr lang="en-US">
                <a:latin typeface="Consolas" panose="020B0609020204030204" pitchFamily="49" charset="0"/>
              </a:rPr>
              <a:t> = 2</a:t>
            </a:r>
          </a:p>
          <a:p>
            <a:r>
              <a:rPr lang="en-US">
                <a:latin typeface="Consolas" panose="020B0609020204030204" pitchFamily="49" charset="0"/>
              </a:rPr>
              <a:t>j = 2</a:t>
            </a:r>
          </a:p>
          <a:p>
            <a:r>
              <a:rPr lang="en-US" err="1">
                <a:latin typeface="Consolas" panose="020B0609020204030204" pitchFamily="49" charset="0"/>
              </a:rPr>
              <a:t>idx</a:t>
            </a:r>
            <a:r>
              <a:rPr lang="en-US">
                <a:latin typeface="Consolas" panose="020B0609020204030204" pitchFamily="49" charset="0"/>
              </a:rPr>
              <a:t>:  0    1    2    3    4</a:t>
            </a:r>
          </a:p>
          <a:p>
            <a:r>
              <a:rPr lang="en-US">
                <a:latin typeface="Consolas" panose="020B0609020204030204" pitchFamily="49" charset="0"/>
              </a:rPr>
              <a:t>L = ['e', 'a', 'a', 'b', 'c']</a:t>
            </a:r>
          </a:p>
          <a:p>
            <a:r>
              <a:rPr lang="en-US">
                <a:latin typeface="Consolas" panose="020B0609020204030204" pitchFamily="49" charset="0"/>
              </a:rPr>
              <a:t>item = d</a:t>
            </a:r>
          </a:p>
          <a:p>
            <a:r>
              <a:rPr lang="en-US">
                <a:latin typeface="Consolas" panose="020B0609020204030204" pitchFamily="49" charset="0"/>
              </a:rPr>
              <a:t>    0: </a:t>
            </a:r>
            <a:r>
              <a:rPr lang="en-US" err="1">
                <a:latin typeface="Consolas" panose="020B0609020204030204" pitchFamily="49" charset="0"/>
              </a:rPr>
              <a:t>eeeee</a:t>
            </a:r>
            <a:endParaRPr lang="en-US">
              <a:latin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</a:rPr>
              <a:t>    1: a</a:t>
            </a:r>
          </a:p>
          <a:p>
            <a:r>
              <a:rPr lang="en-US">
                <a:latin typeface="Consolas" panose="020B0609020204030204" pitchFamily="49" charset="0"/>
              </a:rPr>
              <a:t>    -------- ↓ sorted </a:t>
            </a:r>
            <a:r>
              <a:rPr lang="en-US" err="1">
                <a:latin typeface="Consolas" panose="020B0609020204030204" pitchFamily="49" charset="0"/>
              </a:rPr>
              <a:t>sublist</a:t>
            </a:r>
            <a:endParaRPr lang="en-US">
              <a:latin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</a:rPr>
              <a:t>    2: a</a:t>
            </a:r>
          </a:p>
          <a:p>
            <a:r>
              <a:rPr lang="en-US">
                <a:latin typeface="Consolas" panose="020B0609020204030204" pitchFamily="49" charset="0"/>
              </a:rPr>
              <a:t>    3: bb</a:t>
            </a:r>
          </a:p>
          <a:p>
            <a:r>
              <a:rPr lang="en-US">
                <a:latin typeface="Consolas" panose="020B0609020204030204" pitchFamily="49" charset="0"/>
              </a:rPr>
              <a:t>    4: ccc</a:t>
            </a:r>
            <a:endParaRPr lang="sv-SE">
              <a:latin typeface="Consolas" panose="020B06090202040302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71E9610-D400-2857-F692-12657699A87B}"/>
              </a:ext>
            </a:extLst>
          </p:cNvPr>
          <p:cNvSpPr/>
          <p:nvPr/>
        </p:nvSpPr>
        <p:spPr>
          <a:xfrm>
            <a:off x="420580" y="90312"/>
            <a:ext cx="5136841" cy="6767687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second to "last" item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save for later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Shift until we: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* get to end of list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* find a bigger (or equal) item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"TOP OF WHILE"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"INSIDE WHLIE"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"AFTER INSERTING"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22B774-0090-D795-DC3C-5609C57EF273}"/>
              </a:ext>
            </a:extLst>
          </p:cNvPr>
          <p:cNvSpPr txBox="1"/>
          <p:nvPr/>
        </p:nvSpPr>
        <p:spPr>
          <a:xfrm>
            <a:off x="0" y="90314"/>
            <a:ext cx="545977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09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10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180020576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D2DE1-53F8-B778-1D9D-4B1F4F1F6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D71FE16-3F3A-0F40-5950-D72618573714}"/>
              </a:ext>
            </a:extLst>
          </p:cNvPr>
          <p:cNvSpPr/>
          <p:nvPr/>
        </p:nvSpPr>
        <p:spPr>
          <a:xfrm>
            <a:off x="6096000" y="90314"/>
            <a:ext cx="5948039" cy="3433936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latin typeface="Consolas" panose="020B0609020204030204" pitchFamily="49" charset="0"/>
              </a:rPr>
              <a:t>INSIDE WHLIE</a:t>
            </a:r>
          </a:p>
          <a:p>
            <a:r>
              <a:rPr lang="en-US" err="1">
                <a:latin typeface="Consolas" panose="020B0609020204030204" pitchFamily="49" charset="0"/>
              </a:rPr>
              <a:t>i</a:t>
            </a:r>
            <a:r>
              <a:rPr lang="en-US">
                <a:latin typeface="Consolas" panose="020B0609020204030204" pitchFamily="49" charset="0"/>
              </a:rPr>
              <a:t> = 2</a:t>
            </a:r>
          </a:p>
          <a:p>
            <a:r>
              <a:rPr lang="en-US">
                <a:latin typeface="Consolas" panose="020B0609020204030204" pitchFamily="49" charset="0"/>
              </a:rPr>
              <a:t>j = 3</a:t>
            </a:r>
          </a:p>
          <a:p>
            <a:r>
              <a:rPr lang="en-US" err="1">
                <a:latin typeface="Consolas" panose="020B0609020204030204" pitchFamily="49" charset="0"/>
              </a:rPr>
              <a:t>idx</a:t>
            </a:r>
            <a:r>
              <a:rPr lang="en-US">
                <a:latin typeface="Consolas" panose="020B0609020204030204" pitchFamily="49" charset="0"/>
              </a:rPr>
              <a:t>:  0    1    2    3    4</a:t>
            </a:r>
          </a:p>
          <a:p>
            <a:r>
              <a:rPr lang="en-US">
                <a:latin typeface="Consolas" panose="020B0609020204030204" pitchFamily="49" charset="0"/>
              </a:rPr>
              <a:t>L = ['e', 'a', 'b', 'b', 'c']</a:t>
            </a:r>
          </a:p>
          <a:p>
            <a:r>
              <a:rPr lang="en-US">
                <a:latin typeface="Consolas" panose="020B0609020204030204" pitchFamily="49" charset="0"/>
              </a:rPr>
              <a:t>item = d</a:t>
            </a:r>
          </a:p>
          <a:p>
            <a:r>
              <a:rPr lang="en-US">
                <a:latin typeface="Consolas" panose="020B0609020204030204" pitchFamily="49" charset="0"/>
              </a:rPr>
              <a:t>    0: </a:t>
            </a:r>
            <a:r>
              <a:rPr lang="en-US" err="1">
                <a:latin typeface="Consolas" panose="020B0609020204030204" pitchFamily="49" charset="0"/>
              </a:rPr>
              <a:t>eeeee</a:t>
            </a:r>
            <a:endParaRPr lang="en-US">
              <a:latin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</a:rPr>
              <a:t>    1: a</a:t>
            </a:r>
          </a:p>
          <a:p>
            <a:r>
              <a:rPr lang="en-US">
                <a:latin typeface="Consolas" panose="020B0609020204030204" pitchFamily="49" charset="0"/>
              </a:rPr>
              <a:t>    -------- ↓ sorted </a:t>
            </a:r>
            <a:r>
              <a:rPr lang="en-US" err="1">
                <a:latin typeface="Consolas" panose="020B0609020204030204" pitchFamily="49" charset="0"/>
              </a:rPr>
              <a:t>sublist</a:t>
            </a:r>
            <a:endParaRPr lang="en-US">
              <a:latin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</a:rPr>
              <a:t>    2: bb</a:t>
            </a:r>
          </a:p>
          <a:p>
            <a:r>
              <a:rPr lang="en-US">
                <a:latin typeface="Consolas" panose="020B0609020204030204" pitchFamily="49" charset="0"/>
              </a:rPr>
              <a:t>    3: bb</a:t>
            </a:r>
          </a:p>
          <a:p>
            <a:r>
              <a:rPr lang="en-US">
                <a:latin typeface="Consolas" panose="020B0609020204030204" pitchFamily="49" charset="0"/>
              </a:rPr>
              <a:t>    4: ccc</a:t>
            </a:r>
            <a:endParaRPr lang="sv-SE">
              <a:latin typeface="Consolas" panose="020B06090202040302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4CFB5CB-0988-6115-BFA3-5A06442270B9}"/>
              </a:ext>
            </a:extLst>
          </p:cNvPr>
          <p:cNvSpPr/>
          <p:nvPr/>
        </p:nvSpPr>
        <p:spPr>
          <a:xfrm>
            <a:off x="420580" y="90312"/>
            <a:ext cx="5136841" cy="6767687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second to "last" item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save for later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Shift until we: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* get to end of list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* find a bigger (or equal) item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"TOP OF WHILE"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"INSIDE WHLIE"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"AFTER INSERTING"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E36968-4FF0-3515-D227-4FB40CA46476}"/>
              </a:ext>
            </a:extLst>
          </p:cNvPr>
          <p:cNvSpPr txBox="1"/>
          <p:nvPr/>
        </p:nvSpPr>
        <p:spPr>
          <a:xfrm>
            <a:off x="0" y="90314"/>
            <a:ext cx="545977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09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10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603539240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B15D9-28C8-E5C9-C720-DF517382C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92B9C42-3007-F3B3-7F05-37E309127E99}"/>
              </a:ext>
            </a:extLst>
          </p:cNvPr>
          <p:cNvSpPr/>
          <p:nvPr/>
        </p:nvSpPr>
        <p:spPr>
          <a:xfrm>
            <a:off x="6096000" y="90314"/>
            <a:ext cx="5948039" cy="3433936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latin typeface="Consolas" panose="020B0609020204030204" pitchFamily="49" charset="0"/>
              </a:rPr>
              <a:t>INSIDE WHLIE</a:t>
            </a:r>
          </a:p>
          <a:p>
            <a:r>
              <a:rPr lang="en-US" err="1">
                <a:latin typeface="Consolas" panose="020B0609020204030204" pitchFamily="49" charset="0"/>
              </a:rPr>
              <a:t>i</a:t>
            </a:r>
            <a:r>
              <a:rPr lang="en-US">
                <a:latin typeface="Consolas" panose="020B0609020204030204" pitchFamily="49" charset="0"/>
              </a:rPr>
              <a:t> = 2</a:t>
            </a:r>
          </a:p>
          <a:p>
            <a:r>
              <a:rPr lang="en-US">
                <a:latin typeface="Consolas" panose="020B0609020204030204" pitchFamily="49" charset="0"/>
              </a:rPr>
              <a:t>j = 4</a:t>
            </a:r>
          </a:p>
          <a:p>
            <a:r>
              <a:rPr lang="en-US" err="1">
                <a:latin typeface="Consolas" panose="020B0609020204030204" pitchFamily="49" charset="0"/>
              </a:rPr>
              <a:t>idx</a:t>
            </a:r>
            <a:r>
              <a:rPr lang="en-US">
                <a:latin typeface="Consolas" panose="020B0609020204030204" pitchFamily="49" charset="0"/>
              </a:rPr>
              <a:t>:  0    1    2    3    4</a:t>
            </a:r>
          </a:p>
          <a:p>
            <a:r>
              <a:rPr lang="en-US">
                <a:latin typeface="Consolas" panose="020B0609020204030204" pitchFamily="49" charset="0"/>
              </a:rPr>
              <a:t>L = ['e', 'a', 'b', 'c', 'c']</a:t>
            </a:r>
          </a:p>
          <a:p>
            <a:r>
              <a:rPr lang="en-US">
                <a:latin typeface="Consolas" panose="020B0609020204030204" pitchFamily="49" charset="0"/>
              </a:rPr>
              <a:t>item = d</a:t>
            </a:r>
          </a:p>
          <a:p>
            <a:r>
              <a:rPr lang="en-US">
                <a:latin typeface="Consolas" panose="020B0609020204030204" pitchFamily="49" charset="0"/>
              </a:rPr>
              <a:t>    0: </a:t>
            </a:r>
            <a:r>
              <a:rPr lang="en-US" err="1">
                <a:latin typeface="Consolas" panose="020B0609020204030204" pitchFamily="49" charset="0"/>
              </a:rPr>
              <a:t>eeeee</a:t>
            </a:r>
            <a:endParaRPr lang="en-US">
              <a:latin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</a:rPr>
              <a:t>    1: a</a:t>
            </a:r>
          </a:p>
          <a:p>
            <a:r>
              <a:rPr lang="en-US">
                <a:latin typeface="Consolas" panose="020B0609020204030204" pitchFamily="49" charset="0"/>
              </a:rPr>
              <a:t>    -------- ↓ sorted </a:t>
            </a:r>
            <a:r>
              <a:rPr lang="en-US" err="1">
                <a:latin typeface="Consolas" panose="020B0609020204030204" pitchFamily="49" charset="0"/>
              </a:rPr>
              <a:t>sublist</a:t>
            </a:r>
            <a:endParaRPr lang="en-US">
              <a:latin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</a:rPr>
              <a:t>    2: bb</a:t>
            </a:r>
          </a:p>
          <a:p>
            <a:r>
              <a:rPr lang="en-US">
                <a:latin typeface="Consolas" panose="020B0609020204030204" pitchFamily="49" charset="0"/>
              </a:rPr>
              <a:t>    3: ccc</a:t>
            </a:r>
          </a:p>
          <a:p>
            <a:r>
              <a:rPr lang="en-US">
                <a:latin typeface="Consolas" panose="020B0609020204030204" pitchFamily="49" charset="0"/>
              </a:rPr>
              <a:t>    4: ccc</a:t>
            </a:r>
            <a:endParaRPr lang="sv-SE">
              <a:latin typeface="Consolas" panose="020B06090202040302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E8AD94C-B161-B8F8-C15A-AE362C8A4165}"/>
              </a:ext>
            </a:extLst>
          </p:cNvPr>
          <p:cNvSpPr/>
          <p:nvPr/>
        </p:nvSpPr>
        <p:spPr>
          <a:xfrm>
            <a:off x="420580" y="90312"/>
            <a:ext cx="5136841" cy="6767687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second to "last" item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save for later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Shift until we: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* get to end of list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* find a bigger (or equal) item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"TOP OF WHILE"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"INSIDE WHLIE"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"AFTER INSERTING"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783FF2-FA17-23E1-C24A-82A7AF843324}"/>
              </a:ext>
            </a:extLst>
          </p:cNvPr>
          <p:cNvSpPr txBox="1"/>
          <p:nvPr/>
        </p:nvSpPr>
        <p:spPr>
          <a:xfrm>
            <a:off x="0" y="90314"/>
            <a:ext cx="545977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09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10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902024861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3EAFE-93F0-B661-DCF3-D868DFD97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66C2B1-C495-DD92-ACC1-7884C33AA84C}"/>
              </a:ext>
            </a:extLst>
          </p:cNvPr>
          <p:cNvSpPr/>
          <p:nvPr/>
        </p:nvSpPr>
        <p:spPr>
          <a:xfrm>
            <a:off x="6096000" y="90314"/>
            <a:ext cx="5948039" cy="3433936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latin typeface="Consolas" panose="020B0609020204030204" pitchFamily="49" charset="0"/>
              </a:rPr>
              <a:t>AFTER INSERTING</a:t>
            </a:r>
          </a:p>
          <a:p>
            <a:r>
              <a:rPr lang="en-US" err="1">
                <a:latin typeface="Consolas" panose="020B0609020204030204" pitchFamily="49" charset="0"/>
              </a:rPr>
              <a:t>i</a:t>
            </a:r>
            <a:r>
              <a:rPr lang="en-US">
                <a:latin typeface="Consolas" panose="020B0609020204030204" pitchFamily="49" charset="0"/>
              </a:rPr>
              <a:t> = 2</a:t>
            </a:r>
          </a:p>
          <a:p>
            <a:r>
              <a:rPr lang="en-US">
                <a:latin typeface="Consolas" panose="020B0609020204030204" pitchFamily="49" charset="0"/>
              </a:rPr>
              <a:t>j = 4</a:t>
            </a:r>
          </a:p>
          <a:p>
            <a:r>
              <a:rPr lang="en-US" err="1">
                <a:latin typeface="Consolas" panose="020B0609020204030204" pitchFamily="49" charset="0"/>
              </a:rPr>
              <a:t>idx</a:t>
            </a:r>
            <a:r>
              <a:rPr lang="en-US">
                <a:latin typeface="Consolas" panose="020B0609020204030204" pitchFamily="49" charset="0"/>
              </a:rPr>
              <a:t>:  0    1    2    3    4</a:t>
            </a:r>
          </a:p>
          <a:p>
            <a:r>
              <a:rPr lang="en-US">
                <a:latin typeface="Consolas" panose="020B0609020204030204" pitchFamily="49" charset="0"/>
              </a:rPr>
              <a:t>L = ['e', 'a', 'b', 'c', 'd']</a:t>
            </a:r>
          </a:p>
          <a:p>
            <a:r>
              <a:rPr lang="en-US">
                <a:latin typeface="Consolas" panose="020B0609020204030204" pitchFamily="49" charset="0"/>
              </a:rPr>
              <a:t>item = d</a:t>
            </a:r>
          </a:p>
          <a:p>
            <a:r>
              <a:rPr lang="en-US">
                <a:latin typeface="Consolas" panose="020B0609020204030204" pitchFamily="49" charset="0"/>
              </a:rPr>
              <a:t>    0: </a:t>
            </a:r>
            <a:r>
              <a:rPr lang="en-US" err="1">
                <a:latin typeface="Consolas" panose="020B0609020204030204" pitchFamily="49" charset="0"/>
              </a:rPr>
              <a:t>eeeee</a:t>
            </a:r>
            <a:endParaRPr lang="en-US">
              <a:latin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</a:rPr>
              <a:t>    1: a</a:t>
            </a:r>
          </a:p>
          <a:p>
            <a:r>
              <a:rPr lang="en-US">
                <a:latin typeface="Consolas" panose="020B0609020204030204" pitchFamily="49" charset="0"/>
              </a:rPr>
              <a:t>    -------- ↓ sorted </a:t>
            </a:r>
            <a:r>
              <a:rPr lang="en-US" err="1">
                <a:latin typeface="Consolas" panose="020B0609020204030204" pitchFamily="49" charset="0"/>
              </a:rPr>
              <a:t>sublist</a:t>
            </a:r>
            <a:endParaRPr lang="en-US">
              <a:latin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</a:rPr>
              <a:t>    2: bb</a:t>
            </a:r>
          </a:p>
          <a:p>
            <a:r>
              <a:rPr lang="en-US">
                <a:latin typeface="Consolas" panose="020B0609020204030204" pitchFamily="49" charset="0"/>
              </a:rPr>
              <a:t>    3: ccc</a:t>
            </a:r>
          </a:p>
          <a:p>
            <a:r>
              <a:rPr lang="en-US">
                <a:latin typeface="Consolas" panose="020B0609020204030204" pitchFamily="49" charset="0"/>
              </a:rPr>
              <a:t>    4: </a:t>
            </a:r>
            <a:r>
              <a:rPr lang="en-US" err="1">
                <a:latin typeface="Consolas" panose="020B0609020204030204" pitchFamily="49" charset="0"/>
              </a:rPr>
              <a:t>dddd</a:t>
            </a:r>
            <a:endParaRPr lang="sv-SE">
              <a:latin typeface="Consolas" panose="020B06090202040302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367015E-4501-8EA5-EFEC-3B33B75FF56E}"/>
              </a:ext>
            </a:extLst>
          </p:cNvPr>
          <p:cNvSpPr/>
          <p:nvPr/>
        </p:nvSpPr>
        <p:spPr>
          <a:xfrm>
            <a:off x="420580" y="90312"/>
            <a:ext cx="5136841" cy="6767687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second to "last" item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save for later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Shift until we: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* get to end of list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* find a bigger (or equal) item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"TOP OF WHILE"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"INSIDE WHLIE"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"AFTER INSERTING"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53B169-D71F-C200-C49D-A9A60FCC321A}"/>
              </a:ext>
            </a:extLst>
          </p:cNvPr>
          <p:cNvSpPr txBox="1"/>
          <p:nvPr/>
        </p:nvSpPr>
        <p:spPr>
          <a:xfrm>
            <a:off x="0" y="90314"/>
            <a:ext cx="545977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09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10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94014836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EC50A-62AB-20AF-179F-69B791255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3E52CD-6420-E556-3668-DF4D305946A7}"/>
              </a:ext>
            </a:extLst>
          </p:cNvPr>
          <p:cNvSpPr/>
          <p:nvPr/>
        </p:nvSpPr>
        <p:spPr>
          <a:xfrm>
            <a:off x="6096000" y="90314"/>
            <a:ext cx="5948039" cy="3433936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latin typeface="Consolas" panose="020B0609020204030204" pitchFamily="49" charset="0"/>
              </a:rPr>
              <a:t>TOP OF WHILE</a:t>
            </a:r>
          </a:p>
          <a:p>
            <a:r>
              <a:rPr lang="en-US" err="1">
                <a:latin typeface="Consolas" panose="020B0609020204030204" pitchFamily="49" charset="0"/>
              </a:rPr>
              <a:t>i</a:t>
            </a:r>
            <a:r>
              <a:rPr lang="en-US">
                <a:latin typeface="Consolas" panose="020B0609020204030204" pitchFamily="49" charset="0"/>
              </a:rPr>
              <a:t> = 3</a:t>
            </a:r>
          </a:p>
          <a:p>
            <a:r>
              <a:rPr lang="en-US">
                <a:latin typeface="Consolas" panose="020B0609020204030204" pitchFamily="49" charset="0"/>
              </a:rPr>
              <a:t>j = 0</a:t>
            </a:r>
          </a:p>
          <a:p>
            <a:r>
              <a:rPr lang="en-US" err="1">
                <a:latin typeface="Consolas" panose="020B0609020204030204" pitchFamily="49" charset="0"/>
              </a:rPr>
              <a:t>idx</a:t>
            </a:r>
            <a:r>
              <a:rPr lang="en-US">
                <a:latin typeface="Consolas" panose="020B0609020204030204" pitchFamily="49" charset="0"/>
              </a:rPr>
              <a:t>:  0    1    2    3    4</a:t>
            </a:r>
          </a:p>
          <a:p>
            <a:r>
              <a:rPr lang="en-US">
                <a:latin typeface="Consolas" panose="020B0609020204030204" pitchFamily="49" charset="0"/>
              </a:rPr>
              <a:t>L = ['e', 'a', 'b', 'c', 'd']</a:t>
            </a:r>
          </a:p>
          <a:p>
            <a:r>
              <a:rPr lang="en-US">
                <a:latin typeface="Consolas" panose="020B0609020204030204" pitchFamily="49" charset="0"/>
              </a:rPr>
              <a:t>item = e</a:t>
            </a:r>
          </a:p>
          <a:p>
            <a:r>
              <a:rPr lang="en-US">
                <a:latin typeface="Consolas" panose="020B0609020204030204" pitchFamily="49" charset="0"/>
              </a:rPr>
              <a:t>    0: </a:t>
            </a:r>
            <a:r>
              <a:rPr lang="en-US" err="1">
                <a:latin typeface="Consolas" panose="020B0609020204030204" pitchFamily="49" charset="0"/>
              </a:rPr>
              <a:t>eeeee</a:t>
            </a:r>
            <a:endParaRPr lang="en-US">
              <a:latin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</a:rPr>
              <a:t>    -------- ↓ sorted </a:t>
            </a:r>
            <a:r>
              <a:rPr lang="en-US" err="1">
                <a:latin typeface="Consolas" panose="020B0609020204030204" pitchFamily="49" charset="0"/>
              </a:rPr>
              <a:t>sublist</a:t>
            </a:r>
            <a:endParaRPr lang="en-US">
              <a:latin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</a:rPr>
              <a:t>    1: a</a:t>
            </a:r>
          </a:p>
          <a:p>
            <a:r>
              <a:rPr lang="en-US">
                <a:latin typeface="Consolas" panose="020B0609020204030204" pitchFamily="49" charset="0"/>
              </a:rPr>
              <a:t>    2: bb</a:t>
            </a:r>
          </a:p>
          <a:p>
            <a:r>
              <a:rPr lang="en-US">
                <a:latin typeface="Consolas" panose="020B0609020204030204" pitchFamily="49" charset="0"/>
              </a:rPr>
              <a:t>    3: ccc</a:t>
            </a:r>
          </a:p>
          <a:p>
            <a:r>
              <a:rPr lang="en-US">
                <a:latin typeface="Consolas" panose="020B0609020204030204" pitchFamily="49" charset="0"/>
              </a:rPr>
              <a:t>    4: </a:t>
            </a:r>
            <a:r>
              <a:rPr lang="en-US" err="1">
                <a:latin typeface="Consolas" panose="020B0609020204030204" pitchFamily="49" charset="0"/>
              </a:rPr>
              <a:t>dddd</a:t>
            </a:r>
            <a:endParaRPr lang="sv-SE">
              <a:latin typeface="Consolas" panose="020B06090202040302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BAB2C86-6B10-E4B9-781C-D24522777FB9}"/>
              </a:ext>
            </a:extLst>
          </p:cNvPr>
          <p:cNvSpPr/>
          <p:nvPr/>
        </p:nvSpPr>
        <p:spPr>
          <a:xfrm>
            <a:off x="420580" y="90312"/>
            <a:ext cx="5136841" cy="6767687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second to "last" item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save for later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Shift until we: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* get to end of list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* find a bigger (or equal) item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"TOP OF WHILE"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"INSIDE WHLIE"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"AFTER INSERTING"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2DA0D8-1918-23C4-C128-A1CF7E15B20D}"/>
              </a:ext>
            </a:extLst>
          </p:cNvPr>
          <p:cNvSpPr txBox="1"/>
          <p:nvPr/>
        </p:nvSpPr>
        <p:spPr>
          <a:xfrm>
            <a:off x="0" y="90314"/>
            <a:ext cx="545977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09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10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281638640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7C8AE-8E86-8B35-41C7-3FB9CF27A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DBB5EED-D25F-6125-D6FD-5D65205EEC7B}"/>
              </a:ext>
            </a:extLst>
          </p:cNvPr>
          <p:cNvSpPr/>
          <p:nvPr/>
        </p:nvSpPr>
        <p:spPr>
          <a:xfrm>
            <a:off x="6096000" y="90314"/>
            <a:ext cx="5948039" cy="3433936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latin typeface="Consolas" panose="020B0609020204030204" pitchFamily="49" charset="0"/>
              </a:rPr>
              <a:t>INSIDE WHLIE</a:t>
            </a:r>
          </a:p>
          <a:p>
            <a:r>
              <a:rPr lang="en-US" err="1">
                <a:latin typeface="Consolas" panose="020B0609020204030204" pitchFamily="49" charset="0"/>
              </a:rPr>
              <a:t>i</a:t>
            </a:r>
            <a:r>
              <a:rPr lang="en-US">
                <a:latin typeface="Consolas" panose="020B0609020204030204" pitchFamily="49" charset="0"/>
              </a:rPr>
              <a:t> = 3</a:t>
            </a:r>
          </a:p>
          <a:p>
            <a:r>
              <a:rPr lang="en-US">
                <a:latin typeface="Consolas" panose="020B0609020204030204" pitchFamily="49" charset="0"/>
              </a:rPr>
              <a:t>j = 1</a:t>
            </a:r>
          </a:p>
          <a:p>
            <a:r>
              <a:rPr lang="en-US" err="1">
                <a:latin typeface="Consolas" panose="020B0609020204030204" pitchFamily="49" charset="0"/>
              </a:rPr>
              <a:t>idx</a:t>
            </a:r>
            <a:r>
              <a:rPr lang="en-US">
                <a:latin typeface="Consolas" panose="020B0609020204030204" pitchFamily="49" charset="0"/>
              </a:rPr>
              <a:t>:  0    1    2    3    4</a:t>
            </a:r>
          </a:p>
          <a:p>
            <a:r>
              <a:rPr lang="en-US">
                <a:latin typeface="Consolas" panose="020B0609020204030204" pitchFamily="49" charset="0"/>
              </a:rPr>
              <a:t>L = ['a', 'a', 'b', 'c', 'd']</a:t>
            </a:r>
          </a:p>
          <a:p>
            <a:r>
              <a:rPr lang="en-US">
                <a:latin typeface="Consolas" panose="020B0609020204030204" pitchFamily="49" charset="0"/>
              </a:rPr>
              <a:t>item = e</a:t>
            </a:r>
          </a:p>
          <a:p>
            <a:r>
              <a:rPr lang="en-US">
                <a:latin typeface="Consolas" panose="020B0609020204030204" pitchFamily="49" charset="0"/>
              </a:rPr>
              <a:t>    0: a</a:t>
            </a:r>
          </a:p>
          <a:p>
            <a:r>
              <a:rPr lang="en-US">
                <a:latin typeface="Consolas" panose="020B0609020204030204" pitchFamily="49" charset="0"/>
              </a:rPr>
              <a:t>    -------- ↓ sorted </a:t>
            </a:r>
            <a:r>
              <a:rPr lang="en-US" err="1">
                <a:latin typeface="Consolas" panose="020B0609020204030204" pitchFamily="49" charset="0"/>
              </a:rPr>
              <a:t>sublist</a:t>
            </a:r>
            <a:endParaRPr lang="en-US">
              <a:latin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</a:rPr>
              <a:t>    1: a</a:t>
            </a:r>
          </a:p>
          <a:p>
            <a:r>
              <a:rPr lang="en-US">
                <a:latin typeface="Consolas" panose="020B0609020204030204" pitchFamily="49" charset="0"/>
              </a:rPr>
              <a:t>    2: bb</a:t>
            </a:r>
          </a:p>
          <a:p>
            <a:r>
              <a:rPr lang="en-US">
                <a:latin typeface="Consolas" panose="020B0609020204030204" pitchFamily="49" charset="0"/>
              </a:rPr>
              <a:t>    3: ccc</a:t>
            </a:r>
          </a:p>
          <a:p>
            <a:r>
              <a:rPr lang="en-US">
                <a:latin typeface="Consolas" panose="020B0609020204030204" pitchFamily="49" charset="0"/>
              </a:rPr>
              <a:t>    4: </a:t>
            </a:r>
            <a:r>
              <a:rPr lang="en-US" err="1">
                <a:latin typeface="Consolas" panose="020B0609020204030204" pitchFamily="49" charset="0"/>
              </a:rPr>
              <a:t>dddd</a:t>
            </a:r>
            <a:endParaRPr lang="sv-SE">
              <a:latin typeface="Consolas" panose="020B06090202040302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996B8B8-B545-188D-37E5-769D03868C21}"/>
              </a:ext>
            </a:extLst>
          </p:cNvPr>
          <p:cNvSpPr/>
          <p:nvPr/>
        </p:nvSpPr>
        <p:spPr>
          <a:xfrm>
            <a:off x="420580" y="90312"/>
            <a:ext cx="5136841" cy="6767687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second to "last" item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save for later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Shift until we: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* get to end of list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* find a bigger (or equal) item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"TOP OF WHILE"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"INSIDE WHLIE"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"AFTER INSERTING"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19AED1-269B-55BE-19DE-0742503C1A0A}"/>
              </a:ext>
            </a:extLst>
          </p:cNvPr>
          <p:cNvSpPr txBox="1"/>
          <p:nvPr/>
        </p:nvSpPr>
        <p:spPr>
          <a:xfrm>
            <a:off x="0" y="90314"/>
            <a:ext cx="545977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09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10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746825034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1B9F9-1D22-AB3A-9BCF-880A183E8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92D2E16-B4D3-7BE9-6E42-54EA150FDC5F}"/>
              </a:ext>
            </a:extLst>
          </p:cNvPr>
          <p:cNvSpPr/>
          <p:nvPr/>
        </p:nvSpPr>
        <p:spPr>
          <a:xfrm>
            <a:off x="6096000" y="90314"/>
            <a:ext cx="5948039" cy="3433936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>
                <a:latin typeface="Consolas" panose="020B0609020204030204" pitchFamily="49" charset="0"/>
              </a:rPr>
              <a:t>INSIDE WHLIE</a:t>
            </a:r>
          </a:p>
          <a:p>
            <a:r>
              <a:rPr lang="sv-SE">
                <a:latin typeface="Consolas" panose="020B0609020204030204" pitchFamily="49" charset="0"/>
              </a:rPr>
              <a:t>i = 3</a:t>
            </a:r>
          </a:p>
          <a:p>
            <a:r>
              <a:rPr lang="sv-SE">
                <a:latin typeface="Consolas" panose="020B0609020204030204" pitchFamily="49" charset="0"/>
              </a:rPr>
              <a:t>j = 2</a:t>
            </a:r>
          </a:p>
          <a:p>
            <a:r>
              <a:rPr lang="en-US" err="1">
                <a:latin typeface="Consolas" panose="020B0609020204030204" pitchFamily="49" charset="0"/>
              </a:rPr>
              <a:t>idx</a:t>
            </a:r>
            <a:r>
              <a:rPr lang="en-US">
                <a:latin typeface="Consolas" panose="020B0609020204030204" pitchFamily="49" charset="0"/>
              </a:rPr>
              <a:t>:  0    1    2    3    4</a:t>
            </a:r>
          </a:p>
          <a:p>
            <a:r>
              <a:rPr lang="sv-SE">
                <a:latin typeface="Consolas" panose="020B0609020204030204" pitchFamily="49" charset="0"/>
              </a:rPr>
              <a:t>L = ['a', 'b', 'b', 'c', 'd']</a:t>
            </a:r>
          </a:p>
          <a:p>
            <a:r>
              <a:rPr lang="sv-SE">
                <a:latin typeface="Consolas" panose="020B0609020204030204" pitchFamily="49" charset="0"/>
              </a:rPr>
              <a:t>item = e</a:t>
            </a:r>
          </a:p>
          <a:p>
            <a:r>
              <a:rPr lang="sv-SE">
                <a:latin typeface="Consolas" panose="020B0609020204030204" pitchFamily="49" charset="0"/>
              </a:rPr>
              <a:t>    0: a</a:t>
            </a:r>
          </a:p>
          <a:p>
            <a:r>
              <a:rPr lang="sv-SE">
                <a:latin typeface="Consolas" panose="020B0609020204030204" pitchFamily="49" charset="0"/>
              </a:rPr>
              <a:t>    -------- ↓ sorted sublist</a:t>
            </a:r>
          </a:p>
          <a:p>
            <a:r>
              <a:rPr lang="sv-SE">
                <a:latin typeface="Consolas" panose="020B0609020204030204" pitchFamily="49" charset="0"/>
              </a:rPr>
              <a:t>    1: bb</a:t>
            </a:r>
          </a:p>
          <a:p>
            <a:r>
              <a:rPr lang="sv-SE">
                <a:latin typeface="Consolas" panose="020B0609020204030204" pitchFamily="49" charset="0"/>
              </a:rPr>
              <a:t>    2: bb</a:t>
            </a:r>
          </a:p>
          <a:p>
            <a:r>
              <a:rPr lang="sv-SE">
                <a:latin typeface="Consolas" panose="020B0609020204030204" pitchFamily="49" charset="0"/>
              </a:rPr>
              <a:t>    3: ccc</a:t>
            </a:r>
          </a:p>
          <a:p>
            <a:r>
              <a:rPr lang="sv-SE">
                <a:latin typeface="Consolas" panose="020B0609020204030204" pitchFamily="49" charset="0"/>
              </a:rPr>
              <a:t>    4: dddd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2AE9908-C209-1FBB-8B60-0A6761F3E5B3}"/>
              </a:ext>
            </a:extLst>
          </p:cNvPr>
          <p:cNvSpPr/>
          <p:nvPr/>
        </p:nvSpPr>
        <p:spPr>
          <a:xfrm>
            <a:off x="420580" y="90312"/>
            <a:ext cx="5136841" cy="6767687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second to "last" item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save for later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Shift until we: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* get to end of list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* find a bigger (or equal) item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"TOP OF WHILE"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"INSIDE WHLIE"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"AFTER INSERTING"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77EF34-7771-868A-2EA9-B0811165B14B}"/>
              </a:ext>
            </a:extLst>
          </p:cNvPr>
          <p:cNvSpPr txBox="1"/>
          <p:nvPr/>
        </p:nvSpPr>
        <p:spPr>
          <a:xfrm>
            <a:off x="0" y="90314"/>
            <a:ext cx="545977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09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10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38364189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282BE-549A-9D34-E8A4-48543F055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A693AC9-D5D5-E8CE-3C15-E3788A29C126}"/>
              </a:ext>
            </a:extLst>
          </p:cNvPr>
          <p:cNvSpPr/>
          <p:nvPr/>
        </p:nvSpPr>
        <p:spPr>
          <a:xfrm>
            <a:off x="6096000" y="90314"/>
            <a:ext cx="5948039" cy="3433936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>
                <a:latin typeface="Consolas" panose="020B0609020204030204" pitchFamily="49" charset="0"/>
              </a:rPr>
              <a:t>INSIDE WHLIE</a:t>
            </a:r>
          </a:p>
          <a:p>
            <a:r>
              <a:rPr lang="sv-SE">
                <a:latin typeface="Consolas" panose="020B0609020204030204" pitchFamily="49" charset="0"/>
              </a:rPr>
              <a:t>i = 3</a:t>
            </a:r>
          </a:p>
          <a:p>
            <a:r>
              <a:rPr lang="sv-SE">
                <a:latin typeface="Consolas" panose="020B0609020204030204" pitchFamily="49" charset="0"/>
              </a:rPr>
              <a:t>j = 3</a:t>
            </a:r>
          </a:p>
          <a:p>
            <a:r>
              <a:rPr lang="en-US" err="1">
                <a:latin typeface="Consolas" panose="020B0609020204030204" pitchFamily="49" charset="0"/>
              </a:rPr>
              <a:t>idx</a:t>
            </a:r>
            <a:r>
              <a:rPr lang="en-US">
                <a:latin typeface="Consolas" panose="020B0609020204030204" pitchFamily="49" charset="0"/>
              </a:rPr>
              <a:t>:  0    1    2    3    4</a:t>
            </a:r>
          </a:p>
          <a:p>
            <a:r>
              <a:rPr lang="sv-SE">
                <a:latin typeface="Consolas" panose="020B0609020204030204" pitchFamily="49" charset="0"/>
              </a:rPr>
              <a:t>L = ['a', 'b', 'c', 'c', 'd']</a:t>
            </a:r>
          </a:p>
          <a:p>
            <a:r>
              <a:rPr lang="sv-SE">
                <a:latin typeface="Consolas" panose="020B0609020204030204" pitchFamily="49" charset="0"/>
              </a:rPr>
              <a:t>item = e</a:t>
            </a:r>
          </a:p>
          <a:p>
            <a:r>
              <a:rPr lang="sv-SE">
                <a:latin typeface="Consolas" panose="020B0609020204030204" pitchFamily="49" charset="0"/>
              </a:rPr>
              <a:t>    0: a</a:t>
            </a:r>
          </a:p>
          <a:p>
            <a:r>
              <a:rPr lang="sv-SE">
                <a:latin typeface="Consolas" panose="020B0609020204030204" pitchFamily="49" charset="0"/>
              </a:rPr>
              <a:t>    -------- ↓ sorted sublist</a:t>
            </a:r>
          </a:p>
          <a:p>
            <a:r>
              <a:rPr lang="sv-SE">
                <a:latin typeface="Consolas" panose="020B0609020204030204" pitchFamily="49" charset="0"/>
              </a:rPr>
              <a:t>    1: bb</a:t>
            </a:r>
          </a:p>
          <a:p>
            <a:r>
              <a:rPr lang="sv-SE">
                <a:latin typeface="Consolas" panose="020B0609020204030204" pitchFamily="49" charset="0"/>
              </a:rPr>
              <a:t>    2: ccc</a:t>
            </a:r>
          </a:p>
          <a:p>
            <a:r>
              <a:rPr lang="sv-SE">
                <a:latin typeface="Consolas" panose="020B0609020204030204" pitchFamily="49" charset="0"/>
              </a:rPr>
              <a:t>    3: ccc</a:t>
            </a:r>
          </a:p>
          <a:p>
            <a:r>
              <a:rPr lang="sv-SE">
                <a:latin typeface="Consolas" panose="020B0609020204030204" pitchFamily="49" charset="0"/>
              </a:rPr>
              <a:t>    4: dddd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7218CAB-D439-D803-CA67-6A91EC1D7361}"/>
              </a:ext>
            </a:extLst>
          </p:cNvPr>
          <p:cNvSpPr/>
          <p:nvPr/>
        </p:nvSpPr>
        <p:spPr>
          <a:xfrm>
            <a:off x="420580" y="90312"/>
            <a:ext cx="5136841" cy="6767687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second to "last" item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save for later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Shift until we: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* get to end of list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* find a bigger (or equal) item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"TOP OF WHILE"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"INSIDE WHLIE"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"AFTER INSERTING"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2C30C4-4AD1-F3BF-7631-E83F7BDEEB30}"/>
              </a:ext>
            </a:extLst>
          </p:cNvPr>
          <p:cNvSpPr txBox="1"/>
          <p:nvPr/>
        </p:nvSpPr>
        <p:spPr>
          <a:xfrm>
            <a:off x="0" y="90314"/>
            <a:ext cx="545977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09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10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639015582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50888-5572-1733-F77E-68C0DE283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9421EC6-72AA-03AC-D95E-A32B5ED787BA}"/>
              </a:ext>
            </a:extLst>
          </p:cNvPr>
          <p:cNvSpPr/>
          <p:nvPr/>
        </p:nvSpPr>
        <p:spPr>
          <a:xfrm>
            <a:off x="6096000" y="90314"/>
            <a:ext cx="5948039" cy="3433936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>
                <a:latin typeface="Consolas" panose="020B0609020204030204" pitchFamily="49" charset="0"/>
              </a:rPr>
              <a:t>INSIDE WHLIE</a:t>
            </a:r>
          </a:p>
          <a:p>
            <a:r>
              <a:rPr lang="sv-SE">
                <a:latin typeface="Consolas" panose="020B0609020204030204" pitchFamily="49" charset="0"/>
              </a:rPr>
              <a:t>i = 3</a:t>
            </a:r>
          </a:p>
          <a:p>
            <a:r>
              <a:rPr lang="sv-SE">
                <a:latin typeface="Consolas" panose="020B0609020204030204" pitchFamily="49" charset="0"/>
              </a:rPr>
              <a:t>j = 4</a:t>
            </a:r>
          </a:p>
          <a:p>
            <a:r>
              <a:rPr lang="en-US" err="1">
                <a:latin typeface="Consolas" panose="020B0609020204030204" pitchFamily="49" charset="0"/>
              </a:rPr>
              <a:t>idx</a:t>
            </a:r>
            <a:r>
              <a:rPr lang="en-US">
                <a:latin typeface="Consolas" panose="020B0609020204030204" pitchFamily="49" charset="0"/>
              </a:rPr>
              <a:t>:  0    1    2    3    4</a:t>
            </a:r>
          </a:p>
          <a:p>
            <a:r>
              <a:rPr lang="sv-SE">
                <a:latin typeface="Consolas" panose="020B0609020204030204" pitchFamily="49" charset="0"/>
              </a:rPr>
              <a:t>L = ['a', 'b', 'c', 'd', 'd']</a:t>
            </a:r>
          </a:p>
          <a:p>
            <a:r>
              <a:rPr lang="sv-SE">
                <a:latin typeface="Consolas" panose="020B0609020204030204" pitchFamily="49" charset="0"/>
              </a:rPr>
              <a:t>item = e</a:t>
            </a:r>
          </a:p>
          <a:p>
            <a:r>
              <a:rPr lang="sv-SE">
                <a:latin typeface="Consolas" panose="020B0609020204030204" pitchFamily="49" charset="0"/>
              </a:rPr>
              <a:t>    0: a</a:t>
            </a:r>
          </a:p>
          <a:p>
            <a:r>
              <a:rPr lang="sv-SE">
                <a:latin typeface="Consolas" panose="020B0609020204030204" pitchFamily="49" charset="0"/>
              </a:rPr>
              <a:t>    -------- ↓ sorted sublist</a:t>
            </a:r>
          </a:p>
          <a:p>
            <a:r>
              <a:rPr lang="sv-SE">
                <a:latin typeface="Consolas" panose="020B0609020204030204" pitchFamily="49" charset="0"/>
              </a:rPr>
              <a:t>    1: bb</a:t>
            </a:r>
          </a:p>
          <a:p>
            <a:r>
              <a:rPr lang="sv-SE">
                <a:latin typeface="Consolas" panose="020B0609020204030204" pitchFamily="49" charset="0"/>
              </a:rPr>
              <a:t>    2: ccc</a:t>
            </a:r>
          </a:p>
          <a:p>
            <a:r>
              <a:rPr lang="sv-SE">
                <a:latin typeface="Consolas" panose="020B0609020204030204" pitchFamily="49" charset="0"/>
              </a:rPr>
              <a:t>    3: dddd</a:t>
            </a:r>
          </a:p>
          <a:p>
            <a:r>
              <a:rPr lang="sv-SE">
                <a:latin typeface="Consolas" panose="020B0609020204030204" pitchFamily="49" charset="0"/>
              </a:rPr>
              <a:t>    4: dddd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3A75A5-E379-7754-C4F0-DC7FA142D995}"/>
              </a:ext>
            </a:extLst>
          </p:cNvPr>
          <p:cNvSpPr/>
          <p:nvPr/>
        </p:nvSpPr>
        <p:spPr>
          <a:xfrm>
            <a:off x="420580" y="90312"/>
            <a:ext cx="5136841" cy="6767687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second to "last" item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save for later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Shift until we: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* get to end of list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* find a bigger (or equal) item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"TOP OF WHILE"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"INSIDE WHLIE"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"AFTER INSERTING"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2D4BA3-B9E0-DE3E-118A-357F3D0CCFDE}"/>
              </a:ext>
            </a:extLst>
          </p:cNvPr>
          <p:cNvSpPr txBox="1"/>
          <p:nvPr/>
        </p:nvSpPr>
        <p:spPr>
          <a:xfrm>
            <a:off x="0" y="90314"/>
            <a:ext cx="545977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09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10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85372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50981-F8C4-D3DA-4069-008322E62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51B9826-4A8B-0D52-BA39-540D162ECA12}"/>
              </a:ext>
            </a:extLst>
          </p:cNvPr>
          <p:cNvSpPr/>
          <p:nvPr/>
        </p:nvSpPr>
        <p:spPr>
          <a:xfrm>
            <a:off x="6230256" y="52649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E04CCF5-92F5-7F8F-C2C3-85490D8A16DA}"/>
              </a:ext>
            </a:extLst>
          </p:cNvPr>
          <p:cNvSpPr/>
          <p:nvPr/>
        </p:nvSpPr>
        <p:spPr>
          <a:xfrm>
            <a:off x="7739560" y="52649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D8D73C1-CF72-4574-58D3-D772BA32B638}"/>
              </a:ext>
            </a:extLst>
          </p:cNvPr>
          <p:cNvSpPr/>
          <p:nvPr/>
        </p:nvSpPr>
        <p:spPr>
          <a:xfrm>
            <a:off x="9248864" y="52649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868729B-A364-89F6-2610-9E7AF24901C2}"/>
              </a:ext>
            </a:extLst>
          </p:cNvPr>
          <p:cNvSpPr/>
          <p:nvPr/>
        </p:nvSpPr>
        <p:spPr>
          <a:xfrm>
            <a:off x="193038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7D4542D-52EE-6DF7-13AB-EEA27EC2F7A0}"/>
              </a:ext>
            </a:extLst>
          </p:cNvPr>
          <p:cNvSpPr/>
          <p:nvPr/>
        </p:nvSpPr>
        <p:spPr>
          <a:xfrm>
            <a:off x="1702340" y="52649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9CCD29B-98EC-3BB7-1145-A25D471FDC9C}"/>
              </a:ext>
            </a:extLst>
          </p:cNvPr>
          <p:cNvSpPr/>
          <p:nvPr/>
        </p:nvSpPr>
        <p:spPr>
          <a:xfrm>
            <a:off x="3211642" y="56616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DB57129-244C-E10B-9938-A133C1A85C65}"/>
              </a:ext>
            </a:extLst>
          </p:cNvPr>
          <p:cNvSpPr/>
          <p:nvPr/>
        </p:nvSpPr>
        <p:spPr>
          <a:xfrm>
            <a:off x="4720944" y="56616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2C42E16-CABF-A813-9DF9-BEC80FA79139}"/>
              </a:ext>
            </a:extLst>
          </p:cNvPr>
          <p:cNvGrpSpPr/>
          <p:nvPr/>
        </p:nvGrpSpPr>
        <p:grpSpPr>
          <a:xfrm>
            <a:off x="6363592" y="2480310"/>
            <a:ext cx="922047" cy="1066693"/>
            <a:chOff x="326376" y="2476500"/>
            <a:chExt cx="922047" cy="106669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6A21C6-F424-351B-8A2B-D4A2D211A916}"/>
                </a:ext>
              </a:extLst>
            </p:cNvPr>
            <p:cNvSpPr txBox="1"/>
            <p:nvPr/>
          </p:nvSpPr>
          <p:spPr>
            <a:xfrm>
              <a:off x="326376" y="3081528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FFD08D3-B3D1-B5BD-E7FB-7BF1E2110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399" y="2476500"/>
              <a:ext cx="0" cy="43434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475A043-862B-DBD7-8136-2C0894B4647F}"/>
              </a:ext>
            </a:extLst>
          </p:cNvPr>
          <p:cNvGrpSpPr/>
          <p:nvPr/>
        </p:nvGrpSpPr>
        <p:grpSpPr>
          <a:xfrm>
            <a:off x="7681307" y="2480310"/>
            <a:ext cx="1305226" cy="1066693"/>
            <a:chOff x="1669114" y="2476500"/>
            <a:chExt cx="1305226" cy="106669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85CB38-A18B-8AFF-87F9-B1CF0838624D}"/>
                </a:ext>
              </a:extLst>
            </p:cNvPr>
            <p:cNvSpPr txBox="1"/>
            <p:nvPr/>
          </p:nvSpPr>
          <p:spPr>
            <a:xfrm>
              <a:off x="1669114" y="3081528"/>
              <a:ext cx="13052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L[i+1]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FC9E00A-CA42-83C4-D552-8940982031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1727" y="2476500"/>
              <a:ext cx="0" cy="43434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BBA4FB2-E41F-9A9A-2E9C-2761D4C9ED2A}"/>
              </a:ext>
            </a:extLst>
          </p:cNvPr>
          <p:cNvSpPr/>
          <p:nvPr/>
        </p:nvSpPr>
        <p:spPr>
          <a:xfrm>
            <a:off x="10758170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279787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E168B-0DA2-202A-027D-E0F7ABDD3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41A3DBB-F564-7E94-824B-87FF05D53FE7}"/>
              </a:ext>
            </a:extLst>
          </p:cNvPr>
          <p:cNvSpPr/>
          <p:nvPr/>
        </p:nvSpPr>
        <p:spPr>
          <a:xfrm>
            <a:off x="6096000" y="90314"/>
            <a:ext cx="5948039" cy="3433936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>
                <a:latin typeface="Consolas" panose="020B0609020204030204" pitchFamily="49" charset="0"/>
              </a:rPr>
              <a:t>AFTER INSERTING</a:t>
            </a:r>
          </a:p>
          <a:p>
            <a:r>
              <a:rPr lang="sv-SE">
                <a:latin typeface="Consolas" panose="020B0609020204030204" pitchFamily="49" charset="0"/>
              </a:rPr>
              <a:t>i = 3</a:t>
            </a:r>
          </a:p>
          <a:p>
            <a:r>
              <a:rPr lang="sv-SE">
                <a:latin typeface="Consolas" panose="020B0609020204030204" pitchFamily="49" charset="0"/>
              </a:rPr>
              <a:t>j = 4</a:t>
            </a:r>
          </a:p>
          <a:p>
            <a:r>
              <a:rPr lang="en-US" err="1">
                <a:latin typeface="Consolas" panose="020B0609020204030204" pitchFamily="49" charset="0"/>
              </a:rPr>
              <a:t>idx</a:t>
            </a:r>
            <a:r>
              <a:rPr lang="en-US">
                <a:latin typeface="Consolas" panose="020B0609020204030204" pitchFamily="49" charset="0"/>
              </a:rPr>
              <a:t>:  0    1    2    3    4</a:t>
            </a:r>
          </a:p>
          <a:p>
            <a:r>
              <a:rPr lang="sv-SE">
                <a:latin typeface="Consolas" panose="020B0609020204030204" pitchFamily="49" charset="0"/>
              </a:rPr>
              <a:t>L = ['a', 'b', 'c', 'd', 'e']</a:t>
            </a:r>
          </a:p>
          <a:p>
            <a:r>
              <a:rPr lang="sv-SE">
                <a:latin typeface="Consolas" panose="020B0609020204030204" pitchFamily="49" charset="0"/>
              </a:rPr>
              <a:t>item = e</a:t>
            </a:r>
          </a:p>
          <a:p>
            <a:r>
              <a:rPr lang="sv-SE">
                <a:latin typeface="Consolas" panose="020B0609020204030204" pitchFamily="49" charset="0"/>
              </a:rPr>
              <a:t>    0: a</a:t>
            </a:r>
          </a:p>
          <a:p>
            <a:r>
              <a:rPr lang="sv-SE">
                <a:latin typeface="Consolas" panose="020B0609020204030204" pitchFamily="49" charset="0"/>
              </a:rPr>
              <a:t>    -------- ↓ sorted sublist</a:t>
            </a:r>
          </a:p>
          <a:p>
            <a:r>
              <a:rPr lang="sv-SE">
                <a:latin typeface="Consolas" panose="020B0609020204030204" pitchFamily="49" charset="0"/>
              </a:rPr>
              <a:t>    1: bb</a:t>
            </a:r>
          </a:p>
          <a:p>
            <a:r>
              <a:rPr lang="sv-SE">
                <a:latin typeface="Consolas" panose="020B0609020204030204" pitchFamily="49" charset="0"/>
              </a:rPr>
              <a:t>    2: ccc</a:t>
            </a:r>
          </a:p>
          <a:p>
            <a:r>
              <a:rPr lang="sv-SE">
                <a:latin typeface="Consolas" panose="020B0609020204030204" pitchFamily="49" charset="0"/>
              </a:rPr>
              <a:t>    3: dddd</a:t>
            </a:r>
          </a:p>
          <a:p>
            <a:r>
              <a:rPr lang="sv-SE">
                <a:latin typeface="Consolas" panose="020B0609020204030204" pitchFamily="49" charset="0"/>
              </a:rPr>
              <a:t>    4: eeeee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AC38E03-6506-6C74-FF47-6A00529A7D2B}"/>
              </a:ext>
            </a:extLst>
          </p:cNvPr>
          <p:cNvSpPr/>
          <p:nvPr/>
        </p:nvSpPr>
        <p:spPr>
          <a:xfrm>
            <a:off x="420580" y="90312"/>
            <a:ext cx="5136841" cy="6767687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second to "last" item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save for later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Shift until we: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* get to end of list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* find a bigger (or equal) item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"TOP OF WHILE"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"INSIDE WHLIE"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"AFTER INSERTING"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DE436C-BAAC-D284-0F40-C216D5AE3CE7}"/>
              </a:ext>
            </a:extLst>
          </p:cNvPr>
          <p:cNvSpPr txBox="1"/>
          <p:nvPr/>
        </p:nvSpPr>
        <p:spPr>
          <a:xfrm>
            <a:off x="0" y="90314"/>
            <a:ext cx="545977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09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10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207937607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BFFB3-3113-DDD3-C7BD-0435291B7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6A8416E-355F-3826-E909-52E5FC10AFF2}"/>
              </a:ext>
            </a:extLst>
          </p:cNvPr>
          <p:cNvSpPr/>
          <p:nvPr/>
        </p:nvSpPr>
        <p:spPr>
          <a:xfrm>
            <a:off x="6096000" y="90314"/>
            <a:ext cx="5948039" cy="3433936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>
                <a:latin typeface="Consolas" panose="020B0609020204030204" pitchFamily="49" charset="0"/>
              </a:rPr>
              <a:t>FINISHED</a:t>
            </a:r>
          </a:p>
          <a:p>
            <a:r>
              <a:rPr lang="sv-SE">
                <a:latin typeface="Consolas" panose="020B0609020204030204" pitchFamily="49" charset="0"/>
              </a:rPr>
              <a:t>i = 3</a:t>
            </a:r>
          </a:p>
          <a:p>
            <a:r>
              <a:rPr lang="sv-SE">
                <a:latin typeface="Consolas" panose="020B0609020204030204" pitchFamily="49" charset="0"/>
              </a:rPr>
              <a:t>j = 4</a:t>
            </a:r>
          </a:p>
          <a:p>
            <a:r>
              <a:rPr lang="en-US" err="1">
                <a:latin typeface="Consolas" panose="020B0609020204030204" pitchFamily="49" charset="0"/>
              </a:rPr>
              <a:t>idx</a:t>
            </a:r>
            <a:r>
              <a:rPr lang="en-US">
                <a:latin typeface="Consolas" panose="020B0609020204030204" pitchFamily="49" charset="0"/>
              </a:rPr>
              <a:t>:  0    1    2    3    4</a:t>
            </a:r>
          </a:p>
          <a:p>
            <a:r>
              <a:rPr lang="sv-SE">
                <a:latin typeface="Consolas" panose="020B0609020204030204" pitchFamily="49" charset="0"/>
              </a:rPr>
              <a:t>L = ['a', 'b', 'c', 'd', 'e']</a:t>
            </a:r>
          </a:p>
          <a:p>
            <a:r>
              <a:rPr lang="sv-SE">
                <a:latin typeface="Consolas" panose="020B0609020204030204" pitchFamily="49" charset="0"/>
              </a:rPr>
              <a:t>item = e</a:t>
            </a:r>
          </a:p>
          <a:p>
            <a:r>
              <a:rPr lang="sv-SE">
                <a:latin typeface="Consolas" panose="020B0609020204030204" pitchFamily="49" charset="0"/>
              </a:rPr>
              <a:t>    -------- ↓ sorted sublist</a:t>
            </a:r>
          </a:p>
          <a:p>
            <a:r>
              <a:rPr lang="sv-SE">
                <a:latin typeface="Consolas" panose="020B0609020204030204" pitchFamily="49" charset="0"/>
              </a:rPr>
              <a:t>    0: a</a:t>
            </a:r>
          </a:p>
          <a:p>
            <a:r>
              <a:rPr lang="sv-SE">
                <a:latin typeface="Consolas" panose="020B0609020204030204" pitchFamily="49" charset="0"/>
              </a:rPr>
              <a:t>    1: bb</a:t>
            </a:r>
          </a:p>
          <a:p>
            <a:r>
              <a:rPr lang="sv-SE">
                <a:latin typeface="Consolas" panose="020B0609020204030204" pitchFamily="49" charset="0"/>
              </a:rPr>
              <a:t>    2: ccc</a:t>
            </a:r>
          </a:p>
          <a:p>
            <a:r>
              <a:rPr lang="sv-SE">
                <a:latin typeface="Consolas" panose="020B0609020204030204" pitchFamily="49" charset="0"/>
              </a:rPr>
              <a:t>    3: dddd</a:t>
            </a:r>
          </a:p>
          <a:p>
            <a:r>
              <a:rPr lang="sv-SE">
                <a:latin typeface="Consolas" panose="020B0609020204030204" pitchFamily="49" charset="0"/>
              </a:rPr>
              <a:t>    4: eeeee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6D7807D-800D-71EB-456C-09674FE135BF}"/>
              </a:ext>
            </a:extLst>
          </p:cNvPr>
          <p:cNvSpPr/>
          <p:nvPr/>
        </p:nvSpPr>
        <p:spPr>
          <a:xfrm>
            <a:off x="420580" y="90312"/>
            <a:ext cx="5136841" cy="6767687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second to "last" item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save for later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Shift until we: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* get to end of list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* find a bigger (or equal) item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"TOP OF WHILE"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"INSIDE WHLIE"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"AFTER INSERTING"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123879-BB50-1EF3-7E75-47BFFABFFD06}"/>
              </a:ext>
            </a:extLst>
          </p:cNvPr>
          <p:cNvSpPr txBox="1"/>
          <p:nvPr/>
        </p:nvSpPr>
        <p:spPr>
          <a:xfrm>
            <a:off x="0" y="90314"/>
            <a:ext cx="545977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09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10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87700517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F597E-E1F9-D293-8DA5-F40D7ABBD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7E52959-5B97-1D62-68BF-17F6DF31753F}"/>
              </a:ext>
            </a:extLst>
          </p:cNvPr>
          <p:cNvSpPr/>
          <p:nvPr/>
        </p:nvSpPr>
        <p:spPr>
          <a:xfrm>
            <a:off x="420580" y="90312"/>
            <a:ext cx="5136841" cy="6767687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second to "last" item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save for later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Shift until we: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* get to end of list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* find a bigger (or equal) item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"TOP OF WHILE"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"INSIDE WHLIE"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"AFTER INSERTING"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2F8D0E-7835-8B5F-EDFD-B2B0A4F8E21F}"/>
              </a:ext>
            </a:extLst>
          </p:cNvPr>
          <p:cNvSpPr txBox="1"/>
          <p:nvPr/>
        </p:nvSpPr>
        <p:spPr>
          <a:xfrm>
            <a:off x="0" y="90314"/>
            <a:ext cx="545977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09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10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19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16D30C-D2EE-1C6D-D9F1-8B82C288078F}"/>
              </a:ext>
            </a:extLst>
          </p:cNvPr>
          <p:cNvSpPr/>
          <p:nvPr/>
        </p:nvSpPr>
        <p:spPr>
          <a:xfrm>
            <a:off x="6634581" y="1156664"/>
            <a:ext cx="4158479" cy="4034092"/>
          </a:xfrm>
          <a:prstGeom prst="roundRect">
            <a:avLst>
              <a:gd name="adj" fmla="val 278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>
                <a:solidFill>
                  <a:srgbClr val="002B36"/>
                </a:solidFill>
                <a:latin typeface="Consolas" panose="020B0609020204030204" pitchFamily="49" charset="0"/>
              </a:rPr>
              <a:t>Insertion Worst</a:t>
            </a:r>
          </a:p>
          <a:p>
            <a:r>
              <a:rPr lang="pt-BR">
                <a:solidFill>
                  <a:srgbClr val="268BD2"/>
                </a:solidFill>
                <a:latin typeface="Consolas" panose="020B0609020204030204" pitchFamily="49" charset="0"/>
              </a:rPr>
              <a:t>=============================</a:t>
            </a:r>
            <a:endParaRPr lang="pt-BR">
              <a:solidFill>
                <a:srgbClr val="839496"/>
              </a:solidFill>
              <a:latin typeface="Consolas" panose="020B0609020204030204" pitchFamily="49" charset="0"/>
            </a:endParaRPr>
          </a:p>
          <a:p>
            <a:r>
              <a:rPr lang="pt-BR">
                <a:solidFill>
                  <a:srgbClr val="002B36"/>
                </a:solidFill>
                <a:latin typeface="Consolas" panose="020B0609020204030204" pitchFamily="49" charset="0"/>
              </a:rPr>
              <a:t>i    n_comps  n_swaps  total</a:t>
            </a:r>
          </a:p>
          <a:p>
            <a:r>
              <a:rPr lang="pt-BR">
                <a:solidFill>
                  <a:srgbClr val="268BD2"/>
                </a:solidFill>
                <a:latin typeface="Consolas" panose="020B0609020204030204" pitchFamily="49" charset="0"/>
              </a:rPr>
              <a:t>-----------------------------</a:t>
            </a:r>
            <a:endParaRPr lang="pt-BR">
              <a:solidFill>
                <a:srgbClr val="839496"/>
              </a:solidFill>
              <a:latin typeface="Consolas" panose="020B0609020204030204" pitchFamily="49" charset="0"/>
            </a:endParaRPr>
          </a:p>
          <a:p>
            <a:r>
              <a:rPr lang="pt-BR">
                <a:solidFill>
                  <a:srgbClr val="002B36"/>
                </a:solidFill>
                <a:latin typeface="Consolas" panose="020B0609020204030204" pitchFamily="49" charset="0"/>
              </a:rPr>
              <a:t>0    1        2         3</a:t>
            </a:r>
          </a:p>
          <a:p>
            <a:r>
              <a:rPr lang="pt-BR">
                <a:solidFill>
                  <a:srgbClr val="002B36"/>
                </a:solidFill>
                <a:latin typeface="Consolas" panose="020B0609020204030204" pitchFamily="49" charset="0"/>
              </a:rPr>
              <a:t>1    2        3         5</a:t>
            </a:r>
          </a:p>
          <a:p>
            <a:r>
              <a:rPr lang="pt-BR">
                <a:solidFill>
                  <a:srgbClr val="002B36"/>
                </a:solidFill>
                <a:latin typeface="Consolas" panose="020B0609020204030204" pitchFamily="49" charset="0"/>
              </a:rPr>
              <a:t>2    3        4         7</a:t>
            </a:r>
          </a:p>
          <a:p>
            <a:r>
              <a:rPr lang="pt-BR">
                <a:solidFill>
                  <a:srgbClr val="002B36"/>
                </a:solidFill>
                <a:latin typeface="Consolas" panose="020B0609020204030204" pitchFamily="49" charset="0"/>
              </a:rPr>
              <a:t>...</a:t>
            </a:r>
          </a:p>
          <a:p>
            <a:r>
              <a:rPr lang="pt-BR">
                <a:solidFill>
                  <a:srgbClr val="002B36"/>
                </a:solidFill>
                <a:latin typeface="Consolas" panose="020B0609020204030204" pitchFamily="49" charset="0"/>
              </a:rPr>
              <a:t>n-2  n-2      n-1       2n-3</a:t>
            </a:r>
          </a:p>
          <a:p>
            <a:r>
              <a:rPr lang="pt-BR">
                <a:solidFill>
                  <a:srgbClr val="002B36"/>
                </a:solidFill>
                <a:latin typeface="Consolas" panose="020B0609020204030204" pitchFamily="49" charset="0"/>
              </a:rPr>
              <a:t>n-1  n-1      n         2n-1</a:t>
            </a:r>
          </a:p>
          <a:p>
            <a:r>
              <a:rPr lang="pt-BR">
                <a:solidFill>
                  <a:srgbClr val="268BD2"/>
                </a:solidFill>
                <a:latin typeface="Consolas" panose="020B0609020204030204" pitchFamily="49" charset="0"/>
              </a:rPr>
              <a:t>-----------------------------</a:t>
            </a:r>
            <a:endParaRPr lang="pt-BR">
              <a:solidFill>
                <a:srgbClr val="839496"/>
              </a:solidFill>
              <a:latin typeface="Consolas" panose="020B0609020204030204" pitchFamily="49" charset="0"/>
            </a:endParaRPr>
          </a:p>
          <a:p>
            <a:endParaRPr lang="pt-BR" b="0">
              <a:solidFill>
                <a:srgbClr val="002B36"/>
              </a:solidFill>
              <a:effectLst/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4AB078-EB7C-38F0-7F0B-F8BF556517D2}"/>
                  </a:ext>
                </a:extLst>
              </p:cNvPr>
              <p:cNvSpPr txBox="1"/>
              <p:nvPr/>
            </p:nvSpPr>
            <p:spPr>
              <a:xfrm>
                <a:off x="7230895" y="4159033"/>
                <a:ext cx="872230" cy="8705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4AB078-EB7C-38F0-7F0B-F8BF55651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895" y="4159033"/>
                <a:ext cx="872230" cy="8705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23EA71-FF52-A19C-2A56-DB17C9B8D74F}"/>
                  </a:ext>
                </a:extLst>
              </p:cNvPr>
              <p:cNvSpPr txBox="1"/>
              <p:nvPr/>
            </p:nvSpPr>
            <p:spPr>
              <a:xfrm>
                <a:off x="9494701" y="4159033"/>
                <a:ext cx="872230" cy="8705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23EA71-FF52-A19C-2A56-DB17C9B8D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4701" y="4159033"/>
                <a:ext cx="872230" cy="870559"/>
              </a:xfrm>
              <a:prstGeom prst="rect">
                <a:avLst/>
              </a:prstGeom>
              <a:blipFill>
                <a:blip r:embed="rId3"/>
                <a:stretch>
                  <a:fillRect r="-25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EA39E7-BE69-7A96-32F8-5F49DC6919CE}"/>
              </a:ext>
            </a:extLst>
          </p:cNvPr>
          <p:cNvSpPr/>
          <p:nvPr/>
        </p:nvSpPr>
        <p:spPr>
          <a:xfrm>
            <a:off x="6352927" y="5415487"/>
            <a:ext cx="3161583" cy="1415134"/>
          </a:xfrm>
          <a:prstGeom prst="roundRect">
            <a:avLst>
              <a:gd name="adj" fmla="val 2786"/>
            </a:avLst>
          </a:prstGeom>
          <a:solidFill>
            <a:srgbClr val="268BD2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 b="0">
                <a:solidFill>
                  <a:schemeClr val="bg1"/>
                </a:solidFill>
                <a:effectLst/>
              </a:rPr>
              <a:t>What is the overall running time?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3573E2-5549-B60D-ECEF-570516085D05}"/>
                  </a:ext>
                </a:extLst>
              </p:cNvPr>
              <p:cNvSpPr txBox="1"/>
              <p:nvPr/>
            </p:nvSpPr>
            <p:spPr>
              <a:xfrm>
                <a:off x="8277705" y="4159033"/>
                <a:ext cx="872230" cy="8705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3573E2-5549-B60D-ECEF-570516085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705" y="4159033"/>
                <a:ext cx="872230" cy="8705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A6A21151-C84A-BD08-EF19-2241ADF9084E}"/>
                  </a:ext>
                </a:extLst>
              </p:cNvPr>
              <p:cNvSpPr/>
              <p:nvPr/>
            </p:nvSpPr>
            <p:spPr>
              <a:xfrm>
                <a:off x="9766732" y="5625635"/>
                <a:ext cx="1200398" cy="766238"/>
              </a:xfrm>
              <a:prstGeom prst="roundRect">
                <a:avLst>
                  <a:gd name="adj" fmla="val 2786"/>
                </a:avLst>
              </a:prstGeom>
              <a:solidFill>
                <a:srgbClr val="268BD2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A6A21151-C84A-BD08-EF19-2241ADF908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6732" y="5625635"/>
                <a:ext cx="1200398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402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6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310DD-C9E9-30DF-3D95-C1631F5B0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3A54C18-65EC-A2B9-C4AD-F143054C3136}"/>
              </a:ext>
            </a:extLst>
          </p:cNvPr>
          <p:cNvSpPr/>
          <p:nvPr/>
        </p:nvSpPr>
        <p:spPr>
          <a:xfrm>
            <a:off x="420580" y="90312"/>
            <a:ext cx="5136841" cy="6767687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insertionsort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second to "last" item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save for later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Shift until we: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* get to end of list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 * find a bigger (or equal) item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"TOP OF WHILE"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"INSIDE WHLIE"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"AFTER INSERTING"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FC2BAF-D738-670D-ACDA-D84BD149B9CF}"/>
              </a:ext>
            </a:extLst>
          </p:cNvPr>
          <p:cNvSpPr txBox="1"/>
          <p:nvPr/>
        </p:nvSpPr>
        <p:spPr>
          <a:xfrm>
            <a:off x="0" y="90314"/>
            <a:ext cx="545977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09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10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D7C638-8339-95DF-FF8D-3E382636DC86}"/>
                  </a:ext>
                </a:extLst>
              </p:cNvPr>
              <p:cNvSpPr txBox="1"/>
              <p:nvPr/>
            </p:nvSpPr>
            <p:spPr>
              <a:xfrm>
                <a:off x="5772150" y="276225"/>
                <a:ext cx="5667375" cy="6555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/>
                  <a:t>Why insertion sort is good:</a:t>
                </a:r>
              </a:p>
              <a:p>
                <a:r>
                  <a:rPr lang="en-US" sz="2800"/>
                  <a:t>1) Faster than bubble sort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/>
                  <a:t>While loop short-circuits as soon as we find correct spot</a:t>
                </a:r>
              </a:p>
              <a:p>
                <a:endParaRPr lang="en-US" sz="2800"/>
              </a:p>
              <a:p>
                <a:r>
                  <a:rPr lang="en-US" sz="2800"/>
                  <a:t>2) Adaptive to rabbits AND turtles (that while loop is great)</a:t>
                </a:r>
              </a:p>
              <a:p>
                <a:endParaRPr lang="en-US" sz="2800"/>
              </a:p>
              <a:p>
                <a:r>
                  <a:rPr lang="en-US" sz="2800"/>
                  <a:t>3) Most importantly… </a:t>
                </a:r>
                <a:r>
                  <a:rPr lang="en-US" sz="2800" b="1"/>
                  <a:t>Insertion sort is the fastest sorting algorithm on random lists with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𝟐𝟎</m:t>
                    </m:r>
                  </m:oMath>
                </a14:m>
                <a:endParaRPr lang="en-US" sz="2800" b="1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/>
                  <a:t>For n &gt; 20, we’ll use more complicated algorithms (next week)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D7C638-8339-95DF-FF8D-3E382636D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150" y="276225"/>
                <a:ext cx="5667375" cy="6555641"/>
              </a:xfrm>
              <a:prstGeom prst="rect">
                <a:avLst/>
              </a:prstGeom>
              <a:blipFill>
                <a:blip r:embed="rId2"/>
                <a:stretch>
                  <a:fillRect l="-2258" t="-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785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4A9C0A51-8ECA-E7FF-9F33-9ED2C363C0BE}"/>
                  </a:ext>
                </a:extLst>
              </p:cNvPr>
              <p:cNvSpPr/>
              <p:nvPr/>
            </p:nvSpPr>
            <p:spPr>
              <a:xfrm>
                <a:off x="2213283" y="2154071"/>
                <a:ext cx="1200398" cy="766238"/>
              </a:xfrm>
              <a:prstGeom prst="roundRect">
                <a:avLst>
                  <a:gd name="adj" fmla="val 2786"/>
                </a:avLst>
              </a:prstGeom>
              <a:solidFill>
                <a:srgbClr val="C00000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4A9C0A51-8ECA-E7FF-9F33-9ED2C363C0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283" y="2154071"/>
                <a:ext cx="1200398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85B33CC-A141-D0B9-6461-D8178CEC9E6B}"/>
              </a:ext>
            </a:extLst>
          </p:cNvPr>
          <p:cNvSpPr txBox="1"/>
          <p:nvPr/>
        </p:nvSpPr>
        <p:spPr>
          <a:xfrm>
            <a:off x="2213283" y="1285875"/>
            <a:ext cx="1099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Worst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1A6077-BEE8-5198-F566-B101B7D55CF1}"/>
              </a:ext>
            </a:extLst>
          </p:cNvPr>
          <p:cNvSpPr txBox="1"/>
          <p:nvPr/>
        </p:nvSpPr>
        <p:spPr>
          <a:xfrm>
            <a:off x="3708708" y="1285875"/>
            <a:ext cx="878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Best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2B5484-8069-5E9E-7EB4-8944C539579B}"/>
              </a:ext>
            </a:extLst>
          </p:cNvPr>
          <p:cNvSpPr txBox="1"/>
          <p:nvPr/>
        </p:nvSpPr>
        <p:spPr>
          <a:xfrm>
            <a:off x="4756458" y="1304270"/>
            <a:ext cx="1401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Average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B7B97F2-9CA4-2642-AB29-1B67CA6AA9A9}"/>
                  </a:ext>
                </a:extLst>
              </p:cNvPr>
              <p:cNvSpPr/>
              <p:nvPr/>
            </p:nvSpPr>
            <p:spPr>
              <a:xfrm>
                <a:off x="3539982" y="2154071"/>
                <a:ext cx="1200398" cy="766238"/>
              </a:xfrm>
              <a:prstGeom prst="roundRect">
                <a:avLst>
                  <a:gd name="adj" fmla="val 2786"/>
                </a:avLst>
              </a:prstGeom>
              <a:solidFill>
                <a:srgbClr val="268BD2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B7B97F2-9CA4-2642-AB29-1B67CA6AA9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9982" y="2154071"/>
                <a:ext cx="1200398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B83856E-EF3E-B360-3043-4A6A5C507DB6}"/>
              </a:ext>
            </a:extLst>
          </p:cNvPr>
          <p:cNvSpPr txBox="1"/>
          <p:nvPr/>
        </p:nvSpPr>
        <p:spPr>
          <a:xfrm>
            <a:off x="634882" y="2275580"/>
            <a:ext cx="1473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bubble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2BC1BBE4-A050-1365-9B47-1C1A9A6B908D}"/>
                  </a:ext>
                </a:extLst>
              </p:cNvPr>
              <p:cNvSpPr/>
              <p:nvPr/>
            </p:nvSpPr>
            <p:spPr>
              <a:xfrm>
                <a:off x="4857156" y="2154071"/>
                <a:ext cx="1200398" cy="766238"/>
              </a:xfrm>
              <a:prstGeom prst="roundRect">
                <a:avLst>
                  <a:gd name="adj" fmla="val 2786"/>
                </a:avLst>
              </a:prstGeom>
              <a:solidFill>
                <a:srgbClr val="C00000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2BC1BBE4-A050-1365-9B47-1C1A9A6B90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156" y="2154071"/>
                <a:ext cx="1200398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3F3F0D4C-4A93-CC0E-3073-3C3F0103BCE8}"/>
                  </a:ext>
                </a:extLst>
              </p:cNvPr>
              <p:cNvSpPr/>
              <p:nvPr/>
            </p:nvSpPr>
            <p:spPr>
              <a:xfrm>
                <a:off x="2213283" y="4459121"/>
                <a:ext cx="1200398" cy="766238"/>
              </a:xfrm>
              <a:prstGeom prst="roundRect">
                <a:avLst>
                  <a:gd name="adj" fmla="val 2786"/>
                </a:avLst>
              </a:prstGeom>
              <a:solidFill>
                <a:srgbClr val="C00000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3F3F0D4C-4A93-CC0E-3073-3C3F0103BC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283" y="4459121"/>
                <a:ext cx="1200398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84E1D0DD-7938-A6C8-30A3-B5C061703B86}"/>
                  </a:ext>
                </a:extLst>
              </p:cNvPr>
              <p:cNvSpPr/>
              <p:nvPr/>
            </p:nvSpPr>
            <p:spPr>
              <a:xfrm>
                <a:off x="3547636" y="4459121"/>
                <a:ext cx="1200398" cy="766238"/>
              </a:xfrm>
              <a:prstGeom prst="roundRect">
                <a:avLst>
                  <a:gd name="adj" fmla="val 2786"/>
                </a:avLst>
              </a:prstGeom>
              <a:solidFill>
                <a:srgbClr val="268BD2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84E1D0DD-7938-A6C8-30A3-B5C061703B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7636" y="4459121"/>
                <a:ext cx="1200398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BFC7A0B-69EA-BD27-7E3C-EC84CD88D5F7}"/>
              </a:ext>
            </a:extLst>
          </p:cNvPr>
          <p:cNvSpPr txBox="1"/>
          <p:nvPr/>
        </p:nvSpPr>
        <p:spPr>
          <a:xfrm>
            <a:off x="-9525" y="4580630"/>
            <a:ext cx="2117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insertion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D07A0660-9E90-817F-90C5-9AA3D27A6E55}"/>
                  </a:ext>
                </a:extLst>
              </p:cNvPr>
              <p:cNvSpPr/>
              <p:nvPr/>
            </p:nvSpPr>
            <p:spPr>
              <a:xfrm>
                <a:off x="4857156" y="4459121"/>
                <a:ext cx="1200398" cy="766238"/>
              </a:xfrm>
              <a:prstGeom prst="roundRect">
                <a:avLst>
                  <a:gd name="adj" fmla="val 2786"/>
                </a:avLst>
              </a:prstGeom>
              <a:solidFill>
                <a:srgbClr val="C00000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D07A0660-9E90-817F-90C5-9AA3D27A6E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156" y="4459121"/>
                <a:ext cx="1200398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8A350B1A-7619-13D6-A86B-38C42592C528}"/>
                  </a:ext>
                </a:extLst>
              </p:cNvPr>
              <p:cNvSpPr/>
              <p:nvPr/>
            </p:nvSpPr>
            <p:spPr>
              <a:xfrm>
                <a:off x="2213283" y="3291520"/>
                <a:ext cx="1200398" cy="766238"/>
              </a:xfrm>
              <a:prstGeom prst="roundRect">
                <a:avLst>
                  <a:gd name="adj" fmla="val 2786"/>
                </a:avLst>
              </a:prstGeom>
              <a:solidFill>
                <a:srgbClr val="C00000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8A350B1A-7619-13D6-A86B-38C42592C5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283" y="3291520"/>
                <a:ext cx="1200398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77CB0EA-DB5F-2DE0-FF9F-A932C1B844FC}"/>
              </a:ext>
            </a:extLst>
          </p:cNvPr>
          <p:cNvSpPr txBox="1"/>
          <p:nvPr/>
        </p:nvSpPr>
        <p:spPr>
          <a:xfrm>
            <a:off x="-9525" y="3413029"/>
            <a:ext cx="2117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2F64EBF1-E609-0F6A-2865-9053D729CDE0}"/>
                  </a:ext>
                </a:extLst>
              </p:cNvPr>
              <p:cNvSpPr/>
              <p:nvPr/>
            </p:nvSpPr>
            <p:spPr>
              <a:xfrm>
                <a:off x="4857156" y="3291520"/>
                <a:ext cx="1200398" cy="766238"/>
              </a:xfrm>
              <a:prstGeom prst="roundRect">
                <a:avLst>
                  <a:gd name="adj" fmla="val 2786"/>
                </a:avLst>
              </a:prstGeom>
              <a:solidFill>
                <a:srgbClr val="C00000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2F64EBF1-E609-0F6A-2865-9053D729CD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156" y="3291520"/>
                <a:ext cx="1200398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003174BA-1664-BB54-2E00-F3F17A251875}"/>
              </a:ext>
            </a:extLst>
          </p:cNvPr>
          <p:cNvSpPr txBox="1"/>
          <p:nvPr/>
        </p:nvSpPr>
        <p:spPr>
          <a:xfrm>
            <a:off x="7524733" y="1304270"/>
            <a:ext cx="1465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In-Place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5D421B6E-0805-0563-03E7-6000AC6E680A}"/>
                  </a:ext>
                </a:extLst>
              </p:cNvPr>
              <p:cNvSpPr/>
              <p:nvPr/>
            </p:nvSpPr>
            <p:spPr>
              <a:xfrm>
                <a:off x="3556060" y="3291520"/>
                <a:ext cx="1200398" cy="766238"/>
              </a:xfrm>
              <a:prstGeom prst="roundRect">
                <a:avLst>
                  <a:gd name="adj" fmla="val 2786"/>
                </a:avLst>
              </a:prstGeom>
              <a:solidFill>
                <a:srgbClr val="C00000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5D421B6E-0805-0563-03E7-6000AC6E68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060" y="3291520"/>
                <a:ext cx="1200398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E029A5C1-E3B1-4015-D9B7-19D4689FA24D}"/>
              </a:ext>
            </a:extLst>
          </p:cNvPr>
          <p:cNvSpPr txBox="1"/>
          <p:nvPr/>
        </p:nvSpPr>
        <p:spPr>
          <a:xfrm>
            <a:off x="6107982" y="1304270"/>
            <a:ext cx="1450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Memory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D4CD20-B887-2BD8-B96C-37BB686C7B2B}"/>
              </a:ext>
            </a:extLst>
          </p:cNvPr>
          <p:cNvSpPr txBox="1"/>
          <p:nvPr/>
        </p:nvSpPr>
        <p:spPr>
          <a:xfrm>
            <a:off x="-9525" y="270212"/>
            <a:ext cx="12201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+mj-lt"/>
              </a:rPr>
              <a:t>~*~The Table~*~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8CEF6AC-8F61-7144-7459-B69B5B9DE6D9}"/>
              </a:ext>
            </a:extLst>
          </p:cNvPr>
          <p:cNvGrpSpPr/>
          <p:nvPr/>
        </p:nvGrpSpPr>
        <p:grpSpPr>
          <a:xfrm>
            <a:off x="6232821" y="2167014"/>
            <a:ext cx="1211147" cy="3058345"/>
            <a:chOff x="6232821" y="2167014"/>
            <a:chExt cx="1211147" cy="30583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5A8A9176-8FD2-B29B-28B6-1234129F3DF6}"/>
                    </a:ext>
                  </a:extLst>
                </p:cNvPr>
                <p:cNvSpPr/>
                <p:nvPr/>
              </p:nvSpPr>
              <p:spPr>
                <a:xfrm>
                  <a:off x="6232821" y="2167014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solidFill>
                  <a:schemeClr val="bg1"/>
                </a:solidFill>
                <a:ln>
                  <a:solidFill>
                    <a:srgbClr val="002B3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pt-BR" sz="2800" b="0">
                    <a:solidFill>
                      <a:schemeClr val="tx1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5A8A9176-8FD2-B29B-28B6-1234129F3D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2821" y="2167014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rgbClr val="002B3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DB47F2A7-DC08-C250-7E73-669F49089644}"/>
                    </a:ext>
                  </a:extLst>
                </p:cNvPr>
                <p:cNvSpPr/>
                <p:nvPr/>
              </p:nvSpPr>
              <p:spPr>
                <a:xfrm>
                  <a:off x="6232821" y="3287762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solidFill>
                  <a:schemeClr val="bg1"/>
                </a:solidFill>
                <a:ln>
                  <a:solidFill>
                    <a:srgbClr val="002B3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pt-BR" sz="2800" b="0">
                    <a:solidFill>
                      <a:schemeClr val="tx1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DB47F2A7-DC08-C250-7E73-669F490896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2821" y="3287762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rgbClr val="002B3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91377518-BF56-837F-5C48-8246D2F54771}"/>
                    </a:ext>
                  </a:extLst>
                </p:cNvPr>
                <p:cNvSpPr/>
                <p:nvPr/>
              </p:nvSpPr>
              <p:spPr>
                <a:xfrm>
                  <a:off x="6243570" y="4459121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solidFill>
                  <a:schemeClr val="bg1"/>
                </a:solidFill>
                <a:ln>
                  <a:solidFill>
                    <a:srgbClr val="002B3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pt-BR" sz="2800" b="0">
                    <a:solidFill>
                      <a:schemeClr val="tx1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91377518-BF56-837F-5C48-8246D2F547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3570" y="4459121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rgbClr val="002B3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4B89CBA-EF58-091C-2A37-FA42C763B09A}"/>
              </a:ext>
            </a:extLst>
          </p:cNvPr>
          <p:cNvGrpSpPr/>
          <p:nvPr/>
        </p:nvGrpSpPr>
        <p:grpSpPr>
          <a:xfrm>
            <a:off x="7601437" y="2167014"/>
            <a:ext cx="1200398" cy="3046230"/>
            <a:chOff x="7601437" y="2167014"/>
            <a:chExt cx="1200398" cy="304623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74BDBD17-7D77-3C24-585C-63FEBE9C347C}"/>
                </a:ext>
              </a:extLst>
            </p:cNvPr>
            <p:cNvSpPr/>
            <p:nvPr/>
          </p:nvSpPr>
          <p:spPr>
            <a:xfrm>
              <a:off x="7601437" y="2167014"/>
              <a:ext cx="1200398" cy="766238"/>
            </a:xfrm>
            <a:prstGeom prst="roundRect">
              <a:avLst>
                <a:gd name="adj" fmla="val 2786"/>
              </a:avLst>
            </a:prstGeom>
            <a:solidFill>
              <a:schemeClr val="bg1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0">
                  <a:solidFill>
                    <a:schemeClr val="tx1"/>
                  </a:solidFill>
                  <a:effectLst/>
                </a:rPr>
                <a:t>yes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ECDC460-9889-B098-E56A-47EAD111F65F}"/>
                </a:ext>
              </a:extLst>
            </p:cNvPr>
            <p:cNvSpPr/>
            <p:nvPr/>
          </p:nvSpPr>
          <p:spPr>
            <a:xfrm>
              <a:off x="7601437" y="3307010"/>
              <a:ext cx="1200398" cy="766238"/>
            </a:xfrm>
            <a:prstGeom prst="roundRect">
              <a:avLst>
                <a:gd name="adj" fmla="val 2786"/>
              </a:avLst>
            </a:prstGeom>
            <a:solidFill>
              <a:schemeClr val="bg1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0">
                  <a:solidFill>
                    <a:schemeClr val="tx1"/>
                  </a:solidFill>
                  <a:effectLst/>
                </a:rPr>
                <a:t>yes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DBE265E0-26A9-93B3-8BDA-10E7F638D08A}"/>
                </a:ext>
              </a:extLst>
            </p:cNvPr>
            <p:cNvSpPr/>
            <p:nvPr/>
          </p:nvSpPr>
          <p:spPr>
            <a:xfrm>
              <a:off x="7601437" y="4447006"/>
              <a:ext cx="1200398" cy="766238"/>
            </a:xfrm>
            <a:prstGeom prst="roundRect">
              <a:avLst>
                <a:gd name="adj" fmla="val 2786"/>
              </a:avLst>
            </a:prstGeom>
            <a:solidFill>
              <a:schemeClr val="bg1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0">
                  <a:solidFill>
                    <a:schemeClr val="tx1"/>
                  </a:solidFill>
                  <a:effectLst/>
                </a:rPr>
                <a:t>yes</a:t>
              </a:r>
            </a:p>
          </p:txBody>
        </p:sp>
      </p:grp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9685434-1C38-12D8-70FF-99B5C289D52B}"/>
              </a:ext>
            </a:extLst>
          </p:cNvPr>
          <p:cNvSpPr/>
          <p:nvPr/>
        </p:nvSpPr>
        <p:spPr>
          <a:xfrm>
            <a:off x="9005361" y="1503764"/>
            <a:ext cx="3151750" cy="845687"/>
          </a:xfrm>
          <a:prstGeom prst="roundRect">
            <a:avLst>
              <a:gd name="adj" fmla="val 278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b="1">
                <a:solidFill>
                  <a:srgbClr val="002B36"/>
                </a:solidFill>
              </a:rPr>
              <a:t>In-place</a:t>
            </a:r>
            <a:r>
              <a:rPr lang="pt-BR">
                <a:solidFill>
                  <a:srgbClr val="002B36"/>
                </a:solidFill>
              </a:rPr>
              <a:t> algorithms require </a:t>
            </a:r>
            <a:r>
              <a:rPr lang="pt-BR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O(1)</a:t>
            </a:r>
            <a:r>
              <a:rPr lang="pt-BR">
                <a:solidFill>
                  <a:srgbClr val="002B36"/>
                </a:solidFill>
              </a:rPr>
              <a:t> or </a:t>
            </a:r>
            <a:r>
              <a:rPr lang="pt-BR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O(logn)</a:t>
            </a:r>
            <a:r>
              <a:rPr lang="pt-BR">
                <a:solidFill>
                  <a:srgbClr val="002B36"/>
                </a:solidFill>
              </a:rPr>
              <a:t> memory overhead</a:t>
            </a:r>
            <a:endParaRPr lang="pt-BR">
              <a:solidFill>
                <a:srgbClr val="839496"/>
              </a:solidFill>
            </a:endParaRPr>
          </a:p>
          <a:p>
            <a:endParaRPr lang="pt-BR" b="0">
              <a:solidFill>
                <a:srgbClr val="002B36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5260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1" grpId="0" animBg="1"/>
      <p:bldP spid="12" grpId="0" animBg="1"/>
      <p:bldP spid="13" grpId="0" animBg="1"/>
      <p:bldP spid="15" grpId="0" animBg="1"/>
      <p:bldP spid="17" grpId="0" animBg="1"/>
      <p:bldP spid="20" grpId="0" animBg="1"/>
      <p:bldP spid="21" grpId="0"/>
      <p:bldP spid="24" grpId="0" animBg="1"/>
      <p:bldP spid="25" grpId="0"/>
      <p:bldP spid="42" grpId="0" animBg="1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A4ED2-059D-D70E-BD4F-AF0B92136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D8B2EEBA-79EB-7C46-4BE2-2833921FF813}"/>
                  </a:ext>
                </a:extLst>
              </p:cNvPr>
              <p:cNvSpPr/>
              <p:nvPr/>
            </p:nvSpPr>
            <p:spPr>
              <a:xfrm>
                <a:off x="2213283" y="2154071"/>
                <a:ext cx="1200398" cy="766238"/>
              </a:xfrm>
              <a:prstGeom prst="roundRect">
                <a:avLst>
                  <a:gd name="adj" fmla="val 2786"/>
                </a:avLst>
              </a:prstGeom>
              <a:solidFill>
                <a:srgbClr val="C00000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D8B2EEBA-79EB-7C46-4BE2-2833921FF8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283" y="2154071"/>
                <a:ext cx="1200398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BEB59A9-0627-63CB-5B80-E8E1656E4BB4}"/>
              </a:ext>
            </a:extLst>
          </p:cNvPr>
          <p:cNvSpPr txBox="1"/>
          <p:nvPr/>
        </p:nvSpPr>
        <p:spPr>
          <a:xfrm>
            <a:off x="2213283" y="1285875"/>
            <a:ext cx="1099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Worst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0C4FB6-F4D2-2633-51D5-D723837E0F49}"/>
              </a:ext>
            </a:extLst>
          </p:cNvPr>
          <p:cNvSpPr txBox="1"/>
          <p:nvPr/>
        </p:nvSpPr>
        <p:spPr>
          <a:xfrm>
            <a:off x="3708708" y="1285875"/>
            <a:ext cx="878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Best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B77EF1-BF6D-E7AC-4757-1B9543409748}"/>
              </a:ext>
            </a:extLst>
          </p:cNvPr>
          <p:cNvSpPr txBox="1"/>
          <p:nvPr/>
        </p:nvSpPr>
        <p:spPr>
          <a:xfrm>
            <a:off x="4756458" y="1304270"/>
            <a:ext cx="1401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Average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E190FAF3-5AE9-E968-1198-733900165939}"/>
                  </a:ext>
                </a:extLst>
              </p:cNvPr>
              <p:cNvSpPr/>
              <p:nvPr/>
            </p:nvSpPr>
            <p:spPr>
              <a:xfrm>
                <a:off x="3539982" y="2154071"/>
                <a:ext cx="1200398" cy="766238"/>
              </a:xfrm>
              <a:prstGeom prst="roundRect">
                <a:avLst>
                  <a:gd name="adj" fmla="val 2786"/>
                </a:avLst>
              </a:prstGeom>
              <a:solidFill>
                <a:srgbClr val="268BD2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E190FAF3-5AE9-E968-1198-7339001659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9982" y="2154071"/>
                <a:ext cx="1200398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C0233FF-B500-C687-954A-E7F0B3AE7834}"/>
              </a:ext>
            </a:extLst>
          </p:cNvPr>
          <p:cNvSpPr txBox="1"/>
          <p:nvPr/>
        </p:nvSpPr>
        <p:spPr>
          <a:xfrm>
            <a:off x="634882" y="2275580"/>
            <a:ext cx="1473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bubble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F0A5DBFA-E631-D764-03C1-AB19213F75AB}"/>
                  </a:ext>
                </a:extLst>
              </p:cNvPr>
              <p:cNvSpPr/>
              <p:nvPr/>
            </p:nvSpPr>
            <p:spPr>
              <a:xfrm>
                <a:off x="4857156" y="2154071"/>
                <a:ext cx="1200398" cy="766238"/>
              </a:xfrm>
              <a:prstGeom prst="roundRect">
                <a:avLst>
                  <a:gd name="adj" fmla="val 2786"/>
                </a:avLst>
              </a:prstGeom>
              <a:solidFill>
                <a:srgbClr val="C00000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F0A5DBFA-E631-D764-03C1-AB19213F75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156" y="2154071"/>
                <a:ext cx="1200398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8829B6C4-C96A-B687-FEC1-D80D3E9E61BB}"/>
                  </a:ext>
                </a:extLst>
              </p:cNvPr>
              <p:cNvSpPr/>
              <p:nvPr/>
            </p:nvSpPr>
            <p:spPr>
              <a:xfrm>
                <a:off x="2213283" y="4459121"/>
                <a:ext cx="1200398" cy="766238"/>
              </a:xfrm>
              <a:prstGeom prst="roundRect">
                <a:avLst>
                  <a:gd name="adj" fmla="val 2786"/>
                </a:avLst>
              </a:prstGeom>
              <a:solidFill>
                <a:srgbClr val="C00000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8829B6C4-C96A-B687-FEC1-D80D3E9E61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283" y="4459121"/>
                <a:ext cx="1200398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8E1BA9F1-58EB-582F-69DE-6BDBCE4CB35F}"/>
                  </a:ext>
                </a:extLst>
              </p:cNvPr>
              <p:cNvSpPr/>
              <p:nvPr/>
            </p:nvSpPr>
            <p:spPr>
              <a:xfrm>
                <a:off x="3547636" y="4459121"/>
                <a:ext cx="1200398" cy="766238"/>
              </a:xfrm>
              <a:prstGeom prst="roundRect">
                <a:avLst>
                  <a:gd name="adj" fmla="val 2786"/>
                </a:avLst>
              </a:prstGeom>
              <a:solidFill>
                <a:srgbClr val="268BD2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8E1BA9F1-58EB-582F-69DE-6BDBCE4CB3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7636" y="4459121"/>
                <a:ext cx="1200398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1E9473B-FA5F-B853-EDC5-0470DA3B084A}"/>
              </a:ext>
            </a:extLst>
          </p:cNvPr>
          <p:cNvSpPr txBox="1"/>
          <p:nvPr/>
        </p:nvSpPr>
        <p:spPr>
          <a:xfrm>
            <a:off x="-9525" y="4580630"/>
            <a:ext cx="2117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insertion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5ED0A641-6972-3018-5504-3068C5CF48B6}"/>
                  </a:ext>
                </a:extLst>
              </p:cNvPr>
              <p:cNvSpPr/>
              <p:nvPr/>
            </p:nvSpPr>
            <p:spPr>
              <a:xfrm>
                <a:off x="4857156" y="4459121"/>
                <a:ext cx="1200398" cy="766238"/>
              </a:xfrm>
              <a:prstGeom prst="roundRect">
                <a:avLst>
                  <a:gd name="adj" fmla="val 2786"/>
                </a:avLst>
              </a:prstGeom>
              <a:solidFill>
                <a:srgbClr val="C00000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5ED0A641-6972-3018-5504-3068C5CF48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156" y="4459121"/>
                <a:ext cx="1200398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50957354-E9EC-8B1C-993A-B489429CBB78}"/>
                  </a:ext>
                </a:extLst>
              </p:cNvPr>
              <p:cNvSpPr/>
              <p:nvPr/>
            </p:nvSpPr>
            <p:spPr>
              <a:xfrm>
                <a:off x="2213283" y="3291520"/>
                <a:ext cx="1200398" cy="766238"/>
              </a:xfrm>
              <a:prstGeom prst="roundRect">
                <a:avLst>
                  <a:gd name="adj" fmla="val 2786"/>
                </a:avLst>
              </a:prstGeom>
              <a:solidFill>
                <a:srgbClr val="C00000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50957354-E9EC-8B1C-993A-B489429CBB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283" y="3291520"/>
                <a:ext cx="1200398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EBCA0C5-7B6B-D963-748E-E328C54B38C2}"/>
              </a:ext>
            </a:extLst>
          </p:cNvPr>
          <p:cNvSpPr txBox="1"/>
          <p:nvPr/>
        </p:nvSpPr>
        <p:spPr>
          <a:xfrm>
            <a:off x="-9525" y="3413029"/>
            <a:ext cx="2117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511165F1-E489-5F6E-8BCB-59A2718BAA14}"/>
                  </a:ext>
                </a:extLst>
              </p:cNvPr>
              <p:cNvSpPr/>
              <p:nvPr/>
            </p:nvSpPr>
            <p:spPr>
              <a:xfrm>
                <a:off x="4857156" y="3291520"/>
                <a:ext cx="1200398" cy="766238"/>
              </a:xfrm>
              <a:prstGeom prst="roundRect">
                <a:avLst>
                  <a:gd name="adj" fmla="val 2786"/>
                </a:avLst>
              </a:prstGeom>
              <a:solidFill>
                <a:srgbClr val="C00000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511165F1-E489-5F6E-8BCB-59A2718BAA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156" y="3291520"/>
                <a:ext cx="1200398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79013F20-C506-07D9-6AF2-DD8AC97C35B7}"/>
              </a:ext>
            </a:extLst>
          </p:cNvPr>
          <p:cNvSpPr txBox="1"/>
          <p:nvPr/>
        </p:nvSpPr>
        <p:spPr>
          <a:xfrm>
            <a:off x="7524733" y="1304270"/>
            <a:ext cx="1465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In-Place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8D433F-591B-52D4-5C2C-4C0EE6E5B9EE}"/>
              </a:ext>
            </a:extLst>
          </p:cNvPr>
          <p:cNvSpPr txBox="1"/>
          <p:nvPr/>
        </p:nvSpPr>
        <p:spPr>
          <a:xfrm>
            <a:off x="8915990" y="1311175"/>
            <a:ext cx="1538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Adaptive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7C807BFA-61E5-D884-8DFE-97640DE605A9}"/>
                  </a:ext>
                </a:extLst>
              </p:cNvPr>
              <p:cNvSpPr/>
              <p:nvPr/>
            </p:nvSpPr>
            <p:spPr>
              <a:xfrm>
                <a:off x="3556060" y="3291520"/>
                <a:ext cx="1200398" cy="766238"/>
              </a:xfrm>
              <a:prstGeom prst="roundRect">
                <a:avLst>
                  <a:gd name="adj" fmla="val 2786"/>
                </a:avLst>
              </a:prstGeom>
              <a:solidFill>
                <a:srgbClr val="C00000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7C807BFA-61E5-D884-8DFE-97640DE605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060" y="3291520"/>
                <a:ext cx="1200398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E46DD2FC-C170-BD8C-A224-E27A680B7C46}"/>
              </a:ext>
            </a:extLst>
          </p:cNvPr>
          <p:cNvSpPr txBox="1"/>
          <p:nvPr/>
        </p:nvSpPr>
        <p:spPr>
          <a:xfrm>
            <a:off x="6107982" y="1304270"/>
            <a:ext cx="1450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Memory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1AE057-CDB1-EF1B-52DF-1F1BE8D06120}"/>
              </a:ext>
            </a:extLst>
          </p:cNvPr>
          <p:cNvSpPr txBox="1"/>
          <p:nvPr/>
        </p:nvSpPr>
        <p:spPr>
          <a:xfrm>
            <a:off x="-9525" y="270212"/>
            <a:ext cx="12201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+mj-lt"/>
              </a:rPr>
              <a:t>~*~The Table~*~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68E5EBD-143E-6A98-2A34-294A8D809196}"/>
              </a:ext>
            </a:extLst>
          </p:cNvPr>
          <p:cNvGrpSpPr/>
          <p:nvPr/>
        </p:nvGrpSpPr>
        <p:grpSpPr>
          <a:xfrm>
            <a:off x="6232821" y="2167014"/>
            <a:ext cx="1211147" cy="3058345"/>
            <a:chOff x="6232821" y="2167014"/>
            <a:chExt cx="1211147" cy="30583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2EA9E677-F281-487E-BDE4-DCD2EF64DEEB}"/>
                    </a:ext>
                  </a:extLst>
                </p:cNvPr>
                <p:cNvSpPr/>
                <p:nvPr/>
              </p:nvSpPr>
              <p:spPr>
                <a:xfrm>
                  <a:off x="6232821" y="2167014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solidFill>
                  <a:schemeClr val="bg1"/>
                </a:solidFill>
                <a:ln>
                  <a:solidFill>
                    <a:srgbClr val="002B3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pt-BR" sz="2800" b="0">
                    <a:solidFill>
                      <a:schemeClr val="tx1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2EA9E677-F281-487E-BDE4-DCD2EF64DE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2821" y="2167014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rgbClr val="002B3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71BCB40E-E2F9-9987-B94E-7C89F6CA198D}"/>
                    </a:ext>
                  </a:extLst>
                </p:cNvPr>
                <p:cNvSpPr/>
                <p:nvPr/>
              </p:nvSpPr>
              <p:spPr>
                <a:xfrm>
                  <a:off x="6232821" y="3287762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solidFill>
                  <a:schemeClr val="bg1"/>
                </a:solidFill>
                <a:ln>
                  <a:solidFill>
                    <a:srgbClr val="002B3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pt-BR" sz="2800" b="0">
                    <a:solidFill>
                      <a:schemeClr val="tx1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71BCB40E-E2F9-9987-B94E-7C89F6CA19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2821" y="3287762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rgbClr val="002B3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0951C0CD-71F1-2FD1-3504-A453AAB04649}"/>
                    </a:ext>
                  </a:extLst>
                </p:cNvPr>
                <p:cNvSpPr/>
                <p:nvPr/>
              </p:nvSpPr>
              <p:spPr>
                <a:xfrm>
                  <a:off x="6243570" y="4459121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solidFill>
                  <a:schemeClr val="bg1"/>
                </a:solidFill>
                <a:ln>
                  <a:solidFill>
                    <a:srgbClr val="002B3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pt-BR" sz="2800" b="0">
                    <a:solidFill>
                      <a:schemeClr val="tx1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0951C0CD-71F1-2FD1-3504-A453AAB046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3570" y="4459121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rgbClr val="002B3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A23D434-52FC-553B-4001-0107AF59E67F}"/>
              </a:ext>
            </a:extLst>
          </p:cNvPr>
          <p:cNvGrpSpPr/>
          <p:nvPr/>
        </p:nvGrpSpPr>
        <p:grpSpPr>
          <a:xfrm>
            <a:off x="7601437" y="2167014"/>
            <a:ext cx="1200398" cy="3046230"/>
            <a:chOff x="7601437" y="2167014"/>
            <a:chExt cx="1200398" cy="304623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D012CFC-758E-978A-C190-2CDF64BE0F01}"/>
                </a:ext>
              </a:extLst>
            </p:cNvPr>
            <p:cNvSpPr/>
            <p:nvPr/>
          </p:nvSpPr>
          <p:spPr>
            <a:xfrm>
              <a:off x="7601437" y="2167014"/>
              <a:ext cx="1200398" cy="766238"/>
            </a:xfrm>
            <a:prstGeom prst="roundRect">
              <a:avLst>
                <a:gd name="adj" fmla="val 2786"/>
              </a:avLst>
            </a:prstGeom>
            <a:solidFill>
              <a:schemeClr val="bg1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0">
                  <a:solidFill>
                    <a:schemeClr val="tx1"/>
                  </a:solidFill>
                  <a:effectLst/>
                </a:rPr>
                <a:t>yes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49F0D19D-69E0-4554-C412-6D1113844632}"/>
                </a:ext>
              </a:extLst>
            </p:cNvPr>
            <p:cNvSpPr/>
            <p:nvPr/>
          </p:nvSpPr>
          <p:spPr>
            <a:xfrm>
              <a:off x="7601437" y="3307010"/>
              <a:ext cx="1200398" cy="766238"/>
            </a:xfrm>
            <a:prstGeom prst="roundRect">
              <a:avLst>
                <a:gd name="adj" fmla="val 2786"/>
              </a:avLst>
            </a:prstGeom>
            <a:solidFill>
              <a:schemeClr val="bg1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0">
                  <a:solidFill>
                    <a:schemeClr val="tx1"/>
                  </a:solidFill>
                  <a:effectLst/>
                </a:rPr>
                <a:t>yes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51D4843-B9F2-3768-DDE8-F4BCDF1C848E}"/>
                </a:ext>
              </a:extLst>
            </p:cNvPr>
            <p:cNvSpPr/>
            <p:nvPr/>
          </p:nvSpPr>
          <p:spPr>
            <a:xfrm>
              <a:off x="7601437" y="4447006"/>
              <a:ext cx="1200398" cy="766238"/>
            </a:xfrm>
            <a:prstGeom prst="roundRect">
              <a:avLst>
                <a:gd name="adj" fmla="val 2786"/>
              </a:avLst>
            </a:prstGeom>
            <a:solidFill>
              <a:schemeClr val="bg1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0">
                  <a:solidFill>
                    <a:schemeClr val="tx1"/>
                  </a:solidFill>
                  <a:effectLst/>
                </a:rPr>
                <a:t>yes</a:t>
              </a:r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E9C8B0E-8E21-FA85-130B-48E59941626F}"/>
              </a:ext>
            </a:extLst>
          </p:cNvPr>
          <p:cNvSpPr/>
          <p:nvPr/>
        </p:nvSpPr>
        <p:spPr>
          <a:xfrm>
            <a:off x="9008153" y="2167014"/>
            <a:ext cx="1200398" cy="766238"/>
          </a:xfrm>
          <a:prstGeom prst="roundRect">
            <a:avLst>
              <a:gd name="adj" fmla="val 2786"/>
            </a:avLst>
          </a:prstGeom>
          <a:solidFill>
            <a:srgbClr val="268BD2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0">
                <a:solidFill>
                  <a:schemeClr val="bg1"/>
                </a:solidFill>
                <a:effectLst/>
              </a:rPr>
              <a:t>yes*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AEE91FA-94CB-7B15-0BA3-8963956F6B34}"/>
              </a:ext>
            </a:extLst>
          </p:cNvPr>
          <p:cNvSpPr/>
          <p:nvPr/>
        </p:nvSpPr>
        <p:spPr>
          <a:xfrm>
            <a:off x="9030290" y="3265871"/>
            <a:ext cx="1200398" cy="766238"/>
          </a:xfrm>
          <a:prstGeom prst="roundRect">
            <a:avLst>
              <a:gd name="adj" fmla="val 2786"/>
            </a:avLst>
          </a:prstGeom>
          <a:solidFill>
            <a:srgbClr val="C00000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0">
                <a:solidFill>
                  <a:schemeClr val="bg1"/>
                </a:solidFill>
                <a:effectLst/>
              </a:rPr>
              <a:t>no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0898803-EA33-F2D9-CD20-2BDAE9788FE9}"/>
              </a:ext>
            </a:extLst>
          </p:cNvPr>
          <p:cNvSpPr/>
          <p:nvPr/>
        </p:nvSpPr>
        <p:spPr>
          <a:xfrm>
            <a:off x="9030290" y="4447006"/>
            <a:ext cx="1200398" cy="766238"/>
          </a:xfrm>
          <a:prstGeom prst="roundRect">
            <a:avLst>
              <a:gd name="adj" fmla="val 2786"/>
            </a:avLst>
          </a:prstGeom>
          <a:solidFill>
            <a:schemeClr val="bg1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0">
                <a:solidFill>
                  <a:schemeClr val="tx1"/>
                </a:solidFill>
                <a:effectLst/>
              </a:rPr>
              <a:t>yes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54FE129-B63B-2A42-7798-44D59F084258}"/>
              </a:ext>
            </a:extLst>
          </p:cNvPr>
          <p:cNvSpPr/>
          <p:nvPr/>
        </p:nvSpPr>
        <p:spPr>
          <a:xfrm>
            <a:off x="5650085" y="1397965"/>
            <a:ext cx="3151750" cy="877615"/>
          </a:xfrm>
          <a:prstGeom prst="roundRect">
            <a:avLst>
              <a:gd name="adj" fmla="val 278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b="1">
                <a:solidFill>
                  <a:srgbClr val="002B36"/>
                </a:solidFill>
              </a:rPr>
              <a:t>Adaptive</a:t>
            </a:r>
            <a:r>
              <a:rPr lang="pt-BR">
                <a:solidFill>
                  <a:srgbClr val="002B36"/>
                </a:solidFill>
              </a:rPr>
              <a:t> algorithms are asymptotically faster on partially-sorted inputs</a:t>
            </a:r>
            <a:endParaRPr lang="pt-BR">
              <a:solidFill>
                <a:srgbClr val="839496"/>
              </a:solidFill>
            </a:endParaRPr>
          </a:p>
          <a:p>
            <a:endParaRPr lang="pt-BR" b="0">
              <a:solidFill>
                <a:srgbClr val="002B36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2718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3" grpId="0" animBg="1"/>
      <p:bldP spid="34" grpId="0" animBg="1"/>
      <p:bldP spid="35" grpId="0" animBg="1"/>
      <p:bldP spid="2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248D7-4448-8BC4-0899-81C7A4589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4D532037-6C90-D93B-69FB-A742B26F06E7}"/>
                  </a:ext>
                </a:extLst>
              </p:cNvPr>
              <p:cNvSpPr/>
              <p:nvPr/>
            </p:nvSpPr>
            <p:spPr>
              <a:xfrm>
                <a:off x="2213283" y="2154071"/>
                <a:ext cx="1200398" cy="766238"/>
              </a:xfrm>
              <a:prstGeom prst="roundRect">
                <a:avLst>
                  <a:gd name="adj" fmla="val 2786"/>
                </a:avLst>
              </a:prstGeom>
              <a:solidFill>
                <a:srgbClr val="C00000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4D532037-6C90-D93B-69FB-A742B26F06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283" y="2154071"/>
                <a:ext cx="1200398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4FA3492-2F88-B12D-6D88-96472364486D}"/>
              </a:ext>
            </a:extLst>
          </p:cNvPr>
          <p:cNvSpPr txBox="1"/>
          <p:nvPr/>
        </p:nvSpPr>
        <p:spPr>
          <a:xfrm>
            <a:off x="2213283" y="1285875"/>
            <a:ext cx="1099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Worst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983C5A-0564-A2F5-64DE-693BAE422CF9}"/>
              </a:ext>
            </a:extLst>
          </p:cNvPr>
          <p:cNvSpPr txBox="1"/>
          <p:nvPr/>
        </p:nvSpPr>
        <p:spPr>
          <a:xfrm>
            <a:off x="3708708" y="1285875"/>
            <a:ext cx="878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Best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42484D-3BB8-C10C-04BE-6F1825D41FEB}"/>
              </a:ext>
            </a:extLst>
          </p:cNvPr>
          <p:cNvSpPr txBox="1"/>
          <p:nvPr/>
        </p:nvSpPr>
        <p:spPr>
          <a:xfrm>
            <a:off x="4756458" y="1304270"/>
            <a:ext cx="1401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Average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CE572846-4DF2-9AB3-C650-91782709E7DC}"/>
                  </a:ext>
                </a:extLst>
              </p:cNvPr>
              <p:cNvSpPr/>
              <p:nvPr/>
            </p:nvSpPr>
            <p:spPr>
              <a:xfrm>
                <a:off x="3539982" y="2154071"/>
                <a:ext cx="1200398" cy="766238"/>
              </a:xfrm>
              <a:prstGeom prst="roundRect">
                <a:avLst>
                  <a:gd name="adj" fmla="val 2786"/>
                </a:avLst>
              </a:prstGeom>
              <a:solidFill>
                <a:srgbClr val="268BD2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CE572846-4DF2-9AB3-C650-91782709E7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9982" y="2154071"/>
                <a:ext cx="1200398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3BCED88-E28A-FED7-898C-4A3798F94580}"/>
              </a:ext>
            </a:extLst>
          </p:cNvPr>
          <p:cNvSpPr txBox="1"/>
          <p:nvPr/>
        </p:nvSpPr>
        <p:spPr>
          <a:xfrm>
            <a:off x="634882" y="2275580"/>
            <a:ext cx="1473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bubble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14B922CC-16EB-B3B0-DC02-E3893DFFDF92}"/>
                  </a:ext>
                </a:extLst>
              </p:cNvPr>
              <p:cNvSpPr/>
              <p:nvPr/>
            </p:nvSpPr>
            <p:spPr>
              <a:xfrm>
                <a:off x="4857156" y="2154071"/>
                <a:ext cx="1200398" cy="766238"/>
              </a:xfrm>
              <a:prstGeom prst="roundRect">
                <a:avLst>
                  <a:gd name="adj" fmla="val 2786"/>
                </a:avLst>
              </a:prstGeom>
              <a:solidFill>
                <a:srgbClr val="C00000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14B922CC-16EB-B3B0-DC02-E3893DFFDF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156" y="2154071"/>
                <a:ext cx="1200398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548CCAF4-7E4B-0149-CED7-BF01078E5528}"/>
                  </a:ext>
                </a:extLst>
              </p:cNvPr>
              <p:cNvSpPr/>
              <p:nvPr/>
            </p:nvSpPr>
            <p:spPr>
              <a:xfrm>
                <a:off x="2213283" y="4459121"/>
                <a:ext cx="1200398" cy="766238"/>
              </a:xfrm>
              <a:prstGeom prst="roundRect">
                <a:avLst>
                  <a:gd name="adj" fmla="val 2786"/>
                </a:avLst>
              </a:prstGeom>
              <a:solidFill>
                <a:srgbClr val="C00000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548CCAF4-7E4B-0149-CED7-BF01078E55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283" y="4459121"/>
                <a:ext cx="1200398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1DE59FC8-1DB4-ABA1-B07B-00DCADD9332F}"/>
                  </a:ext>
                </a:extLst>
              </p:cNvPr>
              <p:cNvSpPr/>
              <p:nvPr/>
            </p:nvSpPr>
            <p:spPr>
              <a:xfrm>
                <a:off x="3547636" y="4459121"/>
                <a:ext cx="1200398" cy="766238"/>
              </a:xfrm>
              <a:prstGeom prst="roundRect">
                <a:avLst>
                  <a:gd name="adj" fmla="val 2786"/>
                </a:avLst>
              </a:prstGeom>
              <a:solidFill>
                <a:srgbClr val="268BD2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1DE59FC8-1DB4-ABA1-B07B-00DCADD933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7636" y="4459121"/>
                <a:ext cx="1200398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B39D5C4-6E7E-0442-2DE1-D9DEEA7D3710}"/>
              </a:ext>
            </a:extLst>
          </p:cNvPr>
          <p:cNvSpPr txBox="1"/>
          <p:nvPr/>
        </p:nvSpPr>
        <p:spPr>
          <a:xfrm>
            <a:off x="-9525" y="4580630"/>
            <a:ext cx="2117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insertion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EA1EF33C-E38B-F548-5E6F-011A2146E3AA}"/>
                  </a:ext>
                </a:extLst>
              </p:cNvPr>
              <p:cNvSpPr/>
              <p:nvPr/>
            </p:nvSpPr>
            <p:spPr>
              <a:xfrm>
                <a:off x="4857156" y="4459121"/>
                <a:ext cx="1200398" cy="766238"/>
              </a:xfrm>
              <a:prstGeom prst="roundRect">
                <a:avLst>
                  <a:gd name="adj" fmla="val 2786"/>
                </a:avLst>
              </a:prstGeom>
              <a:solidFill>
                <a:srgbClr val="C00000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EA1EF33C-E38B-F548-5E6F-011A2146E3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156" y="4459121"/>
                <a:ext cx="1200398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9294C371-2E9C-293E-72EC-E64ECD71D143}"/>
                  </a:ext>
                </a:extLst>
              </p:cNvPr>
              <p:cNvSpPr/>
              <p:nvPr/>
            </p:nvSpPr>
            <p:spPr>
              <a:xfrm>
                <a:off x="2213283" y="3291520"/>
                <a:ext cx="1200398" cy="766238"/>
              </a:xfrm>
              <a:prstGeom prst="roundRect">
                <a:avLst>
                  <a:gd name="adj" fmla="val 2786"/>
                </a:avLst>
              </a:prstGeom>
              <a:solidFill>
                <a:srgbClr val="C00000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9294C371-2E9C-293E-72EC-E64ECD71D1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283" y="3291520"/>
                <a:ext cx="1200398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467267C-FFF2-390A-D3E5-A7406727F5C0}"/>
              </a:ext>
            </a:extLst>
          </p:cNvPr>
          <p:cNvSpPr txBox="1"/>
          <p:nvPr/>
        </p:nvSpPr>
        <p:spPr>
          <a:xfrm>
            <a:off x="-9525" y="3413029"/>
            <a:ext cx="2117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79111E3A-5610-FCE5-13E4-CAD6F883BCCA}"/>
                  </a:ext>
                </a:extLst>
              </p:cNvPr>
              <p:cNvSpPr/>
              <p:nvPr/>
            </p:nvSpPr>
            <p:spPr>
              <a:xfrm>
                <a:off x="4857156" y="3291520"/>
                <a:ext cx="1200398" cy="766238"/>
              </a:xfrm>
              <a:prstGeom prst="roundRect">
                <a:avLst>
                  <a:gd name="adj" fmla="val 2786"/>
                </a:avLst>
              </a:prstGeom>
              <a:solidFill>
                <a:srgbClr val="C00000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79111E3A-5610-FCE5-13E4-CAD6F883BC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156" y="3291520"/>
                <a:ext cx="1200398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D29E0EFD-450B-FFC1-3293-E0FDE947A051}"/>
              </a:ext>
            </a:extLst>
          </p:cNvPr>
          <p:cNvSpPr txBox="1"/>
          <p:nvPr/>
        </p:nvSpPr>
        <p:spPr>
          <a:xfrm>
            <a:off x="7524733" y="1304270"/>
            <a:ext cx="1465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In-Place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6AFD6A-3A0C-19E5-BD8D-3F495889143B}"/>
              </a:ext>
            </a:extLst>
          </p:cNvPr>
          <p:cNvSpPr txBox="1"/>
          <p:nvPr/>
        </p:nvSpPr>
        <p:spPr>
          <a:xfrm>
            <a:off x="8915990" y="1311175"/>
            <a:ext cx="1538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Adaptive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D8EE8C-F2A8-AE85-BF65-DD538548BB85}"/>
              </a:ext>
            </a:extLst>
          </p:cNvPr>
          <p:cNvSpPr txBox="1"/>
          <p:nvPr/>
        </p:nvSpPr>
        <p:spPr>
          <a:xfrm>
            <a:off x="10529046" y="1311175"/>
            <a:ext cx="1177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F6E246B4-09D4-B7F6-5582-B273BA5D066B}"/>
                  </a:ext>
                </a:extLst>
              </p:cNvPr>
              <p:cNvSpPr/>
              <p:nvPr/>
            </p:nvSpPr>
            <p:spPr>
              <a:xfrm>
                <a:off x="3556060" y="3291520"/>
                <a:ext cx="1200398" cy="766238"/>
              </a:xfrm>
              <a:prstGeom prst="roundRect">
                <a:avLst>
                  <a:gd name="adj" fmla="val 2786"/>
                </a:avLst>
              </a:prstGeom>
              <a:solidFill>
                <a:srgbClr val="C00000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F6E246B4-09D4-B7F6-5582-B273BA5D06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060" y="3291520"/>
                <a:ext cx="1200398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2E1CA286-3EB9-4172-4C3F-A47D540C76A0}"/>
              </a:ext>
            </a:extLst>
          </p:cNvPr>
          <p:cNvSpPr txBox="1"/>
          <p:nvPr/>
        </p:nvSpPr>
        <p:spPr>
          <a:xfrm>
            <a:off x="6107982" y="1304270"/>
            <a:ext cx="1450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Memory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09931A-1024-321B-6B33-6A911D69D640}"/>
              </a:ext>
            </a:extLst>
          </p:cNvPr>
          <p:cNvSpPr txBox="1"/>
          <p:nvPr/>
        </p:nvSpPr>
        <p:spPr>
          <a:xfrm>
            <a:off x="-9525" y="270212"/>
            <a:ext cx="12201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+mj-lt"/>
              </a:rPr>
              <a:t>~*~The Table~*~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CA3C0E2-40DD-7CEE-1EED-7535B835B389}"/>
              </a:ext>
            </a:extLst>
          </p:cNvPr>
          <p:cNvGrpSpPr/>
          <p:nvPr/>
        </p:nvGrpSpPr>
        <p:grpSpPr>
          <a:xfrm>
            <a:off x="6232821" y="2167014"/>
            <a:ext cx="1211147" cy="3058345"/>
            <a:chOff x="6232821" y="2167014"/>
            <a:chExt cx="1211147" cy="30583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775103DA-5606-E3EE-6565-6240724847C9}"/>
                    </a:ext>
                  </a:extLst>
                </p:cNvPr>
                <p:cNvSpPr/>
                <p:nvPr/>
              </p:nvSpPr>
              <p:spPr>
                <a:xfrm>
                  <a:off x="6232821" y="2167014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solidFill>
                  <a:schemeClr val="bg1"/>
                </a:solidFill>
                <a:ln>
                  <a:solidFill>
                    <a:srgbClr val="002B3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pt-BR" sz="2800" b="0">
                    <a:solidFill>
                      <a:schemeClr val="tx1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775103DA-5606-E3EE-6565-6240724847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2821" y="2167014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rgbClr val="002B3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15FA2C2F-4672-08A8-5E30-CC669C92B826}"/>
                    </a:ext>
                  </a:extLst>
                </p:cNvPr>
                <p:cNvSpPr/>
                <p:nvPr/>
              </p:nvSpPr>
              <p:spPr>
                <a:xfrm>
                  <a:off x="6232821" y="3287762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solidFill>
                  <a:schemeClr val="bg1"/>
                </a:solidFill>
                <a:ln>
                  <a:solidFill>
                    <a:srgbClr val="002B3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pt-BR" sz="2800" b="0">
                    <a:solidFill>
                      <a:schemeClr val="tx1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15FA2C2F-4672-08A8-5E30-CC669C92B8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2821" y="3287762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rgbClr val="002B3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1E15C825-F409-6E84-598F-ADF6FF8AF561}"/>
                    </a:ext>
                  </a:extLst>
                </p:cNvPr>
                <p:cNvSpPr/>
                <p:nvPr/>
              </p:nvSpPr>
              <p:spPr>
                <a:xfrm>
                  <a:off x="6243570" y="4459121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solidFill>
                  <a:schemeClr val="bg1"/>
                </a:solidFill>
                <a:ln>
                  <a:solidFill>
                    <a:srgbClr val="002B3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pt-BR" sz="2800" b="0">
                    <a:solidFill>
                      <a:schemeClr val="tx1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1E15C825-F409-6E84-598F-ADF6FF8AF5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3570" y="4459121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rgbClr val="002B3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E823D9C-96FE-7721-5645-D33873480FAB}"/>
              </a:ext>
            </a:extLst>
          </p:cNvPr>
          <p:cNvGrpSpPr/>
          <p:nvPr/>
        </p:nvGrpSpPr>
        <p:grpSpPr>
          <a:xfrm>
            <a:off x="7601437" y="2167014"/>
            <a:ext cx="1200398" cy="3046230"/>
            <a:chOff x="7601437" y="2167014"/>
            <a:chExt cx="1200398" cy="304623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A8768592-0122-2B49-10A3-3883484F8038}"/>
                </a:ext>
              </a:extLst>
            </p:cNvPr>
            <p:cNvSpPr/>
            <p:nvPr/>
          </p:nvSpPr>
          <p:spPr>
            <a:xfrm>
              <a:off x="7601437" y="2167014"/>
              <a:ext cx="1200398" cy="766238"/>
            </a:xfrm>
            <a:prstGeom prst="roundRect">
              <a:avLst>
                <a:gd name="adj" fmla="val 2786"/>
              </a:avLst>
            </a:prstGeom>
            <a:solidFill>
              <a:schemeClr val="bg1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0">
                  <a:solidFill>
                    <a:schemeClr val="tx1"/>
                  </a:solidFill>
                  <a:effectLst/>
                </a:rPr>
                <a:t>yes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4988D09B-C89B-670F-A5BD-E05088842CA7}"/>
                </a:ext>
              </a:extLst>
            </p:cNvPr>
            <p:cNvSpPr/>
            <p:nvPr/>
          </p:nvSpPr>
          <p:spPr>
            <a:xfrm>
              <a:off x="7601437" y="3307010"/>
              <a:ext cx="1200398" cy="766238"/>
            </a:xfrm>
            <a:prstGeom prst="roundRect">
              <a:avLst>
                <a:gd name="adj" fmla="val 2786"/>
              </a:avLst>
            </a:prstGeom>
            <a:solidFill>
              <a:schemeClr val="bg1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0">
                  <a:solidFill>
                    <a:schemeClr val="tx1"/>
                  </a:solidFill>
                  <a:effectLst/>
                </a:rPr>
                <a:t>yes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123B98B-33A2-BB74-CD84-CE9A34F67561}"/>
                </a:ext>
              </a:extLst>
            </p:cNvPr>
            <p:cNvSpPr/>
            <p:nvPr/>
          </p:nvSpPr>
          <p:spPr>
            <a:xfrm>
              <a:off x="7601437" y="4447006"/>
              <a:ext cx="1200398" cy="766238"/>
            </a:xfrm>
            <a:prstGeom prst="roundRect">
              <a:avLst>
                <a:gd name="adj" fmla="val 2786"/>
              </a:avLst>
            </a:prstGeom>
            <a:solidFill>
              <a:schemeClr val="bg1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0">
                  <a:solidFill>
                    <a:schemeClr val="tx1"/>
                  </a:solidFill>
                  <a:effectLst/>
                </a:rPr>
                <a:t>yes</a:t>
              </a:r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46139A0-DA66-969B-8A43-CEAE98EDC69B}"/>
              </a:ext>
            </a:extLst>
          </p:cNvPr>
          <p:cNvSpPr/>
          <p:nvPr/>
        </p:nvSpPr>
        <p:spPr>
          <a:xfrm>
            <a:off x="9008153" y="2167014"/>
            <a:ext cx="1200398" cy="766238"/>
          </a:xfrm>
          <a:prstGeom prst="roundRect">
            <a:avLst>
              <a:gd name="adj" fmla="val 2786"/>
            </a:avLst>
          </a:prstGeom>
          <a:solidFill>
            <a:srgbClr val="268BD2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0">
                <a:solidFill>
                  <a:schemeClr val="bg1"/>
                </a:solidFill>
                <a:effectLst/>
              </a:rPr>
              <a:t>yes*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AF1C2F0-B160-D91B-569A-D1DE270678E3}"/>
              </a:ext>
            </a:extLst>
          </p:cNvPr>
          <p:cNvSpPr/>
          <p:nvPr/>
        </p:nvSpPr>
        <p:spPr>
          <a:xfrm>
            <a:off x="9030290" y="3265871"/>
            <a:ext cx="1200398" cy="766238"/>
          </a:xfrm>
          <a:prstGeom prst="roundRect">
            <a:avLst>
              <a:gd name="adj" fmla="val 2786"/>
            </a:avLst>
          </a:prstGeom>
          <a:solidFill>
            <a:srgbClr val="C00000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0">
                <a:solidFill>
                  <a:schemeClr val="bg1"/>
                </a:solidFill>
                <a:effectLst/>
              </a:rPr>
              <a:t>no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0748E90-40CF-8888-DD79-6688AE4E1B03}"/>
              </a:ext>
            </a:extLst>
          </p:cNvPr>
          <p:cNvSpPr/>
          <p:nvPr/>
        </p:nvSpPr>
        <p:spPr>
          <a:xfrm>
            <a:off x="9030290" y="4447006"/>
            <a:ext cx="1200398" cy="766238"/>
          </a:xfrm>
          <a:prstGeom prst="roundRect">
            <a:avLst>
              <a:gd name="adj" fmla="val 2786"/>
            </a:avLst>
          </a:prstGeom>
          <a:solidFill>
            <a:schemeClr val="bg1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0">
                <a:solidFill>
                  <a:schemeClr val="tx1"/>
                </a:solidFill>
                <a:effectLst/>
              </a:rPr>
              <a:t>yes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2443D7D-6851-6457-9A56-32724C6885B8}"/>
              </a:ext>
            </a:extLst>
          </p:cNvPr>
          <p:cNvSpPr/>
          <p:nvPr/>
        </p:nvSpPr>
        <p:spPr>
          <a:xfrm>
            <a:off x="10516293" y="3259385"/>
            <a:ext cx="1200398" cy="766238"/>
          </a:xfrm>
          <a:prstGeom prst="roundRect">
            <a:avLst>
              <a:gd name="adj" fmla="val 2786"/>
            </a:avLst>
          </a:prstGeom>
          <a:solidFill>
            <a:srgbClr val="C00000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0">
                <a:solidFill>
                  <a:schemeClr val="bg1"/>
                </a:solidFill>
                <a:effectLst/>
              </a:rPr>
              <a:t>no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99180A1-6195-8B17-5835-8AAE9E036B73}"/>
              </a:ext>
            </a:extLst>
          </p:cNvPr>
          <p:cNvGrpSpPr/>
          <p:nvPr/>
        </p:nvGrpSpPr>
        <p:grpSpPr>
          <a:xfrm>
            <a:off x="10506768" y="2208153"/>
            <a:ext cx="1216361" cy="3008130"/>
            <a:chOff x="10506768" y="2208153"/>
            <a:chExt cx="1216361" cy="3008130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24B1C150-863C-189C-214A-11E7257AA76A}"/>
                </a:ext>
              </a:extLst>
            </p:cNvPr>
            <p:cNvSpPr/>
            <p:nvPr/>
          </p:nvSpPr>
          <p:spPr>
            <a:xfrm>
              <a:off x="10522731" y="2208153"/>
              <a:ext cx="1200398" cy="766238"/>
            </a:xfrm>
            <a:prstGeom prst="roundRect">
              <a:avLst>
                <a:gd name="adj" fmla="val 2786"/>
              </a:avLst>
            </a:prstGeom>
            <a:solidFill>
              <a:schemeClr val="bg1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0">
                  <a:solidFill>
                    <a:schemeClr val="tx1"/>
                  </a:solidFill>
                  <a:effectLst/>
                </a:rPr>
                <a:t>yes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6479D6E6-17A3-D89E-6A26-C14915177AFF}"/>
                </a:ext>
              </a:extLst>
            </p:cNvPr>
            <p:cNvSpPr/>
            <p:nvPr/>
          </p:nvSpPr>
          <p:spPr>
            <a:xfrm>
              <a:off x="10506768" y="4450045"/>
              <a:ext cx="1200398" cy="766238"/>
            </a:xfrm>
            <a:prstGeom prst="roundRect">
              <a:avLst>
                <a:gd name="adj" fmla="val 2786"/>
              </a:avLst>
            </a:prstGeom>
            <a:solidFill>
              <a:schemeClr val="bg1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0">
                  <a:solidFill>
                    <a:schemeClr val="tx1"/>
                  </a:solidFill>
                  <a:effectLst/>
                </a:rPr>
                <a:t>yes</a:t>
              </a: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6DAFC3E-6535-68E1-25BF-21CB924D3C75}"/>
              </a:ext>
            </a:extLst>
          </p:cNvPr>
          <p:cNvSpPr/>
          <p:nvPr/>
        </p:nvSpPr>
        <p:spPr>
          <a:xfrm>
            <a:off x="5948431" y="2102334"/>
            <a:ext cx="4143705" cy="3080340"/>
          </a:xfrm>
          <a:prstGeom prst="roundRect">
            <a:avLst>
              <a:gd name="adj" fmla="val 278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b="1" dirty="0">
                <a:solidFill>
                  <a:srgbClr val="002B36"/>
                </a:solidFill>
              </a:rPr>
              <a:t>Stable </a:t>
            </a:r>
            <a:r>
              <a:rPr lang="pt-BR" dirty="0">
                <a:solidFill>
                  <a:srgbClr val="002B36"/>
                </a:solidFill>
              </a:rPr>
              <a:t>algorithms maintain the initial ordering of </a:t>
            </a:r>
            <a:r>
              <a:rPr lang="pt-BR" b="1" dirty="0">
                <a:solidFill>
                  <a:srgbClr val="002B36"/>
                </a:solidFill>
              </a:rPr>
              <a:t>equal items</a:t>
            </a:r>
            <a:r>
              <a:rPr lang="pt-BR" dirty="0">
                <a:solidFill>
                  <a:srgbClr val="002B36"/>
                </a:solidFill>
              </a:rPr>
              <a:t> while sorting.</a:t>
            </a:r>
          </a:p>
          <a:p>
            <a:endParaRPr lang="pt-BR" dirty="0">
              <a:solidFill>
                <a:srgbClr val="002B36"/>
              </a:solidFill>
            </a:endParaRPr>
          </a:p>
          <a:p>
            <a:r>
              <a:rPr lang="pt-BR" dirty="0">
                <a:solidFill>
                  <a:srgbClr val="002B36"/>
                </a:solidFill>
              </a:rPr>
              <a:t>Useful for nested sorting: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2B36"/>
                </a:solidFill>
              </a:rPr>
              <a:t>Sort first by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2B36"/>
                </a:solidFill>
              </a:rPr>
              <a:t>Then, sort by section</a:t>
            </a:r>
          </a:p>
          <a:p>
            <a:endParaRPr lang="pt-BR" dirty="0">
              <a:solidFill>
                <a:srgbClr val="002B36"/>
              </a:solidFill>
            </a:endParaRPr>
          </a:p>
          <a:p>
            <a:r>
              <a:rPr lang="pt-BR" dirty="0">
                <a:solidFill>
                  <a:srgbClr val="002B36"/>
                </a:solidFill>
              </a:rPr>
              <a:t>In a </a:t>
            </a:r>
            <a:r>
              <a:rPr lang="pt-BR" b="1" dirty="0">
                <a:solidFill>
                  <a:srgbClr val="002B36"/>
                </a:solidFill>
              </a:rPr>
              <a:t>stable</a:t>
            </a:r>
            <a:r>
              <a:rPr lang="pt-BR" dirty="0">
                <a:solidFill>
                  <a:srgbClr val="002B36"/>
                </a:solidFill>
              </a:rPr>
              <a:t> sort, the final result keeps items in the same section sorted by name.</a:t>
            </a:r>
            <a:endParaRPr lang="pt-BR" dirty="0">
              <a:solidFill>
                <a:srgbClr val="839496"/>
              </a:solidFill>
            </a:endParaRPr>
          </a:p>
          <a:p>
            <a:endParaRPr lang="pt-BR" b="0" dirty="0">
              <a:solidFill>
                <a:srgbClr val="002B36"/>
              </a:solidFill>
              <a:effectLst/>
            </a:endParaRPr>
          </a:p>
          <a:p>
            <a:endParaRPr lang="pt-BR" b="0" dirty="0">
              <a:solidFill>
                <a:srgbClr val="002B36"/>
              </a:solidFill>
              <a:effectLst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B8BFE35-1B33-243D-F48F-EEDC81961553}"/>
              </a:ext>
            </a:extLst>
          </p:cNvPr>
          <p:cNvSpPr/>
          <p:nvPr/>
        </p:nvSpPr>
        <p:spPr>
          <a:xfrm>
            <a:off x="399271" y="2102334"/>
            <a:ext cx="4143705" cy="1602891"/>
          </a:xfrm>
          <a:prstGeom prst="roundRect">
            <a:avLst>
              <a:gd name="adj" fmla="val 278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b="1">
                <a:solidFill>
                  <a:srgbClr val="002B36"/>
                </a:solidFill>
              </a:rPr>
              <a:t>Selectionsort</a:t>
            </a:r>
            <a:r>
              <a:rPr lang="pt-BR">
                <a:solidFill>
                  <a:srgbClr val="002B36"/>
                </a:solidFill>
              </a:rPr>
              <a:t> is not stable. Equal items may get swapped around:</a:t>
            </a:r>
          </a:p>
          <a:p>
            <a:endParaRPr lang="pt-BR">
              <a:solidFill>
                <a:srgbClr val="002B36"/>
              </a:solidFill>
            </a:endParaRPr>
          </a:p>
          <a:p>
            <a:r>
              <a:rPr lang="pt-BR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Initial list:  [10, 3</a:t>
            </a:r>
            <a:r>
              <a:rPr lang="pt-BR" baseline="-2500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3</a:t>
            </a:r>
            <a:r>
              <a:rPr lang="pt-BR" baseline="-2500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pt-BR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pt-BR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After sorting: [3</a:t>
            </a:r>
            <a:r>
              <a:rPr lang="pt-BR" baseline="-2500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pt-BR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3</a:t>
            </a:r>
            <a:r>
              <a:rPr lang="pt-BR" baseline="-2500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10]</a:t>
            </a:r>
            <a:endParaRPr lang="pt-BR">
              <a:solidFill>
                <a:srgbClr val="83949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b="0">
              <a:solidFill>
                <a:srgbClr val="002B36"/>
              </a:solidFill>
              <a:effectLst/>
            </a:endParaRPr>
          </a:p>
          <a:p>
            <a:endParaRPr lang="pt-BR" b="0">
              <a:solidFill>
                <a:srgbClr val="002B36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7623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2" grpId="0" animBg="1"/>
      <p:bldP spid="3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F557F-8528-6B67-1653-C478B8CEB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A26C19EA-D0B3-BC01-50CC-613F86AF95AE}"/>
                  </a:ext>
                </a:extLst>
              </p:cNvPr>
              <p:cNvSpPr/>
              <p:nvPr/>
            </p:nvSpPr>
            <p:spPr>
              <a:xfrm>
                <a:off x="2213283" y="2154071"/>
                <a:ext cx="1200398" cy="766238"/>
              </a:xfrm>
              <a:prstGeom prst="roundRect">
                <a:avLst>
                  <a:gd name="adj" fmla="val 2786"/>
                </a:avLst>
              </a:prstGeom>
              <a:solidFill>
                <a:srgbClr val="C00000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A26C19EA-D0B3-BC01-50CC-613F86AF95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283" y="2154071"/>
                <a:ext cx="1200398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AB5AC56-34C4-452F-E8C9-0FE9CC3CED7D}"/>
              </a:ext>
            </a:extLst>
          </p:cNvPr>
          <p:cNvSpPr txBox="1"/>
          <p:nvPr/>
        </p:nvSpPr>
        <p:spPr>
          <a:xfrm>
            <a:off x="2213283" y="1285875"/>
            <a:ext cx="1099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Worst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725A88-58EA-4E91-4829-468D15330B04}"/>
              </a:ext>
            </a:extLst>
          </p:cNvPr>
          <p:cNvSpPr txBox="1"/>
          <p:nvPr/>
        </p:nvSpPr>
        <p:spPr>
          <a:xfrm>
            <a:off x="3708708" y="1285875"/>
            <a:ext cx="878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Best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307C8B-313B-E30A-1127-C3D83FFFABA4}"/>
              </a:ext>
            </a:extLst>
          </p:cNvPr>
          <p:cNvSpPr txBox="1"/>
          <p:nvPr/>
        </p:nvSpPr>
        <p:spPr>
          <a:xfrm>
            <a:off x="4756458" y="1304270"/>
            <a:ext cx="1401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Average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72AB6B0A-4949-D030-B23A-D85401F7E871}"/>
                  </a:ext>
                </a:extLst>
              </p:cNvPr>
              <p:cNvSpPr/>
              <p:nvPr/>
            </p:nvSpPr>
            <p:spPr>
              <a:xfrm>
                <a:off x="3539982" y="2154071"/>
                <a:ext cx="1200398" cy="766238"/>
              </a:xfrm>
              <a:prstGeom prst="roundRect">
                <a:avLst>
                  <a:gd name="adj" fmla="val 2786"/>
                </a:avLst>
              </a:prstGeom>
              <a:solidFill>
                <a:srgbClr val="268BD2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72AB6B0A-4949-D030-B23A-D85401F7E8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9982" y="2154071"/>
                <a:ext cx="1200398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C2F9E3F-1493-5C9F-8475-1BB60FA11EA5}"/>
              </a:ext>
            </a:extLst>
          </p:cNvPr>
          <p:cNvSpPr txBox="1"/>
          <p:nvPr/>
        </p:nvSpPr>
        <p:spPr>
          <a:xfrm>
            <a:off x="634882" y="2275580"/>
            <a:ext cx="1473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bubble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DF01E8A4-2CA8-E38D-2E97-D1D08CFD822D}"/>
                  </a:ext>
                </a:extLst>
              </p:cNvPr>
              <p:cNvSpPr/>
              <p:nvPr/>
            </p:nvSpPr>
            <p:spPr>
              <a:xfrm>
                <a:off x="4857156" y="2154071"/>
                <a:ext cx="1200398" cy="766238"/>
              </a:xfrm>
              <a:prstGeom prst="roundRect">
                <a:avLst>
                  <a:gd name="adj" fmla="val 2786"/>
                </a:avLst>
              </a:prstGeom>
              <a:solidFill>
                <a:srgbClr val="C00000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DF01E8A4-2CA8-E38D-2E97-D1D08CFD82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156" y="2154071"/>
                <a:ext cx="1200398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2202B932-E731-563D-96C8-5A002AA0C5BF}"/>
                  </a:ext>
                </a:extLst>
              </p:cNvPr>
              <p:cNvSpPr/>
              <p:nvPr/>
            </p:nvSpPr>
            <p:spPr>
              <a:xfrm>
                <a:off x="2213283" y="4459121"/>
                <a:ext cx="1200398" cy="766238"/>
              </a:xfrm>
              <a:prstGeom prst="roundRect">
                <a:avLst>
                  <a:gd name="adj" fmla="val 2786"/>
                </a:avLst>
              </a:prstGeom>
              <a:solidFill>
                <a:srgbClr val="C00000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2202B932-E731-563D-96C8-5A002AA0C5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283" y="4459121"/>
                <a:ext cx="1200398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00978DAC-6B92-65C4-D6F7-C4F9EEB6B6AA}"/>
                  </a:ext>
                </a:extLst>
              </p:cNvPr>
              <p:cNvSpPr/>
              <p:nvPr/>
            </p:nvSpPr>
            <p:spPr>
              <a:xfrm>
                <a:off x="3547636" y="4459121"/>
                <a:ext cx="1200398" cy="766238"/>
              </a:xfrm>
              <a:prstGeom prst="roundRect">
                <a:avLst>
                  <a:gd name="adj" fmla="val 2786"/>
                </a:avLst>
              </a:prstGeom>
              <a:solidFill>
                <a:srgbClr val="268BD2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00978DAC-6B92-65C4-D6F7-C4F9EEB6B6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7636" y="4459121"/>
                <a:ext cx="1200398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2FBC09A-EB7F-50E9-6632-C7DA5380B1E7}"/>
              </a:ext>
            </a:extLst>
          </p:cNvPr>
          <p:cNvSpPr txBox="1"/>
          <p:nvPr/>
        </p:nvSpPr>
        <p:spPr>
          <a:xfrm>
            <a:off x="-9525" y="4580630"/>
            <a:ext cx="2117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insertion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801B764C-E14B-CD4D-C984-316848BD4590}"/>
                  </a:ext>
                </a:extLst>
              </p:cNvPr>
              <p:cNvSpPr/>
              <p:nvPr/>
            </p:nvSpPr>
            <p:spPr>
              <a:xfrm>
                <a:off x="4857156" y="4459121"/>
                <a:ext cx="1200398" cy="766238"/>
              </a:xfrm>
              <a:prstGeom prst="roundRect">
                <a:avLst>
                  <a:gd name="adj" fmla="val 2786"/>
                </a:avLst>
              </a:prstGeom>
              <a:solidFill>
                <a:srgbClr val="C00000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801B764C-E14B-CD4D-C984-316848BD45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156" y="4459121"/>
                <a:ext cx="1200398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310C73F7-8D74-9787-01B9-4F6B0047AB67}"/>
                  </a:ext>
                </a:extLst>
              </p:cNvPr>
              <p:cNvSpPr/>
              <p:nvPr/>
            </p:nvSpPr>
            <p:spPr>
              <a:xfrm>
                <a:off x="2213283" y="3291520"/>
                <a:ext cx="1200398" cy="766238"/>
              </a:xfrm>
              <a:prstGeom prst="roundRect">
                <a:avLst>
                  <a:gd name="adj" fmla="val 2786"/>
                </a:avLst>
              </a:prstGeom>
              <a:solidFill>
                <a:srgbClr val="C00000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310C73F7-8D74-9787-01B9-4F6B0047AB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283" y="3291520"/>
                <a:ext cx="1200398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6C982CD-C022-B875-FBDD-36B5533D201A}"/>
              </a:ext>
            </a:extLst>
          </p:cNvPr>
          <p:cNvSpPr txBox="1"/>
          <p:nvPr/>
        </p:nvSpPr>
        <p:spPr>
          <a:xfrm>
            <a:off x="-9525" y="3413029"/>
            <a:ext cx="2117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B868B95C-F1D5-C57B-AF70-394F4A78D8B2}"/>
                  </a:ext>
                </a:extLst>
              </p:cNvPr>
              <p:cNvSpPr/>
              <p:nvPr/>
            </p:nvSpPr>
            <p:spPr>
              <a:xfrm>
                <a:off x="4857156" y="3291520"/>
                <a:ext cx="1200398" cy="766238"/>
              </a:xfrm>
              <a:prstGeom prst="roundRect">
                <a:avLst>
                  <a:gd name="adj" fmla="val 2786"/>
                </a:avLst>
              </a:prstGeom>
              <a:solidFill>
                <a:srgbClr val="C00000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B868B95C-F1D5-C57B-AF70-394F4A78D8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156" y="3291520"/>
                <a:ext cx="1200398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6F396B06-AABF-5E49-C135-5FE603BE70CF}"/>
              </a:ext>
            </a:extLst>
          </p:cNvPr>
          <p:cNvSpPr txBox="1"/>
          <p:nvPr/>
        </p:nvSpPr>
        <p:spPr>
          <a:xfrm>
            <a:off x="7524733" y="1304270"/>
            <a:ext cx="1465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In-Place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14AC70-BD70-08EF-B6C7-A5ABABC3C8D7}"/>
              </a:ext>
            </a:extLst>
          </p:cNvPr>
          <p:cNvSpPr txBox="1"/>
          <p:nvPr/>
        </p:nvSpPr>
        <p:spPr>
          <a:xfrm>
            <a:off x="8915990" y="1311175"/>
            <a:ext cx="1538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Adaptive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B9CF4B-06AF-3E6F-810E-08B0E2C2F420}"/>
              </a:ext>
            </a:extLst>
          </p:cNvPr>
          <p:cNvSpPr txBox="1"/>
          <p:nvPr/>
        </p:nvSpPr>
        <p:spPr>
          <a:xfrm>
            <a:off x="10529046" y="1311175"/>
            <a:ext cx="1177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AF9E6D8D-1164-C943-EAAD-48F8560DAEF1}"/>
                  </a:ext>
                </a:extLst>
              </p:cNvPr>
              <p:cNvSpPr/>
              <p:nvPr/>
            </p:nvSpPr>
            <p:spPr>
              <a:xfrm>
                <a:off x="3556060" y="3291520"/>
                <a:ext cx="1200398" cy="766238"/>
              </a:xfrm>
              <a:prstGeom prst="roundRect">
                <a:avLst>
                  <a:gd name="adj" fmla="val 2786"/>
                </a:avLst>
              </a:prstGeom>
              <a:solidFill>
                <a:srgbClr val="C00000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AF9E6D8D-1164-C943-EAAD-48F8560DAE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060" y="3291520"/>
                <a:ext cx="1200398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E1BE58A3-D102-5C27-EAF3-D8D567C9FE8A}"/>
              </a:ext>
            </a:extLst>
          </p:cNvPr>
          <p:cNvSpPr txBox="1"/>
          <p:nvPr/>
        </p:nvSpPr>
        <p:spPr>
          <a:xfrm>
            <a:off x="6107982" y="1304270"/>
            <a:ext cx="1450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Memory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8C0B33-373D-366F-98A9-4C859E02C8F1}"/>
              </a:ext>
            </a:extLst>
          </p:cNvPr>
          <p:cNvSpPr txBox="1"/>
          <p:nvPr/>
        </p:nvSpPr>
        <p:spPr>
          <a:xfrm>
            <a:off x="-9525" y="270212"/>
            <a:ext cx="12201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+mj-lt"/>
              </a:rPr>
              <a:t>~*~The Table~*~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D09AC15-928A-1064-796E-46431C27FE36}"/>
              </a:ext>
            </a:extLst>
          </p:cNvPr>
          <p:cNvGrpSpPr/>
          <p:nvPr/>
        </p:nvGrpSpPr>
        <p:grpSpPr>
          <a:xfrm>
            <a:off x="6232821" y="2167014"/>
            <a:ext cx="1211147" cy="3058345"/>
            <a:chOff x="6232821" y="2167014"/>
            <a:chExt cx="1211147" cy="30583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1B02D7AE-EB6B-8405-D184-CB53A8E4E400}"/>
                    </a:ext>
                  </a:extLst>
                </p:cNvPr>
                <p:cNvSpPr/>
                <p:nvPr/>
              </p:nvSpPr>
              <p:spPr>
                <a:xfrm>
                  <a:off x="6232821" y="2167014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solidFill>
                  <a:schemeClr val="bg1"/>
                </a:solidFill>
                <a:ln>
                  <a:solidFill>
                    <a:srgbClr val="002B3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pt-BR" sz="2800" b="0">
                    <a:solidFill>
                      <a:schemeClr val="tx1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1B02D7AE-EB6B-8405-D184-CB53A8E4E4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2821" y="2167014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rgbClr val="002B3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61DE4172-0A29-85A5-B8B4-88EE0CF4F9FE}"/>
                    </a:ext>
                  </a:extLst>
                </p:cNvPr>
                <p:cNvSpPr/>
                <p:nvPr/>
              </p:nvSpPr>
              <p:spPr>
                <a:xfrm>
                  <a:off x="6232821" y="3287762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solidFill>
                  <a:schemeClr val="bg1"/>
                </a:solidFill>
                <a:ln>
                  <a:solidFill>
                    <a:srgbClr val="002B3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pt-BR" sz="2800" b="0">
                    <a:solidFill>
                      <a:schemeClr val="tx1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61DE4172-0A29-85A5-B8B4-88EE0CF4F9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2821" y="3287762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rgbClr val="002B3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44BEC784-B435-A7FB-64B2-631CFAB1FE09}"/>
                    </a:ext>
                  </a:extLst>
                </p:cNvPr>
                <p:cNvSpPr/>
                <p:nvPr/>
              </p:nvSpPr>
              <p:spPr>
                <a:xfrm>
                  <a:off x="6243570" y="4459121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solidFill>
                  <a:schemeClr val="bg1"/>
                </a:solidFill>
                <a:ln>
                  <a:solidFill>
                    <a:srgbClr val="002B3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pt-BR" sz="2800" b="0">
                    <a:solidFill>
                      <a:schemeClr val="tx1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44BEC784-B435-A7FB-64B2-631CFAB1FE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3570" y="4459121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rgbClr val="002B3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859671A-C14B-3896-9422-28AC8F188DF3}"/>
              </a:ext>
            </a:extLst>
          </p:cNvPr>
          <p:cNvGrpSpPr/>
          <p:nvPr/>
        </p:nvGrpSpPr>
        <p:grpSpPr>
          <a:xfrm>
            <a:off x="7601437" y="2167014"/>
            <a:ext cx="1200398" cy="3046230"/>
            <a:chOff x="7601437" y="2167014"/>
            <a:chExt cx="1200398" cy="304623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D3CD97ED-3844-15D4-72F7-2A087898223D}"/>
                </a:ext>
              </a:extLst>
            </p:cNvPr>
            <p:cNvSpPr/>
            <p:nvPr/>
          </p:nvSpPr>
          <p:spPr>
            <a:xfrm>
              <a:off x="7601437" y="2167014"/>
              <a:ext cx="1200398" cy="766238"/>
            </a:xfrm>
            <a:prstGeom prst="roundRect">
              <a:avLst>
                <a:gd name="adj" fmla="val 2786"/>
              </a:avLst>
            </a:prstGeom>
            <a:solidFill>
              <a:schemeClr val="bg1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0">
                  <a:solidFill>
                    <a:schemeClr val="tx1"/>
                  </a:solidFill>
                  <a:effectLst/>
                </a:rPr>
                <a:t>yes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37DA3340-04ED-66C8-F087-B3E27BBBACF1}"/>
                </a:ext>
              </a:extLst>
            </p:cNvPr>
            <p:cNvSpPr/>
            <p:nvPr/>
          </p:nvSpPr>
          <p:spPr>
            <a:xfrm>
              <a:off x="7601437" y="3307010"/>
              <a:ext cx="1200398" cy="766238"/>
            </a:xfrm>
            <a:prstGeom prst="roundRect">
              <a:avLst>
                <a:gd name="adj" fmla="val 2786"/>
              </a:avLst>
            </a:prstGeom>
            <a:solidFill>
              <a:schemeClr val="bg1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0">
                  <a:solidFill>
                    <a:schemeClr val="tx1"/>
                  </a:solidFill>
                  <a:effectLst/>
                </a:rPr>
                <a:t>yes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2465205-2161-F368-4479-65A3D812A80E}"/>
                </a:ext>
              </a:extLst>
            </p:cNvPr>
            <p:cNvSpPr/>
            <p:nvPr/>
          </p:nvSpPr>
          <p:spPr>
            <a:xfrm>
              <a:off x="7601437" y="4447006"/>
              <a:ext cx="1200398" cy="766238"/>
            </a:xfrm>
            <a:prstGeom prst="roundRect">
              <a:avLst>
                <a:gd name="adj" fmla="val 2786"/>
              </a:avLst>
            </a:prstGeom>
            <a:solidFill>
              <a:schemeClr val="bg1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0">
                  <a:solidFill>
                    <a:schemeClr val="tx1"/>
                  </a:solidFill>
                  <a:effectLst/>
                </a:rPr>
                <a:t>yes</a:t>
              </a:r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D67B034-35D7-8644-619B-BD6F68A4457E}"/>
              </a:ext>
            </a:extLst>
          </p:cNvPr>
          <p:cNvSpPr/>
          <p:nvPr/>
        </p:nvSpPr>
        <p:spPr>
          <a:xfrm>
            <a:off x="9008153" y="2167014"/>
            <a:ext cx="1200398" cy="766238"/>
          </a:xfrm>
          <a:prstGeom prst="roundRect">
            <a:avLst>
              <a:gd name="adj" fmla="val 2786"/>
            </a:avLst>
          </a:prstGeom>
          <a:solidFill>
            <a:srgbClr val="268BD2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0">
                <a:solidFill>
                  <a:schemeClr val="bg1"/>
                </a:solidFill>
                <a:effectLst/>
              </a:rPr>
              <a:t>yes*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779F2F5-7429-D80E-0370-CD12CB8FC944}"/>
              </a:ext>
            </a:extLst>
          </p:cNvPr>
          <p:cNvSpPr/>
          <p:nvPr/>
        </p:nvSpPr>
        <p:spPr>
          <a:xfrm>
            <a:off x="9030290" y="3265871"/>
            <a:ext cx="1200398" cy="766238"/>
          </a:xfrm>
          <a:prstGeom prst="roundRect">
            <a:avLst>
              <a:gd name="adj" fmla="val 2786"/>
            </a:avLst>
          </a:prstGeom>
          <a:solidFill>
            <a:srgbClr val="C00000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0">
                <a:solidFill>
                  <a:schemeClr val="bg1"/>
                </a:solidFill>
                <a:effectLst/>
              </a:rPr>
              <a:t>no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FCF745F-73ED-31A9-DD92-81697591E093}"/>
              </a:ext>
            </a:extLst>
          </p:cNvPr>
          <p:cNvSpPr/>
          <p:nvPr/>
        </p:nvSpPr>
        <p:spPr>
          <a:xfrm>
            <a:off x="9030290" y="4447006"/>
            <a:ext cx="1200398" cy="766238"/>
          </a:xfrm>
          <a:prstGeom prst="roundRect">
            <a:avLst>
              <a:gd name="adj" fmla="val 2786"/>
            </a:avLst>
          </a:prstGeom>
          <a:solidFill>
            <a:schemeClr val="bg1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0">
                <a:solidFill>
                  <a:schemeClr val="tx1"/>
                </a:solidFill>
                <a:effectLst/>
              </a:rPr>
              <a:t>yes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D115729-92D4-ECDF-38DE-E8A65B6D1960}"/>
              </a:ext>
            </a:extLst>
          </p:cNvPr>
          <p:cNvSpPr/>
          <p:nvPr/>
        </p:nvSpPr>
        <p:spPr>
          <a:xfrm>
            <a:off x="10516293" y="3259385"/>
            <a:ext cx="1200398" cy="766238"/>
          </a:xfrm>
          <a:prstGeom prst="roundRect">
            <a:avLst>
              <a:gd name="adj" fmla="val 2786"/>
            </a:avLst>
          </a:prstGeom>
          <a:solidFill>
            <a:srgbClr val="C00000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0">
                <a:solidFill>
                  <a:schemeClr val="bg1"/>
                </a:solidFill>
                <a:effectLst/>
              </a:rPr>
              <a:t>no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8F825B3-F620-7EB2-8469-E35918C3D3A3}"/>
              </a:ext>
            </a:extLst>
          </p:cNvPr>
          <p:cNvGrpSpPr/>
          <p:nvPr/>
        </p:nvGrpSpPr>
        <p:grpSpPr>
          <a:xfrm>
            <a:off x="10506768" y="2208153"/>
            <a:ext cx="1216361" cy="3008130"/>
            <a:chOff x="10506768" y="2208153"/>
            <a:chExt cx="1216361" cy="3008130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8449F81-706D-D7CC-F9DF-A4E7D19FB154}"/>
                </a:ext>
              </a:extLst>
            </p:cNvPr>
            <p:cNvSpPr/>
            <p:nvPr/>
          </p:nvSpPr>
          <p:spPr>
            <a:xfrm>
              <a:off x="10522731" y="2208153"/>
              <a:ext cx="1200398" cy="766238"/>
            </a:xfrm>
            <a:prstGeom prst="roundRect">
              <a:avLst>
                <a:gd name="adj" fmla="val 2786"/>
              </a:avLst>
            </a:prstGeom>
            <a:solidFill>
              <a:schemeClr val="bg1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0">
                  <a:solidFill>
                    <a:schemeClr val="tx1"/>
                  </a:solidFill>
                  <a:effectLst/>
                </a:rPr>
                <a:t>yes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10AEAEE2-B94E-86C9-8584-D6205C5F57AE}"/>
                </a:ext>
              </a:extLst>
            </p:cNvPr>
            <p:cNvSpPr/>
            <p:nvPr/>
          </p:nvSpPr>
          <p:spPr>
            <a:xfrm>
              <a:off x="10506768" y="4450045"/>
              <a:ext cx="1200398" cy="766238"/>
            </a:xfrm>
            <a:prstGeom prst="roundRect">
              <a:avLst>
                <a:gd name="adj" fmla="val 2786"/>
              </a:avLst>
            </a:prstGeom>
            <a:solidFill>
              <a:schemeClr val="bg1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0">
                  <a:solidFill>
                    <a:schemeClr val="tx1"/>
                  </a:solidFill>
                  <a:effectLst/>
                </a:rPr>
                <a:t>yes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C50EBE2-C42F-6EC4-2A52-FC78F9D6F514}"/>
              </a:ext>
            </a:extLst>
          </p:cNvPr>
          <p:cNvSpPr txBox="1"/>
          <p:nvPr/>
        </p:nvSpPr>
        <p:spPr>
          <a:xfrm>
            <a:off x="332083" y="5430431"/>
            <a:ext cx="122015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>
                <a:latin typeface="+mj-lt"/>
              </a:rPr>
              <a:t>You need to be able to pull any of these.</a:t>
            </a:r>
          </a:p>
          <a:p>
            <a:pPr>
              <a:spcBef>
                <a:spcPts val="600"/>
              </a:spcBef>
            </a:pPr>
            <a:r>
              <a:rPr lang="en-US" sz="2000">
                <a:latin typeface="+mj-lt"/>
              </a:rPr>
              <a:t>Focus on understanding </a:t>
            </a:r>
            <a:r>
              <a:rPr lang="en-US" sz="2000" i="1">
                <a:latin typeface="+mj-lt"/>
              </a:rPr>
              <a:t>why</a:t>
            </a:r>
            <a:r>
              <a:rPr lang="en-US" sz="2000">
                <a:latin typeface="+mj-lt"/>
              </a:rPr>
              <a:t> each result is what it is.</a:t>
            </a:r>
          </a:p>
          <a:p>
            <a:pPr>
              <a:spcBef>
                <a:spcPts val="600"/>
              </a:spcBef>
            </a:pPr>
            <a:r>
              <a:rPr lang="en-US" sz="2000">
                <a:latin typeface="+mj-lt"/>
              </a:rPr>
              <a:t>Think “I should be able to calculate this”, not “I should have this result memorized.”</a:t>
            </a:r>
          </a:p>
        </p:txBody>
      </p:sp>
    </p:spTree>
    <p:extLst>
      <p:ext uri="{BB962C8B-B14F-4D97-AF65-F5344CB8AC3E}">
        <p14:creationId xmlns:p14="http://schemas.microsoft.com/office/powerpoint/2010/main" val="190600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0BD82-FF4E-A05F-4B95-EC71CD6A2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C461392-C9F3-6B24-F73D-C83C4A219860}"/>
              </a:ext>
            </a:extLst>
          </p:cNvPr>
          <p:cNvSpPr/>
          <p:nvPr/>
        </p:nvSpPr>
        <p:spPr>
          <a:xfrm>
            <a:off x="377819" y="2659380"/>
            <a:ext cx="6978021" cy="403860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002B36"/>
                </a:solidFill>
                <a:cs typeface="Courier New" panose="02070309020205020404" pitchFamily="49" charset="0"/>
              </a:rPr>
              <a:t>A sorting algorithm is </a:t>
            </a:r>
            <a:r>
              <a:rPr lang="en-US" sz="20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</a:t>
            </a:r>
            <a:r>
              <a:rPr lang="en-US" sz="2000" dirty="0">
                <a:solidFill>
                  <a:srgbClr val="002B36"/>
                </a:solidFill>
                <a:cs typeface="Courier New" panose="02070309020205020404" pitchFamily="49" charset="0"/>
              </a:rPr>
              <a:t> if it maintains the ordering of equal items during sorting.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002B36"/>
                </a:solidFill>
                <a:cs typeface="Courier New" panose="02070309020205020404" pitchFamily="49" charset="0"/>
              </a:rPr>
              <a:t>These cards are sorted by value.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002B36"/>
                </a:solidFill>
                <a:cs typeface="Courier New" panose="02070309020205020404" pitchFamily="49" charset="0"/>
              </a:rPr>
              <a:t>However, they are from two different colored decks. Let's flip them, then sort by color.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002B36"/>
                </a:solidFill>
                <a:cs typeface="Courier New" panose="02070309020205020404" pitchFamily="49" charset="0"/>
              </a:rPr>
              <a:t>We assume </a:t>
            </a:r>
            <a:r>
              <a:rPr lang="en-US" sz="20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0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0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0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002B36"/>
                </a:solidFill>
                <a:cs typeface="Courier New" panose="02070309020205020404" pitchFamily="49" charset="0"/>
              </a:rPr>
              <a:t>If our algorithm is </a:t>
            </a:r>
            <a:r>
              <a:rPr lang="en-US" sz="20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</a:t>
            </a:r>
            <a:r>
              <a:rPr lang="en-US" sz="2000" dirty="0">
                <a:solidFill>
                  <a:srgbClr val="002B36"/>
                </a:solidFill>
                <a:cs typeface="Courier New" panose="02070309020205020404" pitchFamily="49" charset="0"/>
              </a:rPr>
              <a:t>, then sorting by color should not mix up the numerical ordering.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CFF9972-0C92-F445-D523-BF7E74D13A10}"/>
              </a:ext>
            </a:extLst>
          </p:cNvPr>
          <p:cNvSpPr/>
          <p:nvPr/>
        </p:nvSpPr>
        <p:spPr>
          <a:xfrm>
            <a:off x="193040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002B36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7D5511D-6F9B-D402-9DA4-9CC363937EEB}"/>
              </a:ext>
            </a:extLst>
          </p:cNvPr>
          <p:cNvSpPr/>
          <p:nvPr/>
        </p:nvSpPr>
        <p:spPr>
          <a:xfrm>
            <a:off x="1702342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DC322F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EE08FD9-799E-4D7F-CDA8-29EE7ECE6B52}"/>
              </a:ext>
            </a:extLst>
          </p:cNvPr>
          <p:cNvSpPr/>
          <p:nvPr/>
        </p:nvSpPr>
        <p:spPr>
          <a:xfrm>
            <a:off x="3215545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002B36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976362A-ABF9-E797-C7DF-44B9538BA253}"/>
              </a:ext>
            </a:extLst>
          </p:cNvPr>
          <p:cNvSpPr/>
          <p:nvPr/>
        </p:nvSpPr>
        <p:spPr>
          <a:xfrm>
            <a:off x="4724849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DC322F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7887761-954D-9849-CA6F-F74E40B829CD}"/>
              </a:ext>
            </a:extLst>
          </p:cNvPr>
          <p:cNvSpPr/>
          <p:nvPr/>
        </p:nvSpPr>
        <p:spPr>
          <a:xfrm>
            <a:off x="6226359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002B36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7557013-20B9-B537-ABBC-57BCC66EBAA3}"/>
              </a:ext>
            </a:extLst>
          </p:cNvPr>
          <p:cNvSpPr/>
          <p:nvPr/>
        </p:nvSpPr>
        <p:spPr>
          <a:xfrm>
            <a:off x="7739560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DC322F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B86056B-2A94-9532-F125-359BEB6AC593}"/>
              </a:ext>
            </a:extLst>
          </p:cNvPr>
          <p:cNvSpPr/>
          <p:nvPr/>
        </p:nvSpPr>
        <p:spPr>
          <a:xfrm>
            <a:off x="10758170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DC322F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03D3805-BDED-83BE-28BE-59B061850C27}"/>
              </a:ext>
            </a:extLst>
          </p:cNvPr>
          <p:cNvSpPr/>
          <p:nvPr/>
        </p:nvSpPr>
        <p:spPr>
          <a:xfrm>
            <a:off x="9248864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002B36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9B11238-04FB-0052-D88D-32AABB454B94}"/>
              </a:ext>
            </a:extLst>
          </p:cNvPr>
          <p:cNvSpPr/>
          <p:nvPr/>
        </p:nvSpPr>
        <p:spPr>
          <a:xfrm>
            <a:off x="193040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569A47-EE7F-B2C9-6C2B-81894B451F47}"/>
              </a:ext>
            </a:extLst>
          </p:cNvPr>
          <p:cNvSpPr/>
          <p:nvPr/>
        </p:nvSpPr>
        <p:spPr>
          <a:xfrm>
            <a:off x="1702344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B4C5589-7F3B-1939-0F45-E832F4F91309}"/>
              </a:ext>
            </a:extLst>
          </p:cNvPr>
          <p:cNvSpPr/>
          <p:nvPr/>
        </p:nvSpPr>
        <p:spPr>
          <a:xfrm>
            <a:off x="3211648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AC82B76-2FE2-2004-30F0-90A78D71DD23}"/>
              </a:ext>
            </a:extLst>
          </p:cNvPr>
          <p:cNvSpPr/>
          <p:nvPr/>
        </p:nvSpPr>
        <p:spPr>
          <a:xfrm>
            <a:off x="4720952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53C52E7-7A9B-E273-5CDE-4D7DE8E48348}"/>
              </a:ext>
            </a:extLst>
          </p:cNvPr>
          <p:cNvSpPr/>
          <p:nvPr/>
        </p:nvSpPr>
        <p:spPr>
          <a:xfrm>
            <a:off x="6230256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A373196-A438-0210-0FCB-D9DDBAA5A2F8}"/>
              </a:ext>
            </a:extLst>
          </p:cNvPr>
          <p:cNvSpPr/>
          <p:nvPr/>
        </p:nvSpPr>
        <p:spPr>
          <a:xfrm>
            <a:off x="7739560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3A6D548-CEBC-AE54-87C3-D498CABB0906}"/>
              </a:ext>
            </a:extLst>
          </p:cNvPr>
          <p:cNvSpPr/>
          <p:nvPr/>
        </p:nvSpPr>
        <p:spPr>
          <a:xfrm>
            <a:off x="9248864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D916B01-B57B-825E-6AA9-5932CD420D28}"/>
              </a:ext>
            </a:extLst>
          </p:cNvPr>
          <p:cNvSpPr/>
          <p:nvPr/>
        </p:nvSpPr>
        <p:spPr>
          <a:xfrm>
            <a:off x="10758170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875818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3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4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43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9" dur="50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3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6" dur="50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43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9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50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3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0" dur="50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43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3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7" dur="50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43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0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4" dur="50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43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7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50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4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4" grpId="0" animBg="1"/>
      <p:bldP spid="4" grpId="1" animBg="1"/>
      <p:bldP spid="5" grpId="0" animBg="1"/>
      <p:bldP spid="5" grpId="1" animBg="1"/>
      <p:bldP spid="12" grpId="0" animBg="1"/>
      <p:bldP spid="12" grpId="1" animBg="1"/>
      <p:bldP spid="13" grpId="0" animBg="1"/>
      <p:bldP spid="13" grpId="1" animBg="1"/>
      <p:bldP spid="16" grpId="0" animBg="1"/>
      <p:bldP spid="16" grpId="1" animBg="1"/>
      <p:bldP spid="18" grpId="0" animBg="1"/>
      <p:bldP spid="18" grpId="1" animBg="1"/>
      <p:bldP spid="19" grpId="0" animBg="1"/>
      <p:bldP spid="19" grpId="1" animBg="1"/>
      <p:bldP spid="22" grpId="0" animBg="1"/>
      <p:bldP spid="22" grpId="1" animBg="1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AC67A-1ED4-27FB-AAB0-B0403FB2D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C7889BE-A8B2-C856-7A79-E385AD9AB4B0}"/>
              </a:ext>
            </a:extLst>
          </p:cNvPr>
          <p:cNvGrpSpPr/>
          <p:nvPr/>
        </p:nvGrpSpPr>
        <p:grpSpPr>
          <a:xfrm>
            <a:off x="193040" y="519112"/>
            <a:ext cx="1188720" cy="1828800"/>
            <a:chOff x="193040" y="519112"/>
            <a:chExt cx="1188720" cy="18288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DE7F8B0-2B57-2F7F-4FF9-7C100A542587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3741DE0D-377E-E2FA-9A38-C14682FE90B8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D1BB82A-A544-91CC-0AF2-4CF2EF44E3F9}"/>
              </a:ext>
            </a:extLst>
          </p:cNvPr>
          <p:cNvGrpSpPr/>
          <p:nvPr/>
        </p:nvGrpSpPr>
        <p:grpSpPr>
          <a:xfrm>
            <a:off x="1702342" y="519112"/>
            <a:ext cx="1188722" cy="1828800"/>
            <a:chOff x="1702342" y="519112"/>
            <a:chExt cx="1188722" cy="18288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4312077-DA53-17B6-3B1E-A95640064CDF}"/>
                </a:ext>
              </a:extLst>
            </p:cNvPr>
            <p:cNvSpPr/>
            <p:nvPr/>
          </p:nvSpPr>
          <p:spPr>
            <a:xfrm>
              <a:off x="170234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945A7F60-E9FC-32ED-B049-246AF09F3D02}"/>
                </a:ext>
              </a:extLst>
            </p:cNvPr>
            <p:cNvSpPr/>
            <p:nvPr/>
          </p:nvSpPr>
          <p:spPr>
            <a:xfrm>
              <a:off x="170234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2A1ED98-43C9-E74D-B0A6-1FD7BB46686F}"/>
              </a:ext>
            </a:extLst>
          </p:cNvPr>
          <p:cNvGrpSpPr/>
          <p:nvPr/>
        </p:nvGrpSpPr>
        <p:grpSpPr>
          <a:xfrm>
            <a:off x="3211648" y="519112"/>
            <a:ext cx="1192617" cy="1828800"/>
            <a:chOff x="3211648" y="519112"/>
            <a:chExt cx="1192617" cy="1828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926A9A5-07E6-55DB-8E49-8C2FC5D76E57}"/>
                </a:ext>
              </a:extLst>
            </p:cNvPr>
            <p:cNvSpPr/>
            <p:nvPr/>
          </p:nvSpPr>
          <p:spPr>
            <a:xfrm>
              <a:off x="3211648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12FAF62-2535-8CE6-2200-3D1A40238012}"/>
                </a:ext>
              </a:extLst>
            </p:cNvPr>
            <p:cNvSpPr/>
            <p:nvPr/>
          </p:nvSpPr>
          <p:spPr>
            <a:xfrm>
              <a:off x="3215545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DDA366E-FC50-2B18-655F-661C8D839CC4}"/>
              </a:ext>
            </a:extLst>
          </p:cNvPr>
          <p:cNvGrpSpPr/>
          <p:nvPr/>
        </p:nvGrpSpPr>
        <p:grpSpPr>
          <a:xfrm>
            <a:off x="4720952" y="519112"/>
            <a:ext cx="1192617" cy="1828800"/>
            <a:chOff x="4720952" y="519112"/>
            <a:chExt cx="1192617" cy="18288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9448CB3-C334-19EA-66A2-70DDC51DF836}"/>
                </a:ext>
              </a:extLst>
            </p:cNvPr>
            <p:cNvSpPr/>
            <p:nvPr/>
          </p:nvSpPr>
          <p:spPr>
            <a:xfrm>
              <a:off x="472095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6BA23573-2CB7-DAD4-61FE-1435733FF19F}"/>
                </a:ext>
              </a:extLst>
            </p:cNvPr>
            <p:cNvSpPr/>
            <p:nvPr/>
          </p:nvSpPr>
          <p:spPr>
            <a:xfrm>
              <a:off x="472484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E414925-9B19-70A9-C4AB-D94B000FE616}"/>
              </a:ext>
            </a:extLst>
          </p:cNvPr>
          <p:cNvGrpSpPr/>
          <p:nvPr/>
        </p:nvGrpSpPr>
        <p:grpSpPr>
          <a:xfrm>
            <a:off x="6226359" y="519112"/>
            <a:ext cx="1192617" cy="1828800"/>
            <a:chOff x="6226359" y="519112"/>
            <a:chExt cx="1192617" cy="18288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38A9A41-A297-DBDB-6DDE-D69748D85A9D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68507A3-8E45-EF66-154C-960CDE766FEE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AC732E-7D54-3872-D3C5-713165634427}"/>
              </a:ext>
            </a:extLst>
          </p:cNvPr>
          <p:cNvGrpSpPr/>
          <p:nvPr/>
        </p:nvGrpSpPr>
        <p:grpSpPr>
          <a:xfrm>
            <a:off x="7739560" y="519112"/>
            <a:ext cx="1188720" cy="1828800"/>
            <a:chOff x="7739560" y="519112"/>
            <a:chExt cx="1188720" cy="18288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3F391259-A9E4-C31D-C26D-C07C7E61AD8D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EE632C53-6D3F-ED2C-49D0-228FE9170D8B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237D204-B540-C957-0C84-40E3DFDF881E}"/>
              </a:ext>
            </a:extLst>
          </p:cNvPr>
          <p:cNvGrpSpPr/>
          <p:nvPr/>
        </p:nvGrpSpPr>
        <p:grpSpPr>
          <a:xfrm>
            <a:off x="10758170" y="519112"/>
            <a:ext cx="1188720" cy="1828800"/>
            <a:chOff x="10758170" y="519112"/>
            <a:chExt cx="1188720" cy="18288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CBCF7FA-7171-A01B-943B-E4DFDDB91699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BE1336E-2336-6660-CF7A-95BB8BD1DD77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8F48B0F-7594-A5CA-9330-7E3F3A0FE5D8}"/>
              </a:ext>
            </a:extLst>
          </p:cNvPr>
          <p:cNvGrpSpPr/>
          <p:nvPr/>
        </p:nvGrpSpPr>
        <p:grpSpPr>
          <a:xfrm>
            <a:off x="9248864" y="519112"/>
            <a:ext cx="1188720" cy="1828800"/>
            <a:chOff x="9248864" y="519112"/>
            <a:chExt cx="1188720" cy="18288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67F50A8-8D59-1516-6405-510D40BFCCCD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8C1BC13-0BE3-CEB8-BB6D-F0F9789B7D3E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02E6F03-A981-1CDF-2B8E-DF711866082B}"/>
              </a:ext>
            </a:extLst>
          </p:cNvPr>
          <p:cNvSpPr/>
          <p:nvPr/>
        </p:nvSpPr>
        <p:spPr>
          <a:xfrm>
            <a:off x="437057" y="4629150"/>
            <a:ext cx="6978021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Bubble sort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D05EA36-1A3E-457C-C854-DBB47227B5C0}"/>
              </a:ext>
            </a:extLst>
          </p:cNvPr>
          <p:cNvGrpSpPr/>
          <p:nvPr/>
        </p:nvGrpSpPr>
        <p:grpSpPr>
          <a:xfrm>
            <a:off x="427976" y="2453640"/>
            <a:ext cx="922047" cy="1314153"/>
            <a:chOff x="427976" y="2667000"/>
            <a:chExt cx="922047" cy="1314153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D005A83-B809-F24E-F913-C1B703F2DA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900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F55C23-62DB-3C95-736F-B5AF1F06E735}"/>
                </a:ext>
              </a:extLst>
            </p:cNvPr>
            <p:cNvSpPr txBox="1"/>
            <p:nvPr/>
          </p:nvSpPr>
          <p:spPr>
            <a:xfrm>
              <a:off x="427976" y="3519488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1E612FD-A6B0-3814-8F98-46D0F204AD7B}"/>
              </a:ext>
            </a:extLst>
          </p:cNvPr>
          <p:cNvGrpSpPr/>
          <p:nvPr/>
        </p:nvGrpSpPr>
        <p:grpSpPr>
          <a:xfrm>
            <a:off x="1676191" y="2453640"/>
            <a:ext cx="1290738" cy="1314152"/>
            <a:chOff x="1676191" y="2667000"/>
            <a:chExt cx="1290738" cy="131415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C07C32D-4057-4881-7C2C-EC22E3D47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156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51AB25-7B90-1F35-A027-057BB57AEC85}"/>
                </a:ext>
              </a:extLst>
            </p:cNvPr>
            <p:cNvSpPr txBox="1"/>
            <p:nvPr/>
          </p:nvSpPr>
          <p:spPr>
            <a:xfrm>
              <a:off x="1676191" y="3519487"/>
              <a:ext cx="129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L[i+1]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613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50981-F8C4-D3DA-4069-008322E62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51B9826-4A8B-0D52-BA39-540D162ECA12}"/>
              </a:ext>
            </a:extLst>
          </p:cNvPr>
          <p:cNvSpPr/>
          <p:nvPr/>
        </p:nvSpPr>
        <p:spPr>
          <a:xfrm>
            <a:off x="7739560" y="58840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E04CCF5-92F5-7F8F-C2C3-85490D8A16DA}"/>
              </a:ext>
            </a:extLst>
          </p:cNvPr>
          <p:cNvSpPr/>
          <p:nvPr/>
        </p:nvSpPr>
        <p:spPr>
          <a:xfrm>
            <a:off x="6230255" y="56616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D8D73C1-CF72-4574-58D3-D772BA32B638}"/>
              </a:ext>
            </a:extLst>
          </p:cNvPr>
          <p:cNvSpPr/>
          <p:nvPr/>
        </p:nvSpPr>
        <p:spPr>
          <a:xfrm>
            <a:off x="9248859" y="58840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868729B-A364-89F6-2610-9E7AF24901C2}"/>
              </a:ext>
            </a:extLst>
          </p:cNvPr>
          <p:cNvSpPr/>
          <p:nvPr/>
        </p:nvSpPr>
        <p:spPr>
          <a:xfrm>
            <a:off x="193038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7D4542D-52EE-6DF7-13AB-EEA27EC2F7A0}"/>
              </a:ext>
            </a:extLst>
          </p:cNvPr>
          <p:cNvSpPr/>
          <p:nvPr/>
        </p:nvSpPr>
        <p:spPr>
          <a:xfrm>
            <a:off x="1702340" y="52649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9CCD29B-98EC-3BB7-1145-A25D471FDC9C}"/>
              </a:ext>
            </a:extLst>
          </p:cNvPr>
          <p:cNvSpPr/>
          <p:nvPr/>
        </p:nvSpPr>
        <p:spPr>
          <a:xfrm>
            <a:off x="3211642" y="56616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DB57129-244C-E10B-9938-A133C1A85C65}"/>
              </a:ext>
            </a:extLst>
          </p:cNvPr>
          <p:cNvSpPr/>
          <p:nvPr/>
        </p:nvSpPr>
        <p:spPr>
          <a:xfrm>
            <a:off x="4720944" y="56616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2C42E16-CABF-A813-9DF9-BEC80FA79139}"/>
              </a:ext>
            </a:extLst>
          </p:cNvPr>
          <p:cNvGrpSpPr/>
          <p:nvPr/>
        </p:nvGrpSpPr>
        <p:grpSpPr>
          <a:xfrm>
            <a:off x="6363592" y="2480310"/>
            <a:ext cx="922047" cy="1066693"/>
            <a:chOff x="326376" y="2476500"/>
            <a:chExt cx="922047" cy="106669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6A21C6-F424-351B-8A2B-D4A2D211A916}"/>
                </a:ext>
              </a:extLst>
            </p:cNvPr>
            <p:cNvSpPr txBox="1"/>
            <p:nvPr/>
          </p:nvSpPr>
          <p:spPr>
            <a:xfrm>
              <a:off x="326376" y="3081528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FFD08D3-B3D1-B5BD-E7FB-7BF1E2110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399" y="2476500"/>
              <a:ext cx="0" cy="43434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475A043-862B-DBD7-8136-2C0894B4647F}"/>
              </a:ext>
            </a:extLst>
          </p:cNvPr>
          <p:cNvGrpSpPr/>
          <p:nvPr/>
        </p:nvGrpSpPr>
        <p:grpSpPr>
          <a:xfrm>
            <a:off x="7681307" y="2480310"/>
            <a:ext cx="1305226" cy="1066693"/>
            <a:chOff x="1669114" y="2476500"/>
            <a:chExt cx="1305226" cy="106669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85CB38-A18B-8AFF-87F9-B1CF0838624D}"/>
                </a:ext>
              </a:extLst>
            </p:cNvPr>
            <p:cNvSpPr txBox="1"/>
            <p:nvPr/>
          </p:nvSpPr>
          <p:spPr>
            <a:xfrm>
              <a:off x="1669114" y="3081528"/>
              <a:ext cx="13052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L[i+1]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FC9E00A-CA42-83C4-D552-8940982031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1727" y="2476500"/>
              <a:ext cx="0" cy="43434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5F4611-6D50-C681-6404-9CBF990E2543}"/>
              </a:ext>
            </a:extLst>
          </p:cNvPr>
          <p:cNvSpPr/>
          <p:nvPr/>
        </p:nvSpPr>
        <p:spPr>
          <a:xfrm>
            <a:off x="10758158" y="58840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845484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1FE6A-8467-B7E9-2773-851A44225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45AB218-F3A6-8225-F918-B35F26E9281D}"/>
              </a:ext>
            </a:extLst>
          </p:cNvPr>
          <p:cNvGrpSpPr/>
          <p:nvPr/>
        </p:nvGrpSpPr>
        <p:grpSpPr>
          <a:xfrm>
            <a:off x="193040" y="519112"/>
            <a:ext cx="1188720" cy="1828800"/>
            <a:chOff x="193040" y="519112"/>
            <a:chExt cx="1188720" cy="18288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AF8E5E4-AFB7-8152-7E2E-8C2321C027E4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5C0DEA2-9780-04E6-8927-7810CC7387B7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F3513F3-ED65-6710-A7EF-8DD6215936F6}"/>
              </a:ext>
            </a:extLst>
          </p:cNvPr>
          <p:cNvGrpSpPr/>
          <p:nvPr/>
        </p:nvGrpSpPr>
        <p:grpSpPr>
          <a:xfrm>
            <a:off x="1702342" y="519112"/>
            <a:ext cx="1188722" cy="1828800"/>
            <a:chOff x="1702342" y="519112"/>
            <a:chExt cx="1188722" cy="18288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01DF80C-326F-8663-752C-D5CE89933E5E}"/>
                </a:ext>
              </a:extLst>
            </p:cNvPr>
            <p:cNvSpPr/>
            <p:nvPr/>
          </p:nvSpPr>
          <p:spPr>
            <a:xfrm>
              <a:off x="170234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3C9E5C6C-ADF6-5649-A6D9-9B4B89DA206F}"/>
                </a:ext>
              </a:extLst>
            </p:cNvPr>
            <p:cNvSpPr/>
            <p:nvPr/>
          </p:nvSpPr>
          <p:spPr>
            <a:xfrm>
              <a:off x="170234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B086097-2BCC-1E6B-F742-B3FD52FF9B82}"/>
              </a:ext>
            </a:extLst>
          </p:cNvPr>
          <p:cNvGrpSpPr/>
          <p:nvPr/>
        </p:nvGrpSpPr>
        <p:grpSpPr>
          <a:xfrm>
            <a:off x="3211648" y="519112"/>
            <a:ext cx="1192617" cy="1828800"/>
            <a:chOff x="3211648" y="519112"/>
            <a:chExt cx="1192617" cy="1828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00B82A8-AD0F-873B-06BB-533D5CA78B26}"/>
                </a:ext>
              </a:extLst>
            </p:cNvPr>
            <p:cNvSpPr/>
            <p:nvPr/>
          </p:nvSpPr>
          <p:spPr>
            <a:xfrm>
              <a:off x="3211648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2CE93FA0-E7F6-A83C-2563-BE494305E1CB}"/>
                </a:ext>
              </a:extLst>
            </p:cNvPr>
            <p:cNvSpPr/>
            <p:nvPr/>
          </p:nvSpPr>
          <p:spPr>
            <a:xfrm>
              <a:off x="3215545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640E631-B500-2F0A-6C7A-4381ACDD2C8F}"/>
              </a:ext>
            </a:extLst>
          </p:cNvPr>
          <p:cNvGrpSpPr/>
          <p:nvPr/>
        </p:nvGrpSpPr>
        <p:grpSpPr>
          <a:xfrm>
            <a:off x="4720952" y="519112"/>
            <a:ext cx="1192617" cy="1828800"/>
            <a:chOff x="4720952" y="519112"/>
            <a:chExt cx="1192617" cy="18288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07784F8-85B2-1385-D77A-72655622AA53}"/>
                </a:ext>
              </a:extLst>
            </p:cNvPr>
            <p:cNvSpPr/>
            <p:nvPr/>
          </p:nvSpPr>
          <p:spPr>
            <a:xfrm>
              <a:off x="472095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ED348B98-1C48-6126-AAFB-AE9309DF83FF}"/>
                </a:ext>
              </a:extLst>
            </p:cNvPr>
            <p:cNvSpPr/>
            <p:nvPr/>
          </p:nvSpPr>
          <p:spPr>
            <a:xfrm>
              <a:off x="472484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CA5E060-B065-F0E9-F24D-23C2A0DEA8B6}"/>
              </a:ext>
            </a:extLst>
          </p:cNvPr>
          <p:cNvGrpSpPr/>
          <p:nvPr/>
        </p:nvGrpSpPr>
        <p:grpSpPr>
          <a:xfrm>
            <a:off x="6226359" y="519112"/>
            <a:ext cx="1192617" cy="1828800"/>
            <a:chOff x="6226359" y="519112"/>
            <a:chExt cx="1192617" cy="18288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35C18AE-76B8-7AB9-0F00-B31EDA2D01A6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84E3108E-CB2E-B2B6-D7F5-E1A4642A349D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026142F-0B28-FDE5-055D-571F256172F0}"/>
              </a:ext>
            </a:extLst>
          </p:cNvPr>
          <p:cNvGrpSpPr/>
          <p:nvPr/>
        </p:nvGrpSpPr>
        <p:grpSpPr>
          <a:xfrm>
            <a:off x="7739560" y="519112"/>
            <a:ext cx="1188720" cy="1828800"/>
            <a:chOff x="7739560" y="519112"/>
            <a:chExt cx="1188720" cy="18288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1581DD8-6BD4-5778-1862-E6D7287D9FBB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988EEDD-0331-A6A8-3377-82E4778F6F3C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E5ED152-0E46-A002-3E02-503475786A99}"/>
              </a:ext>
            </a:extLst>
          </p:cNvPr>
          <p:cNvGrpSpPr/>
          <p:nvPr/>
        </p:nvGrpSpPr>
        <p:grpSpPr>
          <a:xfrm>
            <a:off x="10758170" y="519112"/>
            <a:ext cx="1188720" cy="1828800"/>
            <a:chOff x="10758170" y="519112"/>
            <a:chExt cx="1188720" cy="18288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1D21347A-22B8-2DCD-19CF-84F30B5F4C8A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AA54FC1C-10D4-F703-7782-5E66027F7BBA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1D5AAAB-F047-E6E8-B4FE-BD40BAE11409}"/>
              </a:ext>
            </a:extLst>
          </p:cNvPr>
          <p:cNvGrpSpPr/>
          <p:nvPr/>
        </p:nvGrpSpPr>
        <p:grpSpPr>
          <a:xfrm>
            <a:off x="9248864" y="519112"/>
            <a:ext cx="1188720" cy="1828800"/>
            <a:chOff x="9248864" y="519112"/>
            <a:chExt cx="1188720" cy="18288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7D7BD84-A69C-FD7E-9F78-8A63B5E30426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4249D2DE-8111-CF3E-CDE5-4280B6F91FBD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9FFC66D-6A77-DD5E-6130-5FFC097678F9}"/>
              </a:ext>
            </a:extLst>
          </p:cNvPr>
          <p:cNvSpPr/>
          <p:nvPr/>
        </p:nvSpPr>
        <p:spPr>
          <a:xfrm>
            <a:off x="437057" y="4629150"/>
            <a:ext cx="7710247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Bubble sort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8B18CB8-2A51-0EF4-4A8B-8269697E9333}"/>
              </a:ext>
            </a:extLst>
          </p:cNvPr>
          <p:cNvGrpSpPr/>
          <p:nvPr/>
        </p:nvGrpSpPr>
        <p:grpSpPr>
          <a:xfrm>
            <a:off x="427976" y="2453640"/>
            <a:ext cx="922047" cy="1314153"/>
            <a:chOff x="427976" y="2667000"/>
            <a:chExt cx="922047" cy="1314153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3D62EEB-8B2B-E38B-D60A-9637F526B8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900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07514D8-9C8A-BEFF-B093-6DDA06D1975F}"/>
                </a:ext>
              </a:extLst>
            </p:cNvPr>
            <p:cNvSpPr txBox="1"/>
            <p:nvPr/>
          </p:nvSpPr>
          <p:spPr>
            <a:xfrm>
              <a:off x="427976" y="3519488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573CB97-9C8D-407B-F3D5-C46B9167103B}"/>
              </a:ext>
            </a:extLst>
          </p:cNvPr>
          <p:cNvGrpSpPr/>
          <p:nvPr/>
        </p:nvGrpSpPr>
        <p:grpSpPr>
          <a:xfrm>
            <a:off x="1676191" y="2453640"/>
            <a:ext cx="1290738" cy="1314152"/>
            <a:chOff x="1676191" y="2667000"/>
            <a:chExt cx="1290738" cy="131415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A499CAF-FD48-CB51-6650-1FADBCA5FB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156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178AC1D-AF74-4BDA-43DE-CC28C7074336}"/>
                </a:ext>
              </a:extLst>
            </p:cNvPr>
            <p:cNvSpPr txBox="1"/>
            <p:nvPr/>
          </p:nvSpPr>
          <p:spPr>
            <a:xfrm>
              <a:off x="1676191" y="3519487"/>
              <a:ext cx="129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L[i+1]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906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0.11744 -2.22222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7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2.22222E-6 L 0.12344 0.00209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72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23 L -0.03398 0.09838 C -0.04102 0.1206 -0.05143 0.13333 -0.0625 0.13333 C -0.07487 0.13333 -0.0849 0.1206 -0.09193 0.09838 L -0.12526 -0.00023 " pathEditMode="relative" rAng="0" ptsTypes="AAAAA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37" y="666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0024 L 0.03242 -0.09908 C 0.03945 -0.12153 0.04987 -0.13311 0.06081 -0.13311 C 0.07318 -0.13311 0.08307 -0.12153 0.09011 -0.09908 L 0.12344 -0.00024 " pathEditMode="relative" rAng="0" ptsTypes="AAAAA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11" y="-6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9C4F8-5D5C-2B92-DB10-8331C6348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E94B86A-002A-B911-5F01-ACC960833DA6}"/>
              </a:ext>
            </a:extLst>
          </p:cNvPr>
          <p:cNvGrpSpPr/>
          <p:nvPr/>
        </p:nvGrpSpPr>
        <p:grpSpPr>
          <a:xfrm>
            <a:off x="193040" y="519112"/>
            <a:ext cx="1188720" cy="1828800"/>
            <a:chOff x="193040" y="519112"/>
            <a:chExt cx="1188720" cy="18288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87C52844-07B3-548A-4371-C29386BC1717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17B8CC94-1DC5-D675-19F3-8D4F418E4FC8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1C69686-924B-709A-92F0-172BABD85AE2}"/>
              </a:ext>
            </a:extLst>
          </p:cNvPr>
          <p:cNvGrpSpPr/>
          <p:nvPr/>
        </p:nvGrpSpPr>
        <p:grpSpPr>
          <a:xfrm>
            <a:off x="3219440" y="519112"/>
            <a:ext cx="1188722" cy="1828800"/>
            <a:chOff x="1702342" y="519112"/>
            <a:chExt cx="1188722" cy="18288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5545270-9252-1E12-44E6-3901943024D7}"/>
                </a:ext>
              </a:extLst>
            </p:cNvPr>
            <p:cNvSpPr/>
            <p:nvPr/>
          </p:nvSpPr>
          <p:spPr>
            <a:xfrm>
              <a:off x="170234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F5E65E2-9AE1-00D1-FAEC-B9DDC9E8D75A}"/>
                </a:ext>
              </a:extLst>
            </p:cNvPr>
            <p:cNvSpPr/>
            <p:nvPr/>
          </p:nvSpPr>
          <p:spPr>
            <a:xfrm>
              <a:off x="170234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5769EA7-98E2-C574-6FB7-F127BE754EE0}"/>
              </a:ext>
            </a:extLst>
          </p:cNvPr>
          <p:cNvGrpSpPr/>
          <p:nvPr/>
        </p:nvGrpSpPr>
        <p:grpSpPr>
          <a:xfrm>
            <a:off x="1702344" y="514201"/>
            <a:ext cx="1192617" cy="1828800"/>
            <a:chOff x="3211648" y="519112"/>
            <a:chExt cx="1192617" cy="1828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DFF48088-EB48-091F-C0F5-ED85DFBB0C56}"/>
                </a:ext>
              </a:extLst>
            </p:cNvPr>
            <p:cNvSpPr/>
            <p:nvPr/>
          </p:nvSpPr>
          <p:spPr>
            <a:xfrm>
              <a:off x="3211648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28FC27C-A748-6EDD-BA3F-20820998BEE4}"/>
                </a:ext>
              </a:extLst>
            </p:cNvPr>
            <p:cNvSpPr/>
            <p:nvPr/>
          </p:nvSpPr>
          <p:spPr>
            <a:xfrm>
              <a:off x="3215545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ED5107D-D6E0-6A5F-7873-15C237F6B836}"/>
              </a:ext>
            </a:extLst>
          </p:cNvPr>
          <p:cNvGrpSpPr/>
          <p:nvPr/>
        </p:nvGrpSpPr>
        <p:grpSpPr>
          <a:xfrm>
            <a:off x="4720952" y="519112"/>
            <a:ext cx="1192617" cy="1828800"/>
            <a:chOff x="4720952" y="519112"/>
            <a:chExt cx="1192617" cy="18288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863B43B-5701-4D6B-CCD8-18C2822095E2}"/>
                </a:ext>
              </a:extLst>
            </p:cNvPr>
            <p:cNvSpPr/>
            <p:nvPr/>
          </p:nvSpPr>
          <p:spPr>
            <a:xfrm>
              <a:off x="472095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649945D-E259-43AE-9C41-C3A601E6269E}"/>
                </a:ext>
              </a:extLst>
            </p:cNvPr>
            <p:cNvSpPr/>
            <p:nvPr/>
          </p:nvSpPr>
          <p:spPr>
            <a:xfrm>
              <a:off x="472484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D15B474-505D-7256-E62A-13E7BFABA227}"/>
              </a:ext>
            </a:extLst>
          </p:cNvPr>
          <p:cNvGrpSpPr/>
          <p:nvPr/>
        </p:nvGrpSpPr>
        <p:grpSpPr>
          <a:xfrm>
            <a:off x="6226359" y="519112"/>
            <a:ext cx="1192617" cy="1828800"/>
            <a:chOff x="6226359" y="519112"/>
            <a:chExt cx="1192617" cy="18288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CC380D7-A4B4-2FB2-21A3-AA1D022B387F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ACAF6218-EC1E-B75E-9962-113A65C9EBC8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49DF8F-BC3C-0E11-61ED-20F4B49882CE}"/>
              </a:ext>
            </a:extLst>
          </p:cNvPr>
          <p:cNvGrpSpPr/>
          <p:nvPr/>
        </p:nvGrpSpPr>
        <p:grpSpPr>
          <a:xfrm>
            <a:off x="7739560" y="519112"/>
            <a:ext cx="1188720" cy="1828800"/>
            <a:chOff x="7739560" y="519112"/>
            <a:chExt cx="1188720" cy="18288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EECB07C-5306-CF75-B242-FCD3028D5E60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C184868-C020-B172-7EE5-D63D1B0752DE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DA81CC8-27C2-DD82-5B48-72337CC3FC13}"/>
              </a:ext>
            </a:extLst>
          </p:cNvPr>
          <p:cNvGrpSpPr/>
          <p:nvPr/>
        </p:nvGrpSpPr>
        <p:grpSpPr>
          <a:xfrm>
            <a:off x="10758170" y="519112"/>
            <a:ext cx="1188720" cy="1828800"/>
            <a:chOff x="10758170" y="519112"/>
            <a:chExt cx="1188720" cy="18288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E7D1875-BFB9-9A51-12F6-DF1053DB496D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F07FC5BF-7338-000F-BC47-B8BE83F506FB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7E4DA47-DE58-5C34-D1D9-DA270227D08A}"/>
              </a:ext>
            </a:extLst>
          </p:cNvPr>
          <p:cNvGrpSpPr/>
          <p:nvPr/>
        </p:nvGrpSpPr>
        <p:grpSpPr>
          <a:xfrm>
            <a:off x="9248864" y="519112"/>
            <a:ext cx="1188720" cy="1828800"/>
            <a:chOff x="9248864" y="519112"/>
            <a:chExt cx="1188720" cy="18288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669D5BD-A293-E470-1A90-1C52761CCEE0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10EE1077-88BE-AAD6-4CD2-7D0055362A80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CC02270-333E-9080-9388-E0D2C86E0F5B}"/>
              </a:ext>
            </a:extLst>
          </p:cNvPr>
          <p:cNvGrpSpPr/>
          <p:nvPr/>
        </p:nvGrpSpPr>
        <p:grpSpPr>
          <a:xfrm>
            <a:off x="1869207" y="2459503"/>
            <a:ext cx="922047" cy="1314153"/>
            <a:chOff x="427976" y="2667000"/>
            <a:chExt cx="922047" cy="1314153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B45482D-135A-E27C-5802-101831E7BD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900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2AF1440-C11B-1D57-873D-6537C5CF17F6}"/>
                </a:ext>
              </a:extLst>
            </p:cNvPr>
            <p:cNvSpPr txBox="1"/>
            <p:nvPr/>
          </p:nvSpPr>
          <p:spPr>
            <a:xfrm>
              <a:off x="427976" y="3519488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B2284BC-5BB2-0E43-BB7F-1E4F72ABA813}"/>
              </a:ext>
            </a:extLst>
          </p:cNvPr>
          <p:cNvGrpSpPr/>
          <p:nvPr/>
        </p:nvGrpSpPr>
        <p:grpSpPr>
          <a:xfrm>
            <a:off x="3117422" y="2459503"/>
            <a:ext cx="1290738" cy="1314152"/>
            <a:chOff x="1676191" y="2667000"/>
            <a:chExt cx="1290738" cy="131415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5EC3FA4-8357-C9AC-13BF-43D683DFC6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156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D2BC6EF-8596-D973-32A8-E885057CEE30}"/>
                </a:ext>
              </a:extLst>
            </p:cNvPr>
            <p:cNvSpPr txBox="1"/>
            <p:nvPr/>
          </p:nvSpPr>
          <p:spPr>
            <a:xfrm>
              <a:off x="1676191" y="3519487"/>
              <a:ext cx="129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L[i+1]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273C82D-0A15-FFDC-5A40-A3201B6B1C77}"/>
              </a:ext>
            </a:extLst>
          </p:cNvPr>
          <p:cNvSpPr/>
          <p:nvPr/>
        </p:nvSpPr>
        <p:spPr>
          <a:xfrm>
            <a:off x="437057" y="4629150"/>
            <a:ext cx="7710247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Bubble sort</a:t>
            </a:r>
          </a:p>
        </p:txBody>
      </p:sp>
    </p:spTree>
    <p:extLst>
      <p:ext uri="{BB962C8B-B14F-4D97-AF65-F5344CB8AC3E}">
        <p14:creationId xmlns:p14="http://schemas.microsoft.com/office/powerpoint/2010/main" val="286441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85185E-6 L 0.11744 1.85185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7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85185E-6 L 0.12344 0.00208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72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386C9-F1A0-EFE3-F7CE-BE937A95F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DB081C0-1B51-B27F-1894-3E8BE4FE583F}"/>
              </a:ext>
            </a:extLst>
          </p:cNvPr>
          <p:cNvGrpSpPr/>
          <p:nvPr/>
        </p:nvGrpSpPr>
        <p:grpSpPr>
          <a:xfrm>
            <a:off x="193040" y="519112"/>
            <a:ext cx="1188720" cy="1828800"/>
            <a:chOff x="193040" y="519112"/>
            <a:chExt cx="1188720" cy="18288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8D5D1DD-A5CD-6A9E-12D4-92865D424C0D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6066013F-A89A-2C32-F08E-86AEEFE87826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3239324-6599-C752-E6DD-EFFA57A59813}"/>
              </a:ext>
            </a:extLst>
          </p:cNvPr>
          <p:cNvGrpSpPr/>
          <p:nvPr/>
        </p:nvGrpSpPr>
        <p:grpSpPr>
          <a:xfrm>
            <a:off x="3219440" y="519112"/>
            <a:ext cx="1188722" cy="1828800"/>
            <a:chOff x="1702342" y="519112"/>
            <a:chExt cx="1188722" cy="18288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5D160ED-DFED-8E53-9898-96CAC65AFCD8}"/>
                </a:ext>
              </a:extLst>
            </p:cNvPr>
            <p:cNvSpPr/>
            <p:nvPr/>
          </p:nvSpPr>
          <p:spPr>
            <a:xfrm>
              <a:off x="170234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3F45A25-264E-A06B-CA38-32487DDDE715}"/>
                </a:ext>
              </a:extLst>
            </p:cNvPr>
            <p:cNvSpPr/>
            <p:nvPr/>
          </p:nvSpPr>
          <p:spPr>
            <a:xfrm>
              <a:off x="170234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42C14EB-A09F-2FEE-A909-E6753935529F}"/>
              </a:ext>
            </a:extLst>
          </p:cNvPr>
          <p:cNvGrpSpPr/>
          <p:nvPr/>
        </p:nvGrpSpPr>
        <p:grpSpPr>
          <a:xfrm>
            <a:off x="1702344" y="514201"/>
            <a:ext cx="1192617" cy="1828800"/>
            <a:chOff x="3211648" y="519112"/>
            <a:chExt cx="1192617" cy="1828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B5C374C-484F-D0A4-0574-D5FFD0DCA7CE}"/>
                </a:ext>
              </a:extLst>
            </p:cNvPr>
            <p:cNvSpPr/>
            <p:nvPr/>
          </p:nvSpPr>
          <p:spPr>
            <a:xfrm>
              <a:off x="3211648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3B325029-B20A-8667-41EC-49CC842BFDDC}"/>
                </a:ext>
              </a:extLst>
            </p:cNvPr>
            <p:cNvSpPr/>
            <p:nvPr/>
          </p:nvSpPr>
          <p:spPr>
            <a:xfrm>
              <a:off x="3215545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F49B5A4-A3D7-3E86-C918-D8945FF4F3E5}"/>
              </a:ext>
            </a:extLst>
          </p:cNvPr>
          <p:cNvGrpSpPr/>
          <p:nvPr/>
        </p:nvGrpSpPr>
        <p:grpSpPr>
          <a:xfrm>
            <a:off x="4720952" y="519112"/>
            <a:ext cx="1192617" cy="1828800"/>
            <a:chOff x="4720952" y="519112"/>
            <a:chExt cx="1192617" cy="18288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7AD26EB-5F35-AEAB-091F-B2F20499D5EA}"/>
                </a:ext>
              </a:extLst>
            </p:cNvPr>
            <p:cNvSpPr/>
            <p:nvPr/>
          </p:nvSpPr>
          <p:spPr>
            <a:xfrm>
              <a:off x="472095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0EC53FA5-1341-0DA0-D561-8AFEEA6EFEB9}"/>
                </a:ext>
              </a:extLst>
            </p:cNvPr>
            <p:cNvSpPr/>
            <p:nvPr/>
          </p:nvSpPr>
          <p:spPr>
            <a:xfrm>
              <a:off x="472484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51672D6-A8FA-3CD7-0403-F99CEAADB7DE}"/>
              </a:ext>
            </a:extLst>
          </p:cNvPr>
          <p:cNvGrpSpPr/>
          <p:nvPr/>
        </p:nvGrpSpPr>
        <p:grpSpPr>
          <a:xfrm>
            <a:off x="6226359" y="519112"/>
            <a:ext cx="1192617" cy="1828800"/>
            <a:chOff x="6226359" y="519112"/>
            <a:chExt cx="1192617" cy="18288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6C5EA64-AEF5-5A46-3A97-FB5DBA32C3E9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DC56FCF-F95F-F98A-542A-A1D306D84E98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469018A-F4EA-2EA3-3450-718C98D9423C}"/>
              </a:ext>
            </a:extLst>
          </p:cNvPr>
          <p:cNvGrpSpPr/>
          <p:nvPr/>
        </p:nvGrpSpPr>
        <p:grpSpPr>
          <a:xfrm>
            <a:off x="7739560" y="519112"/>
            <a:ext cx="1188720" cy="1828800"/>
            <a:chOff x="7739560" y="519112"/>
            <a:chExt cx="1188720" cy="18288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B55E1BF-9D04-3499-0B87-C11C6FC241F0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09D98E1-C2CB-D28F-2D57-52E133C231C4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3229427-476D-4C3B-C355-C504E0A43D15}"/>
              </a:ext>
            </a:extLst>
          </p:cNvPr>
          <p:cNvGrpSpPr/>
          <p:nvPr/>
        </p:nvGrpSpPr>
        <p:grpSpPr>
          <a:xfrm>
            <a:off x="10758170" y="519112"/>
            <a:ext cx="1188720" cy="1828800"/>
            <a:chOff x="10758170" y="519112"/>
            <a:chExt cx="1188720" cy="18288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85E4910-D860-8F97-D7D8-38A3E8CAB516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33269AB2-79E8-43A6-BF10-D4B39621BB93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947DC27-F5CC-8EE3-698B-38BFB820538E}"/>
              </a:ext>
            </a:extLst>
          </p:cNvPr>
          <p:cNvGrpSpPr/>
          <p:nvPr/>
        </p:nvGrpSpPr>
        <p:grpSpPr>
          <a:xfrm>
            <a:off x="9248864" y="519112"/>
            <a:ext cx="1188720" cy="1828800"/>
            <a:chOff x="9248864" y="519112"/>
            <a:chExt cx="1188720" cy="18288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7FF2EDE-FEC4-54CF-0235-69100936A949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C284907-3737-7EFD-41E4-948214926119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A706711-5696-A7D0-97EF-EC3C1B4FDCD9}"/>
              </a:ext>
            </a:extLst>
          </p:cNvPr>
          <p:cNvGrpSpPr/>
          <p:nvPr/>
        </p:nvGrpSpPr>
        <p:grpSpPr>
          <a:xfrm>
            <a:off x="3370719" y="2459503"/>
            <a:ext cx="922047" cy="1314153"/>
            <a:chOff x="427976" y="2667000"/>
            <a:chExt cx="922047" cy="1314153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A44090D-0AAF-B70B-21C8-273D3429C4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900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C4D2B0-EE75-3621-478F-28DA891DF10A}"/>
                </a:ext>
              </a:extLst>
            </p:cNvPr>
            <p:cNvSpPr txBox="1"/>
            <p:nvPr/>
          </p:nvSpPr>
          <p:spPr>
            <a:xfrm>
              <a:off x="427976" y="3519488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1B085CC-FA90-7307-2204-BADEA7B29FC0}"/>
              </a:ext>
            </a:extLst>
          </p:cNvPr>
          <p:cNvGrpSpPr/>
          <p:nvPr/>
        </p:nvGrpSpPr>
        <p:grpSpPr>
          <a:xfrm>
            <a:off x="4618934" y="2459503"/>
            <a:ext cx="1290738" cy="1314152"/>
            <a:chOff x="1676191" y="2667000"/>
            <a:chExt cx="1290738" cy="131415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22FDDF1-CCF0-CCA3-87F8-BBDB6C281C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156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75A0982-28AB-7AA0-3415-7A219289A548}"/>
                </a:ext>
              </a:extLst>
            </p:cNvPr>
            <p:cNvSpPr txBox="1"/>
            <p:nvPr/>
          </p:nvSpPr>
          <p:spPr>
            <a:xfrm>
              <a:off x="1676191" y="3519487"/>
              <a:ext cx="129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L[i+1]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54AD061-6328-DB3B-8A59-C66C032F28E9}"/>
              </a:ext>
            </a:extLst>
          </p:cNvPr>
          <p:cNvSpPr/>
          <p:nvPr/>
        </p:nvSpPr>
        <p:spPr>
          <a:xfrm>
            <a:off x="437057" y="4629150"/>
            <a:ext cx="7710247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Bubble sort</a:t>
            </a:r>
          </a:p>
        </p:txBody>
      </p:sp>
    </p:spTree>
    <p:extLst>
      <p:ext uri="{BB962C8B-B14F-4D97-AF65-F5344CB8AC3E}">
        <p14:creationId xmlns:p14="http://schemas.microsoft.com/office/powerpoint/2010/main" val="245220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0.11745 1.85185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7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85185E-6 L 0.12344 0.00208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72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22222E-6 L -0.03321 0.09838 C -0.03998 0.1206 -0.0504 0.13264 -0.0612 0.13264 C -0.07357 0.13264 -0.08347 0.1206 -0.09024 0.09838 L -0.12331 2.22222E-6 " pathEditMode="relative" rAng="0" ptsTypes="AAAAA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72" y="662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2.22222E-6 L 0.03268 -0.09954 C 0.03958 -0.12199 0.05 -0.13403 0.06094 -0.13403 C 0.07331 -0.13403 0.0832 -0.12199 0.0901 -0.09954 L 0.12344 2.22222E-6 " pathEditMode="relative" rAng="0" ptsTypes="AAAAA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98" y="-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F4566-D26C-2059-A1CE-FECFCBAD9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E2BD677-7A91-A83D-A330-3F012DAC5734}"/>
              </a:ext>
            </a:extLst>
          </p:cNvPr>
          <p:cNvGrpSpPr/>
          <p:nvPr/>
        </p:nvGrpSpPr>
        <p:grpSpPr>
          <a:xfrm>
            <a:off x="193040" y="519112"/>
            <a:ext cx="1188720" cy="1828800"/>
            <a:chOff x="193040" y="519112"/>
            <a:chExt cx="1188720" cy="18288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70D4412-06A4-01C2-D2DD-234BF51AF772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2D92A4D-93C0-FEC1-2A94-7EB6D78BB041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FD67AF3-A3C6-091F-6D07-562FF8D2384B}"/>
              </a:ext>
            </a:extLst>
          </p:cNvPr>
          <p:cNvGrpSpPr/>
          <p:nvPr/>
        </p:nvGrpSpPr>
        <p:grpSpPr>
          <a:xfrm>
            <a:off x="3219440" y="519112"/>
            <a:ext cx="1188722" cy="1828800"/>
            <a:chOff x="1702342" y="519112"/>
            <a:chExt cx="1188722" cy="18288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40B25BB-52F6-9EB3-AEE5-4AFB41B8B5C3}"/>
                </a:ext>
              </a:extLst>
            </p:cNvPr>
            <p:cNvSpPr/>
            <p:nvPr/>
          </p:nvSpPr>
          <p:spPr>
            <a:xfrm>
              <a:off x="170234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7556C27-4C44-8334-0B3A-E5FBEA4B3D73}"/>
                </a:ext>
              </a:extLst>
            </p:cNvPr>
            <p:cNvSpPr/>
            <p:nvPr/>
          </p:nvSpPr>
          <p:spPr>
            <a:xfrm>
              <a:off x="170234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767AEB3-6143-D372-CC50-6AC6449E852E}"/>
              </a:ext>
            </a:extLst>
          </p:cNvPr>
          <p:cNvGrpSpPr/>
          <p:nvPr/>
        </p:nvGrpSpPr>
        <p:grpSpPr>
          <a:xfrm>
            <a:off x="1702344" y="514201"/>
            <a:ext cx="1192617" cy="1828800"/>
            <a:chOff x="3211648" y="519112"/>
            <a:chExt cx="1192617" cy="1828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07A1D14-F3B5-8E12-BFB9-CFE3831A4DAE}"/>
                </a:ext>
              </a:extLst>
            </p:cNvPr>
            <p:cNvSpPr/>
            <p:nvPr/>
          </p:nvSpPr>
          <p:spPr>
            <a:xfrm>
              <a:off x="3211648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5FBC1E1-677D-971B-754A-53172FDF47B8}"/>
                </a:ext>
              </a:extLst>
            </p:cNvPr>
            <p:cNvSpPr/>
            <p:nvPr/>
          </p:nvSpPr>
          <p:spPr>
            <a:xfrm>
              <a:off x="3215545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7516A0E-EE18-BC51-2717-108826A2A2C7}"/>
              </a:ext>
            </a:extLst>
          </p:cNvPr>
          <p:cNvGrpSpPr/>
          <p:nvPr/>
        </p:nvGrpSpPr>
        <p:grpSpPr>
          <a:xfrm>
            <a:off x="6229434" y="514201"/>
            <a:ext cx="1192617" cy="1828800"/>
            <a:chOff x="4720952" y="519112"/>
            <a:chExt cx="1192617" cy="18288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49E20DE-A76F-6F6D-0F30-279CD24CF46A}"/>
                </a:ext>
              </a:extLst>
            </p:cNvPr>
            <p:cNvSpPr/>
            <p:nvPr/>
          </p:nvSpPr>
          <p:spPr>
            <a:xfrm>
              <a:off x="472095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ED9BE671-063F-DE8B-96DD-4094E1150308}"/>
                </a:ext>
              </a:extLst>
            </p:cNvPr>
            <p:cNvSpPr/>
            <p:nvPr/>
          </p:nvSpPr>
          <p:spPr>
            <a:xfrm>
              <a:off x="472484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5CC2491-9BBF-527B-5B17-3F49F7E8BA09}"/>
              </a:ext>
            </a:extLst>
          </p:cNvPr>
          <p:cNvGrpSpPr/>
          <p:nvPr/>
        </p:nvGrpSpPr>
        <p:grpSpPr>
          <a:xfrm>
            <a:off x="4716231" y="514201"/>
            <a:ext cx="1192617" cy="1828800"/>
            <a:chOff x="6226359" y="519112"/>
            <a:chExt cx="1192617" cy="18288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57C31D7-ACFF-6B84-FEFD-DF496E162D80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E883A154-9ECD-EFE4-7F42-7A1C0011DB4E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EFB9345-54D5-B7B2-686C-603893FE62CC}"/>
              </a:ext>
            </a:extLst>
          </p:cNvPr>
          <p:cNvGrpSpPr/>
          <p:nvPr/>
        </p:nvGrpSpPr>
        <p:grpSpPr>
          <a:xfrm>
            <a:off x="7739560" y="519112"/>
            <a:ext cx="1188720" cy="1828800"/>
            <a:chOff x="7739560" y="519112"/>
            <a:chExt cx="1188720" cy="18288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C6FCF27-B2FF-8D80-0856-B0736B6557A2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C7C1A51F-7ED9-966E-1C07-F99FE75ECC30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183D002-5C36-F2BF-5882-FA3F8B53B9C2}"/>
              </a:ext>
            </a:extLst>
          </p:cNvPr>
          <p:cNvGrpSpPr/>
          <p:nvPr/>
        </p:nvGrpSpPr>
        <p:grpSpPr>
          <a:xfrm>
            <a:off x="10758170" y="519112"/>
            <a:ext cx="1188720" cy="1828800"/>
            <a:chOff x="10758170" y="519112"/>
            <a:chExt cx="1188720" cy="18288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13C9D7D4-23FD-C726-46D5-6DA38DC53BF0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A8262C1C-B84C-C39D-97B3-F6F3EBDF5F5B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91B677-E2AD-4D7B-4FFD-7B1C608267CD}"/>
              </a:ext>
            </a:extLst>
          </p:cNvPr>
          <p:cNvGrpSpPr/>
          <p:nvPr/>
        </p:nvGrpSpPr>
        <p:grpSpPr>
          <a:xfrm>
            <a:off x="9248864" y="519112"/>
            <a:ext cx="1188720" cy="1828800"/>
            <a:chOff x="9248864" y="519112"/>
            <a:chExt cx="1188720" cy="18288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65EBCE0-C0F1-5140-43EB-A0A0479D727F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A0AA226-8ED8-0EE0-A64D-C50D60520383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EEC748-DF0A-F66A-F9B9-21703DB8B686}"/>
              </a:ext>
            </a:extLst>
          </p:cNvPr>
          <p:cNvGrpSpPr/>
          <p:nvPr/>
        </p:nvGrpSpPr>
        <p:grpSpPr>
          <a:xfrm>
            <a:off x="4876125" y="2444263"/>
            <a:ext cx="922047" cy="1314153"/>
            <a:chOff x="427976" y="2667000"/>
            <a:chExt cx="922047" cy="1314153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E7EE24C-4892-958A-1EED-4B30946BF6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900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9676CE9-E8DA-CFB0-7D5C-525A31E5CFC7}"/>
                </a:ext>
              </a:extLst>
            </p:cNvPr>
            <p:cNvSpPr txBox="1"/>
            <p:nvPr/>
          </p:nvSpPr>
          <p:spPr>
            <a:xfrm>
              <a:off x="427976" y="3519488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843706-2419-B46F-995F-CC0963CB5F84}"/>
              </a:ext>
            </a:extLst>
          </p:cNvPr>
          <p:cNvGrpSpPr/>
          <p:nvPr/>
        </p:nvGrpSpPr>
        <p:grpSpPr>
          <a:xfrm>
            <a:off x="6124340" y="2444263"/>
            <a:ext cx="1290738" cy="1314152"/>
            <a:chOff x="1676191" y="2667000"/>
            <a:chExt cx="1290738" cy="131415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0E30CDD-1D3F-F44B-BC09-4AF5DE5689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156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A40D60-1644-A228-5FB9-14D76F8B2FA9}"/>
                </a:ext>
              </a:extLst>
            </p:cNvPr>
            <p:cNvSpPr txBox="1"/>
            <p:nvPr/>
          </p:nvSpPr>
          <p:spPr>
            <a:xfrm>
              <a:off x="1676191" y="3519487"/>
              <a:ext cx="129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L[i+1]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E5DB4E7-E6BF-1183-46F1-5B337C3256FC}"/>
              </a:ext>
            </a:extLst>
          </p:cNvPr>
          <p:cNvSpPr/>
          <p:nvPr/>
        </p:nvSpPr>
        <p:spPr>
          <a:xfrm>
            <a:off x="437057" y="4629150"/>
            <a:ext cx="7710247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Bubble sort</a:t>
            </a:r>
          </a:p>
        </p:txBody>
      </p:sp>
    </p:spTree>
    <p:extLst>
      <p:ext uri="{BB962C8B-B14F-4D97-AF65-F5344CB8AC3E}">
        <p14:creationId xmlns:p14="http://schemas.microsoft.com/office/powerpoint/2010/main" val="3586802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0.11745 -4.81481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7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81481E-6 L 0.12344 0.00209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72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BEA29-5F97-B6D5-E999-FA1EEC053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4333E5E-C32A-E624-0F2E-EE4AD21CE662}"/>
              </a:ext>
            </a:extLst>
          </p:cNvPr>
          <p:cNvGrpSpPr/>
          <p:nvPr/>
        </p:nvGrpSpPr>
        <p:grpSpPr>
          <a:xfrm>
            <a:off x="193040" y="519112"/>
            <a:ext cx="1188720" cy="1828800"/>
            <a:chOff x="193040" y="519112"/>
            <a:chExt cx="1188720" cy="18288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50295D0-9239-415D-CCF3-E4060501B82E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CD78A134-4857-8D2E-A76A-07DE1867D012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5FC2CD7-3B92-19FA-B64C-9EF05876B43C}"/>
              </a:ext>
            </a:extLst>
          </p:cNvPr>
          <p:cNvGrpSpPr/>
          <p:nvPr/>
        </p:nvGrpSpPr>
        <p:grpSpPr>
          <a:xfrm>
            <a:off x="3219440" y="519112"/>
            <a:ext cx="1188722" cy="1828800"/>
            <a:chOff x="1702342" y="519112"/>
            <a:chExt cx="1188722" cy="18288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0E4BB79-86BE-F075-4373-95C8694878A7}"/>
                </a:ext>
              </a:extLst>
            </p:cNvPr>
            <p:cNvSpPr/>
            <p:nvPr/>
          </p:nvSpPr>
          <p:spPr>
            <a:xfrm>
              <a:off x="170234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0A1A39F7-D36C-333B-7BC3-522EB24EE654}"/>
                </a:ext>
              </a:extLst>
            </p:cNvPr>
            <p:cNvSpPr/>
            <p:nvPr/>
          </p:nvSpPr>
          <p:spPr>
            <a:xfrm>
              <a:off x="170234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0BCDB41-05AE-4FC3-2149-FDB30DD16F28}"/>
              </a:ext>
            </a:extLst>
          </p:cNvPr>
          <p:cNvGrpSpPr/>
          <p:nvPr/>
        </p:nvGrpSpPr>
        <p:grpSpPr>
          <a:xfrm>
            <a:off x="1702344" y="514201"/>
            <a:ext cx="1192617" cy="1828800"/>
            <a:chOff x="3211648" y="519112"/>
            <a:chExt cx="1192617" cy="1828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E6C201F-C38D-DFD9-A1CF-966A49382825}"/>
                </a:ext>
              </a:extLst>
            </p:cNvPr>
            <p:cNvSpPr/>
            <p:nvPr/>
          </p:nvSpPr>
          <p:spPr>
            <a:xfrm>
              <a:off x="3211648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1E649DC-ED97-3585-8E4A-FEB52B945343}"/>
                </a:ext>
              </a:extLst>
            </p:cNvPr>
            <p:cNvSpPr/>
            <p:nvPr/>
          </p:nvSpPr>
          <p:spPr>
            <a:xfrm>
              <a:off x="3215545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18FB656-8692-2399-8D5B-93C8855E105F}"/>
              </a:ext>
            </a:extLst>
          </p:cNvPr>
          <p:cNvGrpSpPr/>
          <p:nvPr/>
        </p:nvGrpSpPr>
        <p:grpSpPr>
          <a:xfrm>
            <a:off x="6229434" y="514201"/>
            <a:ext cx="1192617" cy="1828800"/>
            <a:chOff x="4720952" y="519112"/>
            <a:chExt cx="1192617" cy="18288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8EE6A4F-DC24-103D-9064-2B2A4C197FFD}"/>
                </a:ext>
              </a:extLst>
            </p:cNvPr>
            <p:cNvSpPr/>
            <p:nvPr/>
          </p:nvSpPr>
          <p:spPr>
            <a:xfrm>
              <a:off x="472095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FD3D1D4C-2750-4239-28BC-EDD0E3812182}"/>
                </a:ext>
              </a:extLst>
            </p:cNvPr>
            <p:cNvSpPr/>
            <p:nvPr/>
          </p:nvSpPr>
          <p:spPr>
            <a:xfrm>
              <a:off x="472484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74B52CE-A1B3-E87B-BE38-D6BBE8B79A54}"/>
              </a:ext>
            </a:extLst>
          </p:cNvPr>
          <p:cNvGrpSpPr/>
          <p:nvPr/>
        </p:nvGrpSpPr>
        <p:grpSpPr>
          <a:xfrm>
            <a:off x="4716231" y="514201"/>
            <a:ext cx="1192617" cy="1828800"/>
            <a:chOff x="6226359" y="519112"/>
            <a:chExt cx="1192617" cy="18288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4D8E919-C939-64E6-E390-70CE8082234C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B260275C-C317-922F-20CA-2BA3C8227A37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6E7BF7-6581-B1F1-41E2-375C86CEEDD0}"/>
              </a:ext>
            </a:extLst>
          </p:cNvPr>
          <p:cNvGrpSpPr/>
          <p:nvPr/>
        </p:nvGrpSpPr>
        <p:grpSpPr>
          <a:xfrm>
            <a:off x="7739560" y="519112"/>
            <a:ext cx="1188720" cy="1828800"/>
            <a:chOff x="7739560" y="519112"/>
            <a:chExt cx="1188720" cy="18288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97AC12E-74DA-1FA9-D3C5-ADBE3E663B41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C487C422-3EDC-804F-47AF-00182D374734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531C8E-D678-79CD-12CA-54A4F1DE1D83}"/>
              </a:ext>
            </a:extLst>
          </p:cNvPr>
          <p:cNvGrpSpPr/>
          <p:nvPr/>
        </p:nvGrpSpPr>
        <p:grpSpPr>
          <a:xfrm>
            <a:off x="10758170" y="519112"/>
            <a:ext cx="1188720" cy="1828800"/>
            <a:chOff x="10758170" y="519112"/>
            <a:chExt cx="1188720" cy="18288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860A873-147E-A971-3E88-81C094677A07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5D2B6EE5-6E33-182A-AA00-E430D130F777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B1332-B1F7-4CA4-7638-92BB6CDF4CBB}"/>
              </a:ext>
            </a:extLst>
          </p:cNvPr>
          <p:cNvGrpSpPr/>
          <p:nvPr/>
        </p:nvGrpSpPr>
        <p:grpSpPr>
          <a:xfrm>
            <a:off x="9248864" y="519112"/>
            <a:ext cx="1188720" cy="1828800"/>
            <a:chOff x="9248864" y="519112"/>
            <a:chExt cx="1188720" cy="18288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616F6CB-321D-3F0F-00E9-51BD80E8E951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44DAE982-6EDE-B305-C97D-653C11AC70EA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324D050-CB0F-C8C5-1B1B-37C287B7C90E}"/>
              </a:ext>
            </a:extLst>
          </p:cNvPr>
          <p:cNvGrpSpPr/>
          <p:nvPr/>
        </p:nvGrpSpPr>
        <p:grpSpPr>
          <a:xfrm>
            <a:off x="6389327" y="2413783"/>
            <a:ext cx="922047" cy="1314153"/>
            <a:chOff x="427976" y="2667000"/>
            <a:chExt cx="922047" cy="1314153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2B0B039-BC56-7FEC-AE5E-04F1C407C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900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F5A9B18-967D-0D56-A22C-517D4AF80249}"/>
                </a:ext>
              </a:extLst>
            </p:cNvPr>
            <p:cNvSpPr txBox="1"/>
            <p:nvPr/>
          </p:nvSpPr>
          <p:spPr>
            <a:xfrm>
              <a:off x="427976" y="3519488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3A3834F-BC1D-5AFE-2C35-8EDE1E55809D}"/>
              </a:ext>
            </a:extLst>
          </p:cNvPr>
          <p:cNvGrpSpPr/>
          <p:nvPr/>
        </p:nvGrpSpPr>
        <p:grpSpPr>
          <a:xfrm>
            <a:off x="7637542" y="2413783"/>
            <a:ext cx="1290738" cy="1314152"/>
            <a:chOff x="1676191" y="2667000"/>
            <a:chExt cx="1290738" cy="131415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630A53F-A1C1-DA6B-263D-226759DC52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156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CE1D7A2-8DD4-0637-819D-755ED4BA9196}"/>
                </a:ext>
              </a:extLst>
            </p:cNvPr>
            <p:cNvSpPr txBox="1"/>
            <p:nvPr/>
          </p:nvSpPr>
          <p:spPr>
            <a:xfrm>
              <a:off x="1676191" y="3519487"/>
              <a:ext cx="129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L[i+1]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ABC1B97-05F0-E71B-328A-8FF032934BDE}"/>
              </a:ext>
            </a:extLst>
          </p:cNvPr>
          <p:cNvSpPr/>
          <p:nvPr/>
        </p:nvSpPr>
        <p:spPr>
          <a:xfrm>
            <a:off x="437057" y="4629150"/>
            <a:ext cx="7710247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Bubble sort</a:t>
            </a:r>
          </a:p>
        </p:txBody>
      </p:sp>
    </p:spTree>
    <p:extLst>
      <p:ext uri="{BB962C8B-B14F-4D97-AF65-F5344CB8AC3E}">
        <p14:creationId xmlns:p14="http://schemas.microsoft.com/office/powerpoint/2010/main" val="387457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81481E-6 L 0.11745 4.81481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7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81481E-6 L 0.12343 0.00208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72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2.22222E-6 L 0.03347 -0.09954 C 0.04037 -0.12199 0.05065 -0.13403 0.06159 -0.13403 C 0.07383 -0.13403 0.08373 -0.12199 0.09063 -0.09954 L 0.12383 2.22222E-6 " pathEditMode="relative" rAng="0" ptsTypes="AAAAA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72" y="-671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22222E-6 L -0.03281 0.09838 C -0.03971 0.1206 -0.04987 0.13264 -0.06068 0.13264 C -0.07278 0.13264 -0.08255 0.1206 -0.08945 0.09838 L -0.12226 2.22222E-6 " pathEditMode="relative" rAng="0" ptsTypes="AAAAA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20" y="6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6A013-0B1E-97E9-24D8-9EA7F45CF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9124D88-F650-A124-C4B6-CE3524C631C9}"/>
              </a:ext>
            </a:extLst>
          </p:cNvPr>
          <p:cNvGrpSpPr/>
          <p:nvPr/>
        </p:nvGrpSpPr>
        <p:grpSpPr>
          <a:xfrm>
            <a:off x="193040" y="519112"/>
            <a:ext cx="1188720" cy="1828800"/>
            <a:chOff x="193040" y="519112"/>
            <a:chExt cx="1188720" cy="18288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DA87179-2845-B17D-9198-5E5D5BD5CB91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CB8EF4B3-9490-D8F9-E412-B078AA484C8D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2EB8E5A-AB41-16A8-728D-0854033E4070}"/>
              </a:ext>
            </a:extLst>
          </p:cNvPr>
          <p:cNvGrpSpPr/>
          <p:nvPr/>
        </p:nvGrpSpPr>
        <p:grpSpPr>
          <a:xfrm>
            <a:off x="3219440" y="519112"/>
            <a:ext cx="1188722" cy="1828800"/>
            <a:chOff x="1702342" y="519112"/>
            <a:chExt cx="1188722" cy="18288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EF70B41-C1C0-82B0-63FF-861F177ABE99}"/>
                </a:ext>
              </a:extLst>
            </p:cNvPr>
            <p:cNvSpPr/>
            <p:nvPr/>
          </p:nvSpPr>
          <p:spPr>
            <a:xfrm>
              <a:off x="170234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4D2F5C22-1D96-2295-B605-8890FB5B4F88}"/>
                </a:ext>
              </a:extLst>
            </p:cNvPr>
            <p:cNvSpPr/>
            <p:nvPr/>
          </p:nvSpPr>
          <p:spPr>
            <a:xfrm>
              <a:off x="170234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A4CC2B4-2CE9-E990-0AA4-D56DF8F59B4D}"/>
              </a:ext>
            </a:extLst>
          </p:cNvPr>
          <p:cNvGrpSpPr/>
          <p:nvPr/>
        </p:nvGrpSpPr>
        <p:grpSpPr>
          <a:xfrm>
            <a:off x="1702344" y="514201"/>
            <a:ext cx="1192617" cy="1828800"/>
            <a:chOff x="3211648" y="519112"/>
            <a:chExt cx="1192617" cy="1828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97C8DC1-C3F5-FBA6-35AC-17EAC806F361}"/>
                </a:ext>
              </a:extLst>
            </p:cNvPr>
            <p:cNvSpPr/>
            <p:nvPr/>
          </p:nvSpPr>
          <p:spPr>
            <a:xfrm>
              <a:off x="3211648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D2BB5DF-AD7A-ABF7-2B1E-30623B715257}"/>
                </a:ext>
              </a:extLst>
            </p:cNvPr>
            <p:cNvSpPr/>
            <p:nvPr/>
          </p:nvSpPr>
          <p:spPr>
            <a:xfrm>
              <a:off x="3215545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5BFE2AF-8256-913D-680D-C14AEB8D448D}"/>
              </a:ext>
            </a:extLst>
          </p:cNvPr>
          <p:cNvGrpSpPr/>
          <p:nvPr/>
        </p:nvGrpSpPr>
        <p:grpSpPr>
          <a:xfrm>
            <a:off x="6229434" y="514201"/>
            <a:ext cx="1192617" cy="1828800"/>
            <a:chOff x="4720952" y="519112"/>
            <a:chExt cx="1192617" cy="18288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D9C8B11-5C21-C2AA-6B45-790B4277C794}"/>
                </a:ext>
              </a:extLst>
            </p:cNvPr>
            <p:cNvSpPr/>
            <p:nvPr/>
          </p:nvSpPr>
          <p:spPr>
            <a:xfrm>
              <a:off x="472095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53B42D76-30AA-7E10-DC80-20CE59D3366A}"/>
                </a:ext>
              </a:extLst>
            </p:cNvPr>
            <p:cNvSpPr/>
            <p:nvPr/>
          </p:nvSpPr>
          <p:spPr>
            <a:xfrm>
              <a:off x="472484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2B1439C-FF56-6F3F-1112-0CE54578DE8E}"/>
              </a:ext>
            </a:extLst>
          </p:cNvPr>
          <p:cNvGrpSpPr/>
          <p:nvPr/>
        </p:nvGrpSpPr>
        <p:grpSpPr>
          <a:xfrm>
            <a:off x="4716231" y="514201"/>
            <a:ext cx="1192617" cy="1828800"/>
            <a:chOff x="6226359" y="519112"/>
            <a:chExt cx="1192617" cy="18288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118E8DD-B723-7867-A201-1AF86F438E2C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A0BE5B50-DF0C-5F7D-46CE-F9FDD70544A6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95E1BC-FAAF-09F4-A8E6-F10C8F5087E9}"/>
              </a:ext>
            </a:extLst>
          </p:cNvPr>
          <p:cNvGrpSpPr/>
          <p:nvPr/>
        </p:nvGrpSpPr>
        <p:grpSpPr>
          <a:xfrm>
            <a:off x="9248864" y="514201"/>
            <a:ext cx="1188720" cy="1828800"/>
            <a:chOff x="7739560" y="519112"/>
            <a:chExt cx="1188720" cy="18288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A668811-091C-846D-F6F2-4CEEC6E0D6FF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7B6A972F-26EE-7B7A-03D0-B4E6C9EC6577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664A09-AC13-EDCD-5855-47795A0ACDAC}"/>
              </a:ext>
            </a:extLst>
          </p:cNvPr>
          <p:cNvGrpSpPr/>
          <p:nvPr/>
        </p:nvGrpSpPr>
        <p:grpSpPr>
          <a:xfrm>
            <a:off x="10758170" y="519112"/>
            <a:ext cx="1188720" cy="1828800"/>
            <a:chOff x="10758170" y="519112"/>
            <a:chExt cx="1188720" cy="18288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F5B220B7-3356-8C93-917B-6439AE418AF8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981E8598-18CB-536F-F6B1-759596F3A4A5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7B8558-782E-014B-8A06-8824ABDCBA24}"/>
              </a:ext>
            </a:extLst>
          </p:cNvPr>
          <p:cNvGrpSpPr/>
          <p:nvPr/>
        </p:nvGrpSpPr>
        <p:grpSpPr>
          <a:xfrm>
            <a:off x="7739558" y="514201"/>
            <a:ext cx="1188720" cy="1828800"/>
            <a:chOff x="9248864" y="519112"/>
            <a:chExt cx="1188720" cy="18288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E6531EE-E522-DA3D-AFAF-3293DC0C4FBB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0D1E7DC1-A1BD-FE11-5434-65C699A7FC1A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5A5FD69-3B0E-A3C7-9159-69BDFAFF6D13}"/>
              </a:ext>
            </a:extLst>
          </p:cNvPr>
          <p:cNvGrpSpPr/>
          <p:nvPr/>
        </p:nvGrpSpPr>
        <p:grpSpPr>
          <a:xfrm>
            <a:off x="7898631" y="2451883"/>
            <a:ext cx="922047" cy="1314153"/>
            <a:chOff x="427976" y="2667000"/>
            <a:chExt cx="922047" cy="1314153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D6CD281-C676-3F6D-2954-B69ED8DADE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900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C8672F7-8330-B005-A5CA-1626A7A4E987}"/>
                </a:ext>
              </a:extLst>
            </p:cNvPr>
            <p:cNvSpPr txBox="1"/>
            <p:nvPr/>
          </p:nvSpPr>
          <p:spPr>
            <a:xfrm>
              <a:off x="427976" y="3519488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A22A31-B7E5-D528-FA91-BD632B84396A}"/>
              </a:ext>
            </a:extLst>
          </p:cNvPr>
          <p:cNvGrpSpPr/>
          <p:nvPr/>
        </p:nvGrpSpPr>
        <p:grpSpPr>
          <a:xfrm>
            <a:off x="9146846" y="2451883"/>
            <a:ext cx="1290738" cy="1314152"/>
            <a:chOff x="1676191" y="2667000"/>
            <a:chExt cx="1290738" cy="131415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85EAA51-2152-A339-7413-B9C65C835A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156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1A5899A-F16B-51FE-0087-3AF033D5EBCB}"/>
                </a:ext>
              </a:extLst>
            </p:cNvPr>
            <p:cNvSpPr txBox="1"/>
            <p:nvPr/>
          </p:nvSpPr>
          <p:spPr>
            <a:xfrm>
              <a:off x="1676191" y="3519487"/>
              <a:ext cx="129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L[i+1]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AE9E215-FA95-2F91-10B1-DE8ADA131177}"/>
              </a:ext>
            </a:extLst>
          </p:cNvPr>
          <p:cNvSpPr/>
          <p:nvPr/>
        </p:nvSpPr>
        <p:spPr>
          <a:xfrm>
            <a:off x="437057" y="4629150"/>
            <a:ext cx="7710247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Bubble sort</a:t>
            </a:r>
          </a:p>
        </p:txBody>
      </p:sp>
    </p:spTree>
    <p:extLst>
      <p:ext uri="{BB962C8B-B14F-4D97-AF65-F5344CB8AC3E}">
        <p14:creationId xmlns:p14="http://schemas.microsoft.com/office/powerpoint/2010/main" val="116856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7.40741E-7 L 0.11745 -7.40741E-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7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0.12344 0.00208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72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AE7BC-8974-B14B-0B50-67D0C7996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BD006AE-102E-72A0-10CC-F2D4AEC764F1}"/>
              </a:ext>
            </a:extLst>
          </p:cNvPr>
          <p:cNvGrpSpPr/>
          <p:nvPr/>
        </p:nvGrpSpPr>
        <p:grpSpPr>
          <a:xfrm>
            <a:off x="193040" y="519112"/>
            <a:ext cx="1188720" cy="1828800"/>
            <a:chOff x="193040" y="519112"/>
            <a:chExt cx="1188720" cy="18288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198B5D7-A322-7E99-A89D-D70806966563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972F5FDC-9000-6E63-7A9F-2A512F575079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99944E3-B9F2-D4E2-A2FC-AB0E0A251623}"/>
              </a:ext>
            </a:extLst>
          </p:cNvPr>
          <p:cNvGrpSpPr/>
          <p:nvPr/>
        </p:nvGrpSpPr>
        <p:grpSpPr>
          <a:xfrm>
            <a:off x="3219440" y="519112"/>
            <a:ext cx="1188722" cy="1828800"/>
            <a:chOff x="1702342" y="519112"/>
            <a:chExt cx="1188722" cy="18288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3F86F8D-F227-4093-9B53-3A89A57845D4}"/>
                </a:ext>
              </a:extLst>
            </p:cNvPr>
            <p:cNvSpPr/>
            <p:nvPr/>
          </p:nvSpPr>
          <p:spPr>
            <a:xfrm>
              <a:off x="170234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117E917-F508-F509-9378-7866229953B5}"/>
                </a:ext>
              </a:extLst>
            </p:cNvPr>
            <p:cNvSpPr/>
            <p:nvPr/>
          </p:nvSpPr>
          <p:spPr>
            <a:xfrm>
              <a:off x="170234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87F623C-F32C-1661-041B-BEDAD2F0B671}"/>
              </a:ext>
            </a:extLst>
          </p:cNvPr>
          <p:cNvGrpSpPr/>
          <p:nvPr/>
        </p:nvGrpSpPr>
        <p:grpSpPr>
          <a:xfrm>
            <a:off x="1702344" y="514201"/>
            <a:ext cx="1192617" cy="1828800"/>
            <a:chOff x="3211648" y="519112"/>
            <a:chExt cx="1192617" cy="1828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0BDD4A9-D3CB-B63E-E940-FE000971AA09}"/>
                </a:ext>
              </a:extLst>
            </p:cNvPr>
            <p:cNvSpPr/>
            <p:nvPr/>
          </p:nvSpPr>
          <p:spPr>
            <a:xfrm>
              <a:off x="3211648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33F2E62B-8A56-7119-D0CE-A87B16814686}"/>
                </a:ext>
              </a:extLst>
            </p:cNvPr>
            <p:cNvSpPr/>
            <p:nvPr/>
          </p:nvSpPr>
          <p:spPr>
            <a:xfrm>
              <a:off x="3215545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A4E48C4-57F5-4095-536F-24DD737B6D8F}"/>
              </a:ext>
            </a:extLst>
          </p:cNvPr>
          <p:cNvGrpSpPr/>
          <p:nvPr/>
        </p:nvGrpSpPr>
        <p:grpSpPr>
          <a:xfrm>
            <a:off x="6229434" y="514201"/>
            <a:ext cx="1192617" cy="1828800"/>
            <a:chOff x="4720952" y="519112"/>
            <a:chExt cx="1192617" cy="18288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627B2F1-9F5D-37E8-9BF5-7B59579DD588}"/>
                </a:ext>
              </a:extLst>
            </p:cNvPr>
            <p:cNvSpPr/>
            <p:nvPr/>
          </p:nvSpPr>
          <p:spPr>
            <a:xfrm>
              <a:off x="472095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9F962F5-45CC-AD97-914E-8219D464F5B7}"/>
                </a:ext>
              </a:extLst>
            </p:cNvPr>
            <p:cNvSpPr/>
            <p:nvPr/>
          </p:nvSpPr>
          <p:spPr>
            <a:xfrm>
              <a:off x="472484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C45CDC1-4BE7-8559-71DE-6B2A62E83650}"/>
              </a:ext>
            </a:extLst>
          </p:cNvPr>
          <p:cNvGrpSpPr/>
          <p:nvPr/>
        </p:nvGrpSpPr>
        <p:grpSpPr>
          <a:xfrm>
            <a:off x="4716231" y="514201"/>
            <a:ext cx="1192617" cy="1828800"/>
            <a:chOff x="6226359" y="519112"/>
            <a:chExt cx="1192617" cy="18288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256BDE9-9674-7556-5D51-00C1FEC79290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D8EC413D-25E1-8463-01BC-B5E23B1233D9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AB7DA3-DC44-7BF6-5BE6-CCB4B5227AE8}"/>
              </a:ext>
            </a:extLst>
          </p:cNvPr>
          <p:cNvGrpSpPr/>
          <p:nvPr/>
        </p:nvGrpSpPr>
        <p:grpSpPr>
          <a:xfrm>
            <a:off x="9248864" y="514201"/>
            <a:ext cx="1188720" cy="1828800"/>
            <a:chOff x="7739560" y="519112"/>
            <a:chExt cx="1188720" cy="18288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C6A6C244-654B-3C56-0CB6-2986FCE2A641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FAE5C74E-E3BC-7638-8183-F7E6F4DD56B2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7B4FF7-DD6A-080C-C62C-7EBE6F187E4C}"/>
              </a:ext>
            </a:extLst>
          </p:cNvPr>
          <p:cNvGrpSpPr/>
          <p:nvPr/>
        </p:nvGrpSpPr>
        <p:grpSpPr>
          <a:xfrm>
            <a:off x="10758170" y="519112"/>
            <a:ext cx="1188720" cy="1828800"/>
            <a:chOff x="10758170" y="519112"/>
            <a:chExt cx="1188720" cy="18288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66B27891-45C4-3A17-7468-4E4D1B47162C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800B5B1E-A6F7-B845-E794-91AF28F1D483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33833E-8512-2D89-1F3B-94A96FD84073}"/>
              </a:ext>
            </a:extLst>
          </p:cNvPr>
          <p:cNvGrpSpPr/>
          <p:nvPr/>
        </p:nvGrpSpPr>
        <p:grpSpPr>
          <a:xfrm>
            <a:off x="7739558" y="514201"/>
            <a:ext cx="1188720" cy="1828800"/>
            <a:chOff x="9248864" y="519112"/>
            <a:chExt cx="1188720" cy="18288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5D2190B-B043-0664-1152-585427A93EC9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16BEFD4C-8FB6-9339-6BB2-9E6C541706D2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5ADF888-021B-D750-D3A3-D414CA970AA5}"/>
              </a:ext>
            </a:extLst>
          </p:cNvPr>
          <p:cNvGrpSpPr/>
          <p:nvPr/>
        </p:nvGrpSpPr>
        <p:grpSpPr>
          <a:xfrm>
            <a:off x="326376" y="2436642"/>
            <a:ext cx="922047" cy="1314153"/>
            <a:chOff x="427976" y="2667000"/>
            <a:chExt cx="922047" cy="1314153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EF86A6C-E86D-7E38-6DFD-6CE32C81E9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900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DA65077-6612-C63B-C5B7-99BFB8B575BE}"/>
                </a:ext>
              </a:extLst>
            </p:cNvPr>
            <p:cNvSpPr txBox="1"/>
            <p:nvPr/>
          </p:nvSpPr>
          <p:spPr>
            <a:xfrm>
              <a:off x="427976" y="3519488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00B54AD-D2CE-3D1D-592A-7A02ADB2B06C}"/>
              </a:ext>
            </a:extLst>
          </p:cNvPr>
          <p:cNvGrpSpPr/>
          <p:nvPr/>
        </p:nvGrpSpPr>
        <p:grpSpPr>
          <a:xfrm>
            <a:off x="1651335" y="2436643"/>
            <a:ext cx="1290738" cy="1314152"/>
            <a:chOff x="1676191" y="2667000"/>
            <a:chExt cx="1290738" cy="131415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180A55F-CC69-2FFB-3694-E7D051BFBA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156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F436104-FFFD-4965-A33F-52661769E386}"/>
                </a:ext>
              </a:extLst>
            </p:cNvPr>
            <p:cNvSpPr txBox="1"/>
            <p:nvPr/>
          </p:nvSpPr>
          <p:spPr>
            <a:xfrm>
              <a:off x="1676191" y="3519487"/>
              <a:ext cx="129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L[i+1]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2332C20-EE3B-AEC9-878E-452946976E27}"/>
              </a:ext>
            </a:extLst>
          </p:cNvPr>
          <p:cNvSpPr/>
          <p:nvPr/>
        </p:nvSpPr>
        <p:spPr>
          <a:xfrm>
            <a:off x="437057" y="4629150"/>
            <a:ext cx="7710247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Bubble sort</a:t>
            </a:r>
          </a:p>
        </p:txBody>
      </p:sp>
    </p:spTree>
    <p:extLst>
      <p:ext uri="{BB962C8B-B14F-4D97-AF65-F5344CB8AC3E}">
        <p14:creationId xmlns:p14="http://schemas.microsoft.com/office/powerpoint/2010/main" val="64008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59259E-6 L 0.11927 0.0020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64" y="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0.00231 L 0.1237 2.59259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63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8E51F-CD7C-B789-E6A7-0E101C890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CB52100-C33E-6E54-D118-E6DCCF1001D8}"/>
              </a:ext>
            </a:extLst>
          </p:cNvPr>
          <p:cNvGrpSpPr/>
          <p:nvPr/>
        </p:nvGrpSpPr>
        <p:grpSpPr>
          <a:xfrm>
            <a:off x="193040" y="519112"/>
            <a:ext cx="1188720" cy="1828800"/>
            <a:chOff x="193040" y="519112"/>
            <a:chExt cx="1188720" cy="18288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C368ECD-9706-3728-F0A7-F4B7E3AF81E0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1645D661-5D38-C372-798A-9E793250BFA7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DF382FE-700C-8F51-CE1F-851EE02CCBC3}"/>
              </a:ext>
            </a:extLst>
          </p:cNvPr>
          <p:cNvGrpSpPr/>
          <p:nvPr/>
        </p:nvGrpSpPr>
        <p:grpSpPr>
          <a:xfrm>
            <a:off x="3219440" y="519112"/>
            <a:ext cx="1188722" cy="1828800"/>
            <a:chOff x="1702342" y="519112"/>
            <a:chExt cx="1188722" cy="18288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608AEA0-C5AE-D2A2-9BB6-05973DE41F08}"/>
                </a:ext>
              </a:extLst>
            </p:cNvPr>
            <p:cNvSpPr/>
            <p:nvPr/>
          </p:nvSpPr>
          <p:spPr>
            <a:xfrm>
              <a:off x="170234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329178A1-B5DA-6A06-BED5-17B3083C042E}"/>
                </a:ext>
              </a:extLst>
            </p:cNvPr>
            <p:cNvSpPr/>
            <p:nvPr/>
          </p:nvSpPr>
          <p:spPr>
            <a:xfrm>
              <a:off x="170234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6985A71-14DB-02CA-4B20-BC0ED7C202D0}"/>
              </a:ext>
            </a:extLst>
          </p:cNvPr>
          <p:cNvGrpSpPr/>
          <p:nvPr/>
        </p:nvGrpSpPr>
        <p:grpSpPr>
          <a:xfrm>
            <a:off x="1702344" y="514201"/>
            <a:ext cx="1192617" cy="1828800"/>
            <a:chOff x="3211648" y="519112"/>
            <a:chExt cx="1192617" cy="1828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FCA236A-5C0F-36A3-B45B-B8D09B1EE100}"/>
                </a:ext>
              </a:extLst>
            </p:cNvPr>
            <p:cNvSpPr/>
            <p:nvPr/>
          </p:nvSpPr>
          <p:spPr>
            <a:xfrm>
              <a:off x="3211648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E1F6560-653F-4B95-6DBD-6AB453FF8DFD}"/>
                </a:ext>
              </a:extLst>
            </p:cNvPr>
            <p:cNvSpPr/>
            <p:nvPr/>
          </p:nvSpPr>
          <p:spPr>
            <a:xfrm>
              <a:off x="3215545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E30EA00-03E6-109E-C88A-AC119C043AB2}"/>
              </a:ext>
            </a:extLst>
          </p:cNvPr>
          <p:cNvGrpSpPr/>
          <p:nvPr/>
        </p:nvGrpSpPr>
        <p:grpSpPr>
          <a:xfrm>
            <a:off x="6229434" y="514201"/>
            <a:ext cx="1192617" cy="1828800"/>
            <a:chOff x="4720952" y="519112"/>
            <a:chExt cx="1192617" cy="18288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2A0735A-198B-5F3B-6D30-8B0982C164E5}"/>
                </a:ext>
              </a:extLst>
            </p:cNvPr>
            <p:cNvSpPr/>
            <p:nvPr/>
          </p:nvSpPr>
          <p:spPr>
            <a:xfrm>
              <a:off x="472095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106C9E9D-38CC-4C95-3284-2891B7C7E8B6}"/>
                </a:ext>
              </a:extLst>
            </p:cNvPr>
            <p:cNvSpPr/>
            <p:nvPr/>
          </p:nvSpPr>
          <p:spPr>
            <a:xfrm>
              <a:off x="472484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C987962-627B-A758-F0A1-60E7434C29B5}"/>
              </a:ext>
            </a:extLst>
          </p:cNvPr>
          <p:cNvGrpSpPr/>
          <p:nvPr/>
        </p:nvGrpSpPr>
        <p:grpSpPr>
          <a:xfrm>
            <a:off x="4716231" y="514201"/>
            <a:ext cx="1192617" cy="1828800"/>
            <a:chOff x="6226359" y="519112"/>
            <a:chExt cx="1192617" cy="18288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020261D-EF39-ED1D-9054-3E0F3119B71C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966B2999-87A0-D1BD-B771-519993A43E75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A8669A2-3402-0A8B-3D72-48D5F356AA8A}"/>
              </a:ext>
            </a:extLst>
          </p:cNvPr>
          <p:cNvGrpSpPr/>
          <p:nvPr/>
        </p:nvGrpSpPr>
        <p:grpSpPr>
          <a:xfrm>
            <a:off x="9248864" y="514201"/>
            <a:ext cx="1188720" cy="1828800"/>
            <a:chOff x="7739560" y="519112"/>
            <a:chExt cx="1188720" cy="18288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F39728D-887B-6487-5632-4CEFEC017589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BC7BA212-033E-23B6-6FCC-3AB7A877661A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E630168-1D99-81DF-DE74-3CD21C48CFAF}"/>
              </a:ext>
            </a:extLst>
          </p:cNvPr>
          <p:cNvGrpSpPr/>
          <p:nvPr/>
        </p:nvGrpSpPr>
        <p:grpSpPr>
          <a:xfrm>
            <a:off x="10758170" y="519112"/>
            <a:ext cx="1188720" cy="1828800"/>
            <a:chOff x="10758170" y="519112"/>
            <a:chExt cx="1188720" cy="18288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A0135B06-3D39-5586-5587-8E2FA9805EE6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18ACD78-8289-77FD-752C-09D919D3963B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6EB746-EE6B-1747-66AF-626A03EF9A5F}"/>
              </a:ext>
            </a:extLst>
          </p:cNvPr>
          <p:cNvGrpSpPr/>
          <p:nvPr/>
        </p:nvGrpSpPr>
        <p:grpSpPr>
          <a:xfrm>
            <a:off x="7739558" y="514201"/>
            <a:ext cx="1188720" cy="1828800"/>
            <a:chOff x="9248864" y="519112"/>
            <a:chExt cx="1188720" cy="18288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7549083-F27F-3F12-CFDC-88BD353CCB79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D4B03C71-FDEE-1B10-3CF6-911A25844C21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6CECF5F-878E-4568-19D0-6B86BB2701C9}"/>
              </a:ext>
            </a:extLst>
          </p:cNvPr>
          <p:cNvGrpSpPr/>
          <p:nvPr/>
        </p:nvGrpSpPr>
        <p:grpSpPr>
          <a:xfrm>
            <a:off x="1792463" y="2451882"/>
            <a:ext cx="922047" cy="1314153"/>
            <a:chOff x="427976" y="2667000"/>
            <a:chExt cx="922047" cy="1314153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3CAC79D-5717-FE4B-CD6A-BC9CE347A3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900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2E6C8D5-0385-9172-CFF0-F6A55094C19C}"/>
                </a:ext>
              </a:extLst>
            </p:cNvPr>
            <p:cNvSpPr txBox="1"/>
            <p:nvPr/>
          </p:nvSpPr>
          <p:spPr>
            <a:xfrm>
              <a:off x="427976" y="3519488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27525CC-5F8A-726B-38EF-3BAA625A8E02}"/>
              </a:ext>
            </a:extLst>
          </p:cNvPr>
          <p:cNvGrpSpPr/>
          <p:nvPr/>
        </p:nvGrpSpPr>
        <p:grpSpPr>
          <a:xfrm>
            <a:off x="3117422" y="2451883"/>
            <a:ext cx="1290738" cy="1314152"/>
            <a:chOff x="1676191" y="2667000"/>
            <a:chExt cx="1290738" cy="131415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1A44C41-B4F6-F792-7624-87B26A9C6F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156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147877E-064D-48A9-91BF-F40C22889543}"/>
                </a:ext>
              </a:extLst>
            </p:cNvPr>
            <p:cNvSpPr txBox="1"/>
            <p:nvPr/>
          </p:nvSpPr>
          <p:spPr>
            <a:xfrm>
              <a:off x="1676191" y="3519487"/>
              <a:ext cx="129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L[i+1]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9D6364D-5EE4-C3F8-CCA7-450068F850A0}"/>
              </a:ext>
            </a:extLst>
          </p:cNvPr>
          <p:cNvSpPr/>
          <p:nvPr/>
        </p:nvSpPr>
        <p:spPr>
          <a:xfrm>
            <a:off x="437057" y="4629150"/>
            <a:ext cx="7710247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Bubble sort</a:t>
            </a:r>
          </a:p>
        </p:txBody>
      </p:sp>
    </p:spTree>
    <p:extLst>
      <p:ext uri="{BB962C8B-B14F-4D97-AF65-F5344CB8AC3E}">
        <p14:creationId xmlns:p14="http://schemas.microsoft.com/office/powerpoint/2010/main" val="837604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7.40741E-7 L 0.11927 0.0020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64" y="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8 0.00232 L 0.12369 -7.40741E-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7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33333E-6 L 0.03307 -0.09884 C 0.03997 -0.12129 0.05026 -0.13333 0.0612 -0.13333 C 0.07344 -0.13333 0.08333 -0.12129 0.09023 -0.09884 L 0.12344 -3.33333E-6 " pathEditMode="relative" rAng="0" ptsTypes="AAAAA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72" y="-666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33333E-6 L -0.03347 0.09861 C -0.04037 0.12084 -0.05079 0.13334 -0.06185 0.13334 C -0.07422 0.13334 -0.08425 0.12084 -0.09115 0.09861 L -0.12448 -3.33333E-6 " pathEditMode="relative" rAng="0" ptsTypes="AAAAA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24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41220-C0A8-37E0-203E-14581D5E0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19C691C-9F68-4A69-65C2-323BE4DB30EC}"/>
              </a:ext>
            </a:extLst>
          </p:cNvPr>
          <p:cNvGrpSpPr/>
          <p:nvPr/>
        </p:nvGrpSpPr>
        <p:grpSpPr>
          <a:xfrm>
            <a:off x="193040" y="519112"/>
            <a:ext cx="1188720" cy="1828800"/>
            <a:chOff x="193040" y="519112"/>
            <a:chExt cx="1188720" cy="18288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CCB23F4-9F88-98BE-48AB-E45BA0142544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7672B37E-9F12-A4D2-AC6B-0C3ABA785638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03FCACA-4771-D193-DF34-1BDABBF8B103}"/>
              </a:ext>
            </a:extLst>
          </p:cNvPr>
          <p:cNvGrpSpPr/>
          <p:nvPr/>
        </p:nvGrpSpPr>
        <p:grpSpPr>
          <a:xfrm>
            <a:off x="4712334" y="514201"/>
            <a:ext cx="1188722" cy="1828800"/>
            <a:chOff x="1702342" y="519112"/>
            <a:chExt cx="1188722" cy="18288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64D8955C-38F4-76B5-D032-87FFA24D911E}"/>
                </a:ext>
              </a:extLst>
            </p:cNvPr>
            <p:cNvSpPr/>
            <p:nvPr/>
          </p:nvSpPr>
          <p:spPr>
            <a:xfrm>
              <a:off x="170234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9FD23E3-890C-C89C-F7D5-32A5AE05C263}"/>
                </a:ext>
              </a:extLst>
            </p:cNvPr>
            <p:cNvSpPr/>
            <p:nvPr/>
          </p:nvSpPr>
          <p:spPr>
            <a:xfrm>
              <a:off x="170234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BA6D989-A6C6-0FB0-CC4B-19A77FAE4DD9}"/>
              </a:ext>
            </a:extLst>
          </p:cNvPr>
          <p:cNvGrpSpPr/>
          <p:nvPr/>
        </p:nvGrpSpPr>
        <p:grpSpPr>
          <a:xfrm>
            <a:off x="1702344" y="514201"/>
            <a:ext cx="1192617" cy="1828800"/>
            <a:chOff x="3211648" y="519112"/>
            <a:chExt cx="1192617" cy="1828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C682540-1563-2D49-DB82-6FEE632D57B5}"/>
                </a:ext>
              </a:extLst>
            </p:cNvPr>
            <p:cNvSpPr/>
            <p:nvPr/>
          </p:nvSpPr>
          <p:spPr>
            <a:xfrm>
              <a:off x="3211648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CFC2741-9AEC-892A-D2CB-1270CE948278}"/>
                </a:ext>
              </a:extLst>
            </p:cNvPr>
            <p:cNvSpPr/>
            <p:nvPr/>
          </p:nvSpPr>
          <p:spPr>
            <a:xfrm>
              <a:off x="3215545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EDF2DFF-2670-A5B0-C544-18A31CE4AB2F}"/>
              </a:ext>
            </a:extLst>
          </p:cNvPr>
          <p:cNvGrpSpPr/>
          <p:nvPr/>
        </p:nvGrpSpPr>
        <p:grpSpPr>
          <a:xfrm>
            <a:off x="6229434" y="514201"/>
            <a:ext cx="1192617" cy="1828800"/>
            <a:chOff x="4720952" y="519112"/>
            <a:chExt cx="1192617" cy="18288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615439C-78EC-7D06-96B2-28F8173C39EF}"/>
                </a:ext>
              </a:extLst>
            </p:cNvPr>
            <p:cNvSpPr/>
            <p:nvPr/>
          </p:nvSpPr>
          <p:spPr>
            <a:xfrm>
              <a:off x="472095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7C92C10-6008-17BC-CC81-E174E71EDF97}"/>
                </a:ext>
              </a:extLst>
            </p:cNvPr>
            <p:cNvSpPr/>
            <p:nvPr/>
          </p:nvSpPr>
          <p:spPr>
            <a:xfrm>
              <a:off x="472484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66007D2-F2A3-C7F2-F88D-9B60EBDB0581}"/>
              </a:ext>
            </a:extLst>
          </p:cNvPr>
          <p:cNvGrpSpPr/>
          <p:nvPr/>
        </p:nvGrpSpPr>
        <p:grpSpPr>
          <a:xfrm>
            <a:off x="3207339" y="514201"/>
            <a:ext cx="1192617" cy="1828800"/>
            <a:chOff x="6226359" y="519112"/>
            <a:chExt cx="1192617" cy="18288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25021AB-2CD7-A6B5-BB35-BBFBA1624054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E56EFF8-D877-9CE8-963C-ABFE2601E302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ED1F813-004F-3A68-E87C-E3C0EBC76361}"/>
              </a:ext>
            </a:extLst>
          </p:cNvPr>
          <p:cNvGrpSpPr/>
          <p:nvPr/>
        </p:nvGrpSpPr>
        <p:grpSpPr>
          <a:xfrm>
            <a:off x="9248864" y="514201"/>
            <a:ext cx="1188720" cy="1828800"/>
            <a:chOff x="7739560" y="519112"/>
            <a:chExt cx="1188720" cy="18288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86B0BEC-54CB-0352-E2EB-5BC71F1FCB20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E5983346-3C39-89C7-C735-125E3DE6E0CC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BEC342-E479-70C8-7D9E-988D06D46E8A}"/>
              </a:ext>
            </a:extLst>
          </p:cNvPr>
          <p:cNvGrpSpPr/>
          <p:nvPr/>
        </p:nvGrpSpPr>
        <p:grpSpPr>
          <a:xfrm>
            <a:off x="10758170" y="519112"/>
            <a:ext cx="1188720" cy="1828800"/>
            <a:chOff x="10758170" y="519112"/>
            <a:chExt cx="1188720" cy="18288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1D6D4789-698D-8A12-E1A9-47AFBCC8A091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031A78E-EFB2-9C11-DF48-C727CADFA331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8385C03-96EE-E413-A032-9065A2243FDD}"/>
              </a:ext>
            </a:extLst>
          </p:cNvPr>
          <p:cNvGrpSpPr/>
          <p:nvPr/>
        </p:nvGrpSpPr>
        <p:grpSpPr>
          <a:xfrm>
            <a:off x="7739558" y="514201"/>
            <a:ext cx="1188720" cy="1828800"/>
            <a:chOff x="9248864" y="519112"/>
            <a:chExt cx="1188720" cy="18288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DC948E2-D7A8-0481-71D0-16A2FAF24414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3439D9B6-19AE-3606-94B5-3683CD34973E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2FC6F2E-BC45-F4A3-5840-A6C6E6BDF305}"/>
              </a:ext>
            </a:extLst>
          </p:cNvPr>
          <p:cNvGrpSpPr/>
          <p:nvPr/>
        </p:nvGrpSpPr>
        <p:grpSpPr>
          <a:xfrm>
            <a:off x="3289254" y="2451882"/>
            <a:ext cx="922047" cy="1314153"/>
            <a:chOff x="427976" y="2667000"/>
            <a:chExt cx="922047" cy="1314153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EF58E31-73F9-2688-0384-0CEB9BE21A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900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B28AA1-867E-09D6-10F0-C96C772EF8AD}"/>
                </a:ext>
              </a:extLst>
            </p:cNvPr>
            <p:cNvSpPr txBox="1"/>
            <p:nvPr/>
          </p:nvSpPr>
          <p:spPr>
            <a:xfrm>
              <a:off x="427976" y="3519488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1709239-1080-E757-EFE1-A621D247FA3E}"/>
              </a:ext>
            </a:extLst>
          </p:cNvPr>
          <p:cNvGrpSpPr/>
          <p:nvPr/>
        </p:nvGrpSpPr>
        <p:grpSpPr>
          <a:xfrm>
            <a:off x="4614213" y="2451883"/>
            <a:ext cx="1290738" cy="1314152"/>
            <a:chOff x="1676191" y="2667000"/>
            <a:chExt cx="1290738" cy="131415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1397084-F033-C82D-6748-6134CED101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156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67913EF-033C-4453-E7C7-87B7FE8AB1EB}"/>
                </a:ext>
              </a:extLst>
            </p:cNvPr>
            <p:cNvSpPr txBox="1"/>
            <p:nvPr/>
          </p:nvSpPr>
          <p:spPr>
            <a:xfrm>
              <a:off x="1676191" y="3519487"/>
              <a:ext cx="129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L[i+1]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E08A642-B11E-E30A-6C7C-C0FC80B54CFD}"/>
              </a:ext>
            </a:extLst>
          </p:cNvPr>
          <p:cNvSpPr/>
          <p:nvPr/>
        </p:nvSpPr>
        <p:spPr>
          <a:xfrm>
            <a:off x="437057" y="4629150"/>
            <a:ext cx="7710247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Bubble sort</a:t>
            </a:r>
          </a:p>
        </p:txBody>
      </p:sp>
    </p:spTree>
    <p:extLst>
      <p:ext uri="{BB962C8B-B14F-4D97-AF65-F5344CB8AC3E}">
        <p14:creationId xmlns:p14="http://schemas.microsoft.com/office/powerpoint/2010/main" val="344000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7.40741E-7 L 0.11927 0.0020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64" y="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0.00232 L 0.1237 -7.40741E-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7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C2DDE-D951-00BB-BA1F-4E14BF823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FDCE1B4-65D2-3C67-D2B6-3754ABED6DD2}"/>
              </a:ext>
            </a:extLst>
          </p:cNvPr>
          <p:cNvGrpSpPr/>
          <p:nvPr/>
        </p:nvGrpSpPr>
        <p:grpSpPr>
          <a:xfrm>
            <a:off x="193040" y="519112"/>
            <a:ext cx="1188720" cy="1828800"/>
            <a:chOff x="193040" y="519112"/>
            <a:chExt cx="1188720" cy="18288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879E2CF9-5F13-FD91-5FBE-94D941A16AE7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E56DDB73-8E0C-C95E-BE3C-C68E288F7A98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BF443BB-606C-AE51-E386-929166D2E735}"/>
              </a:ext>
            </a:extLst>
          </p:cNvPr>
          <p:cNvGrpSpPr/>
          <p:nvPr/>
        </p:nvGrpSpPr>
        <p:grpSpPr>
          <a:xfrm>
            <a:off x="4712334" y="514201"/>
            <a:ext cx="1188722" cy="1828800"/>
            <a:chOff x="1702342" y="519112"/>
            <a:chExt cx="1188722" cy="18288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68F73BF9-F90B-4F15-BA74-48FCA45CC542}"/>
                </a:ext>
              </a:extLst>
            </p:cNvPr>
            <p:cNvSpPr/>
            <p:nvPr/>
          </p:nvSpPr>
          <p:spPr>
            <a:xfrm>
              <a:off x="170234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BCAD896-BB5C-2E4D-B5B9-5250F8599474}"/>
                </a:ext>
              </a:extLst>
            </p:cNvPr>
            <p:cNvSpPr/>
            <p:nvPr/>
          </p:nvSpPr>
          <p:spPr>
            <a:xfrm>
              <a:off x="170234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F764025-7D7D-07F1-02E6-3F81D5E1E3AE}"/>
              </a:ext>
            </a:extLst>
          </p:cNvPr>
          <p:cNvGrpSpPr/>
          <p:nvPr/>
        </p:nvGrpSpPr>
        <p:grpSpPr>
          <a:xfrm>
            <a:off x="1702344" y="514201"/>
            <a:ext cx="1192617" cy="1828800"/>
            <a:chOff x="3211648" y="519112"/>
            <a:chExt cx="1192617" cy="1828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3E5CC53-4F94-8455-8405-EF1122D6430E}"/>
                </a:ext>
              </a:extLst>
            </p:cNvPr>
            <p:cNvSpPr/>
            <p:nvPr/>
          </p:nvSpPr>
          <p:spPr>
            <a:xfrm>
              <a:off x="3211648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23F0E56D-BB46-9307-0360-9240AF8DE43F}"/>
                </a:ext>
              </a:extLst>
            </p:cNvPr>
            <p:cNvSpPr/>
            <p:nvPr/>
          </p:nvSpPr>
          <p:spPr>
            <a:xfrm>
              <a:off x="3215545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9C46BBE-F376-99C3-D932-A42FBB54EA31}"/>
              </a:ext>
            </a:extLst>
          </p:cNvPr>
          <p:cNvGrpSpPr/>
          <p:nvPr/>
        </p:nvGrpSpPr>
        <p:grpSpPr>
          <a:xfrm>
            <a:off x="6229434" y="514201"/>
            <a:ext cx="1192617" cy="1828800"/>
            <a:chOff x="4720952" y="519112"/>
            <a:chExt cx="1192617" cy="18288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56C1E46-94CF-CF27-5309-94628523CDBF}"/>
                </a:ext>
              </a:extLst>
            </p:cNvPr>
            <p:cNvSpPr/>
            <p:nvPr/>
          </p:nvSpPr>
          <p:spPr>
            <a:xfrm>
              <a:off x="472095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4F6C3C2F-D5B1-A4D7-9029-4C5B3DCCF08F}"/>
                </a:ext>
              </a:extLst>
            </p:cNvPr>
            <p:cNvSpPr/>
            <p:nvPr/>
          </p:nvSpPr>
          <p:spPr>
            <a:xfrm>
              <a:off x="472484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74B959E-995F-A13C-3300-34B7CCEB97DF}"/>
              </a:ext>
            </a:extLst>
          </p:cNvPr>
          <p:cNvGrpSpPr/>
          <p:nvPr/>
        </p:nvGrpSpPr>
        <p:grpSpPr>
          <a:xfrm>
            <a:off x="3207339" y="514201"/>
            <a:ext cx="1192617" cy="1828800"/>
            <a:chOff x="6226359" y="519112"/>
            <a:chExt cx="1192617" cy="18288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E8F11B5-6296-D8CC-63EA-D01C84EA403F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3CF4B89-16C5-F250-C83D-F486294734CF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84F2DC-113F-9AF3-02F3-E8477BCBD404}"/>
              </a:ext>
            </a:extLst>
          </p:cNvPr>
          <p:cNvGrpSpPr/>
          <p:nvPr/>
        </p:nvGrpSpPr>
        <p:grpSpPr>
          <a:xfrm>
            <a:off x="9248864" y="514201"/>
            <a:ext cx="1188720" cy="1828800"/>
            <a:chOff x="7739560" y="519112"/>
            <a:chExt cx="1188720" cy="18288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79D0167-80D5-8D40-7233-52BC3375DEAC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6B7F716-5AF9-373D-D107-EF68F9189206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694A5F8-B6AC-9B7F-BC29-88BD952D7D68}"/>
              </a:ext>
            </a:extLst>
          </p:cNvPr>
          <p:cNvGrpSpPr/>
          <p:nvPr/>
        </p:nvGrpSpPr>
        <p:grpSpPr>
          <a:xfrm>
            <a:off x="10758170" y="519112"/>
            <a:ext cx="1188720" cy="1828800"/>
            <a:chOff x="10758170" y="519112"/>
            <a:chExt cx="1188720" cy="18288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C52956B7-409C-4703-0863-CAEDC03C5B80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BEE51D3-B327-0116-EEDC-F59774B2E1A1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98BDAE-7444-204C-5795-ACBE533404FE}"/>
              </a:ext>
            </a:extLst>
          </p:cNvPr>
          <p:cNvGrpSpPr/>
          <p:nvPr/>
        </p:nvGrpSpPr>
        <p:grpSpPr>
          <a:xfrm>
            <a:off x="7739558" y="514201"/>
            <a:ext cx="1188720" cy="1828800"/>
            <a:chOff x="9248864" y="519112"/>
            <a:chExt cx="1188720" cy="18288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DCC1642-5095-E888-C5AA-0D96DF5DB210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30A9AAA0-F618-1E80-62D7-D70ECD40DA43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AB0CBE8-CA63-09A4-4CFB-CE50084823FE}"/>
              </a:ext>
            </a:extLst>
          </p:cNvPr>
          <p:cNvGrpSpPr/>
          <p:nvPr/>
        </p:nvGrpSpPr>
        <p:grpSpPr>
          <a:xfrm>
            <a:off x="4806354" y="2451882"/>
            <a:ext cx="922047" cy="1314153"/>
            <a:chOff x="427976" y="2667000"/>
            <a:chExt cx="922047" cy="1314153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EE67D28-9DB1-B5DB-D4F3-C361EC4511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900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CC8525-F8A5-7AD9-9B51-1813B631C0E6}"/>
                </a:ext>
              </a:extLst>
            </p:cNvPr>
            <p:cNvSpPr txBox="1"/>
            <p:nvPr/>
          </p:nvSpPr>
          <p:spPr>
            <a:xfrm>
              <a:off x="427976" y="3519488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77A59ED-C710-7800-AD18-F83A35F2BDBC}"/>
              </a:ext>
            </a:extLst>
          </p:cNvPr>
          <p:cNvGrpSpPr/>
          <p:nvPr/>
        </p:nvGrpSpPr>
        <p:grpSpPr>
          <a:xfrm>
            <a:off x="6131313" y="2451883"/>
            <a:ext cx="1290738" cy="1314152"/>
            <a:chOff x="1676191" y="2667000"/>
            <a:chExt cx="1290738" cy="131415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36B0610-1785-7054-29F9-96F077A0CF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156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0DD44F-EF24-A064-0ED0-702F5C843127}"/>
                </a:ext>
              </a:extLst>
            </p:cNvPr>
            <p:cNvSpPr txBox="1"/>
            <p:nvPr/>
          </p:nvSpPr>
          <p:spPr>
            <a:xfrm>
              <a:off x="1676191" y="3519487"/>
              <a:ext cx="129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L[i+1]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5B4516F-BC78-7C79-0010-89E29C6059E9}"/>
              </a:ext>
            </a:extLst>
          </p:cNvPr>
          <p:cNvSpPr/>
          <p:nvPr/>
        </p:nvSpPr>
        <p:spPr>
          <a:xfrm>
            <a:off x="437057" y="4629150"/>
            <a:ext cx="7710247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Bubble sort</a:t>
            </a:r>
          </a:p>
        </p:txBody>
      </p:sp>
    </p:spTree>
    <p:extLst>
      <p:ext uri="{BB962C8B-B14F-4D97-AF65-F5344CB8AC3E}">
        <p14:creationId xmlns:p14="http://schemas.microsoft.com/office/powerpoint/2010/main" val="253838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7.40741E-7 L 0.11927 0.0020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64" y="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0.00232 L 0.1237 -7.40741E-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7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-3.33333E-6 L 0.03372 -0.09907 C 0.04062 -0.12152 0.05091 -0.13333 0.06171 -0.13333 C 0.07395 -0.13333 0.08385 -0.12152 0.09075 -0.09907 L 0.12369 -3.33333E-6 " pathEditMode="relative" rAng="0" ptsTypes="AAAAA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33" y="-666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33333E-6 L -0.03281 0.09885 C -0.03971 0.1213 -0.04987 0.13334 -0.06067 0.13334 C -0.07291 0.13334 -0.08268 0.1213 -0.08958 0.09885 L -0.12226 -3.33333E-6 " pathEditMode="relative" rAng="0" ptsTypes="AAAAA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20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50981-F8C4-D3DA-4069-008322E62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51B9826-4A8B-0D52-BA39-540D162ECA12}"/>
              </a:ext>
            </a:extLst>
          </p:cNvPr>
          <p:cNvSpPr/>
          <p:nvPr/>
        </p:nvSpPr>
        <p:spPr>
          <a:xfrm>
            <a:off x="7739559" y="56616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E04CCF5-92F5-7F8F-C2C3-85490D8A16DA}"/>
              </a:ext>
            </a:extLst>
          </p:cNvPr>
          <p:cNvSpPr/>
          <p:nvPr/>
        </p:nvSpPr>
        <p:spPr>
          <a:xfrm>
            <a:off x="6230255" y="56616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D8D73C1-CF72-4574-58D3-D772BA32B638}"/>
              </a:ext>
            </a:extLst>
          </p:cNvPr>
          <p:cNvSpPr/>
          <p:nvPr/>
        </p:nvSpPr>
        <p:spPr>
          <a:xfrm>
            <a:off x="9248859" y="601715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868729B-A364-89F6-2610-9E7AF24901C2}"/>
              </a:ext>
            </a:extLst>
          </p:cNvPr>
          <p:cNvSpPr/>
          <p:nvPr/>
        </p:nvSpPr>
        <p:spPr>
          <a:xfrm>
            <a:off x="193038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7D4542D-52EE-6DF7-13AB-EEA27EC2F7A0}"/>
              </a:ext>
            </a:extLst>
          </p:cNvPr>
          <p:cNvSpPr/>
          <p:nvPr/>
        </p:nvSpPr>
        <p:spPr>
          <a:xfrm>
            <a:off x="1702340" y="52649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9CCD29B-98EC-3BB7-1145-A25D471FDC9C}"/>
              </a:ext>
            </a:extLst>
          </p:cNvPr>
          <p:cNvSpPr/>
          <p:nvPr/>
        </p:nvSpPr>
        <p:spPr>
          <a:xfrm>
            <a:off x="3211642" y="56616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DB57129-244C-E10B-9938-A133C1A85C65}"/>
              </a:ext>
            </a:extLst>
          </p:cNvPr>
          <p:cNvSpPr/>
          <p:nvPr/>
        </p:nvSpPr>
        <p:spPr>
          <a:xfrm>
            <a:off x="4720944" y="56616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2C42E16-CABF-A813-9DF9-BEC80FA79139}"/>
              </a:ext>
            </a:extLst>
          </p:cNvPr>
          <p:cNvGrpSpPr/>
          <p:nvPr/>
        </p:nvGrpSpPr>
        <p:grpSpPr>
          <a:xfrm>
            <a:off x="7872895" y="2551991"/>
            <a:ext cx="922047" cy="1066693"/>
            <a:chOff x="326376" y="2476500"/>
            <a:chExt cx="922047" cy="106669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6A21C6-F424-351B-8A2B-D4A2D211A916}"/>
                </a:ext>
              </a:extLst>
            </p:cNvPr>
            <p:cNvSpPr txBox="1"/>
            <p:nvPr/>
          </p:nvSpPr>
          <p:spPr>
            <a:xfrm>
              <a:off x="326376" y="3081528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FFD08D3-B3D1-B5BD-E7FB-7BF1E2110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399" y="2476500"/>
              <a:ext cx="0" cy="43434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475A043-862B-DBD7-8136-2C0894B4647F}"/>
              </a:ext>
            </a:extLst>
          </p:cNvPr>
          <p:cNvGrpSpPr/>
          <p:nvPr/>
        </p:nvGrpSpPr>
        <p:grpSpPr>
          <a:xfrm>
            <a:off x="9173388" y="2551991"/>
            <a:ext cx="1305226" cy="1066693"/>
            <a:chOff x="1669114" y="2476500"/>
            <a:chExt cx="1305226" cy="106669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85CB38-A18B-8AFF-87F9-B1CF0838624D}"/>
                </a:ext>
              </a:extLst>
            </p:cNvPr>
            <p:cNvSpPr txBox="1"/>
            <p:nvPr/>
          </p:nvSpPr>
          <p:spPr>
            <a:xfrm>
              <a:off x="1669114" y="3081528"/>
              <a:ext cx="13052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L[i+1]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FC9E00A-CA42-83C4-D552-8940982031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1727" y="2476500"/>
              <a:ext cx="0" cy="43434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6016755-69F9-084A-CC5E-128B79E507FA}"/>
              </a:ext>
            </a:extLst>
          </p:cNvPr>
          <p:cNvSpPr/>
          <p:nvPr/>
        </p:nvSpPr>
        <p:spPr>
          <a:xfrm>
            <a:off x="10758159" y="601715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543571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94BB0-EEB4-AC94-7014-69D3B2B40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D2EC244-B9AF-65FC-B7EE-A036539A0975}"/>
              </a:ext>
            </a:extLst>
          </p:cNvPr>
          <p:cNvGrpSpPr/>
          <p:nvPr/>
        </p:nvGrpSpPr>
        <p:grpSpPr>
          <a:xfrm>
            <a:off x="193040" y="519112"/>
            <a:ext cx="1188720" cy="1828800"/>
            <a:chOff x="193040" y="519112"/>
            <a:chExt cx="1188720" cy="18288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B2C34F5-2461-B8E7-D321-C147B1B7B5D5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4441FCF9-8A4C-0D13-FECA-7488EF8F4734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D44CD68-6324-2E72-D54D-2F035CEF0419}"/>
              </a:ext>
            </a:extLst>
          </p:cNvPr>
          <p:cNvGrpSpPr/>
          <p:nvPr/>
        </p:nvGrpSpPr>
        <p:grpSpPr>
          <a:xfrm>
            <a:off x="4712334" y="514201"/>
            <a:ext cx="1188722" cy="1828800"/>
            <a:chOff x="1702342" y="519112"/>
            <a:chExt cx="1188722" cy="18288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0832488-CC4A-EC5B-1420-EB946686DB07}"/>
                </a:ext>
              </a:extLst>
            </p:cNvPr>
            <p:cNvSpPr/>
            <p:nvPr/>
          </p:nvSpPr>
          <p:spPr>
            <a:xfrm>
              <a:off x="170234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536616F-6543-F8E4-FD9F-0BF8A16C1D82}"/>
                </a:ext>
              </a:extLst>
            </p:cNvPr>
            <p:cNvSpPr/>
            <p:nvPr/>
          </p:nvSpPr>
          <p:spPr>
            <a:xfrm>
              <a:off x="170234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D9692F-7CEB-205E-58EA-E153B6FFB24E}"/>
              </a:ext>
            </a:extLst>
          </p:cNvPr>
          <p:cNvGrpSpPr/>
          <p:nvPr/>
        </p:nvGrpSpPr>
        <p:grpSpPr>
          <a:xfrm>
            <a:off x="1702344" y="514201"/>
            <a:ext cx="1192617" cy="1828800"/>
            <a:chOff x="3211648" y="519112"/>
            <a:chExt cx="1192617" cy="1828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FF4DDE3-130B-8D01-016F-8662F9060F84}"/>
                </a:ext>
              </a:extLst>
            </p:cNvPr>
            <p:cNvSpPr/>
            <p:nvPr/>
          </p:nvSpPr>
          <p:spPr>
            <a:xfrm>
              <a:off x="3211648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892481E-4ECE-2328-C676-DBC0733508DF}"/>
                </a:ext>
              </a:extLst>
            </p:cNvPr>
            <p:cNvSpPr/>
            <p:nvPr/>
          </p:nvSpPr>
          <p:spPr>
            <a:xfrm>
              <a:off x="3215545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B691394-E939-C52D-EEFE-7F20545E96BC}"/>
              </a:ext>
            </a:extLst>
          </p:cNvPr>
          <p:cNvGrpSpPr/>
          <p:nvPr/>
        </p:nvGrpSpPr>
        <p:grpSpPr>
          <a:xfrm>
            <a:off x="7730946" y="514201"/>
            <a:ext cx="1192617" cy="1828800"/>
            <a:chOff x="4720952" y="519112"/>
            <a:chExt cx="1192617" cy="18288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82124A4-D3A8-9BD0-F5EF-15EF748743EC}"/>
                </a:ext>
              </a:extLst>
            </p:cNvPr>
            <p:cNvSpPr/>
            <p:nvPr/>
          </p:nvSpPr>
          <p:spPr>
            <a:xfrm>
              <a:off x="472095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63CAE99D-4F31-DAAF-A139-A949DBB6B1A8}"/>
                </a:ext>
              </a:extLst>
            </p:cNvPr>
            <p:cNvSpPr/>
            <p:nvPr/>
          </p:nvSpPr>
          <p:spPr>
            <a:xfrm>
              <a:off x="472484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EB1DF0D-1C95-1ACA-01EF-8349CF222B60}"/>
              </a:ext>
            </a:extLst>
          </p:cNvPr>
          <p:cNvGrpSpPr/>
          <p:nvPr/>
        </p:nvGrpSpPr>
        <p:grpSpPr>
          <a:xfrm>
            <a:off x="3207339" y="514201"/>
            <a:ext cx="1192617" cy="1828800"/>
            <a:chOff x="6226359" y="519112"/>
            <a:chExt cx="1192617" cy="18288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7A3CEF4-511C-985B-5D98-83BB664E20AA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8D844529-5A2D-6B76-CEA8-E6C843A40934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5E924EE-8D97-44D4-AEA1-5C2406585374}"/>
              </a:ext>
            </a:extLst>
          </p:cNvPr>
          <p:cNvGrpSpPr/>
          <p:nvPr/>
        </p:nvGrpSpPr>
        <p:grpSpPr>
          <a:xfrm>
            <a:off x="9248864" y="514201"/>
            <a:ext cx="1188720" cy="1828800"/>
            <a:chOff x="7739560" y="519112"/>
            <a:chExt cx="1188720" cy="18288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827B3287-BF23-1EDB-2A86-CC2FCC9056AE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C1D2FD1D-3179-9D74-1AC0-24E8AFD2B220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CA56886-8AEC-CA84-DCE7-0B7E0820FFF0}"/>
              </a:ext>
            </a:extLst>
          </p:cNvPr>
          <p:cNvGrpSpPr/>
          <p:nvPr/>
        </p:nvGrpSpPr>
        <p:grpSpPr>
          <a:xfrm>
            <a:off x="10758170" y="519112"/>
            <a:ext cx="1188720" cy="1828800"/>
            <a:chOff x="10758170" y="519112"/>
            <a:chExt cx="1188720" cy="18288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0AD12CF-9E05-78C8-92AA-3F5F0F6D7F68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1BBFD27-A0B0-0AAE-2EED-E5E294F0DFF7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CAACA5-A7D9-6EAB-2443-8A8A39268B25}"/>
              </a:ext>
            </a:extLst>
          </p:cNvPr>
          <p:cNvGrpSpPr/>
          <p:nvPr/>
        </p:nvGrpSpPr>
        <p:grpSpPr>
          <a:xfrm>
            <a:off x="6229846" y="514201"/>
            <a:ext cx="1188720" cy="1828800"/>
            <a:chOff x="9248864" y="519112"/>
            <a:chExt cx="1188720" cy="18288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06E053F-7EC9-B6F2-9BBE-75B2F088D60B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D7A6DA83-5BE8-8DAD-0AB6-27296EFA5C7C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E69044-FEED-A5FC-EA4D-54FD77DC9595}"/>
              </a:ext>
            </a:extLst>
          </p:cNvPr>
          <p:cNvGrpSpPr/>
          <p:nvPr/>
        </p:nvGrpSpPr>
        <p:grpSpPr>
          <a:xfrm>
            <a:off x="6303969" y="2497602"/>
            <a:ext cx="922047" cy="1314153"/>
            <a:chOff x="427976" y="2667000"/>
            <a:chExt cx="922047" cy="1314153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57B4226-7050-3470-A5F5-E6110B8E6B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900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5A4D572-B510-1D89-ED5C-869D9CA7B34E}"/>
                </a:ext>
              </a:extLst>
            </p:cNvPr>
            <p:cNvSpPr txBox="1"/>
            <p:nvPr/>
          </p:nvSpPr>
          <p:spPr>
            <a:xfrm>
              <a:off x="427976" y="3519488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C2D2CE8-543B-B50F-18CE-635BA47E3DA5}"/>
              </a:ext>
            </a:extLst>
          </p:cNvPr>
          <p:cNvGrpSpPr/>
          <p:nvPr/>
        </p:nvGrpSpPr>
        <p:grpSpPr>
          <a:xfrm>
            <a:off x="7628928" y="2497603"/>
            <a:ext cx="1290738" cy="1314152"/>
            <a:chOff x="1676191" y="2667000"/>
            <a:chExt cx="1290738" cy="131415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F3983E6-93ED-6353-E464-2D214A5B5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156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C99C4E-E46D-B4F3-0048-32D8BFBD4EA1}"/>
                </a:ext>
              </a:extLst>
            </p:cNvPr>
            <p:cNvSpPr txBox="1"/>
            <p:nvPr/>
          </p:nvSpPr>
          <p:spPr>
            <a:xfrm>
              <a:off x="1676191" y="3519487"/>
              <a:ext cx="129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L[i+1]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996120C-99CF-01F7-6025-ED4AB9BDD0F3}"/>
              </a:ext>
            </a:extLst>
          </p:cNvPr>
          <p:cNvSpPr/>
          <p:nvPr/>
        </p:nvSpPr>
        <p:spPr>
          <a:xfrm>
            <a:off x="437057" y="4629150"/>
            <a:ext cx="7710247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Bubble sort</a:t>
            </a:r>
          </a:p>
        </p:txBody>
      </p:sp>
    </p:spTree>
    <p:extLst>
      <p:ext uri="{BB962C8B-B14F-4D97-AF65-F5344CB8AC3E}">
        <p14:creationId xmlns:p14="http://schemas.microsoft.com/office/powerpoint/2010/main" val="4180477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0.11927 0.0020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64" y="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0.00232 L 0.1237 -3.7037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7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8DAB5-3546-77A4-1CF8-02A3366C0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EE3D165-1ECE-D264-BC00-7A95A8EBAFFC}"/>
              </a:ext>
            </a:extLst>
          </p:cNvPr>
          <p:cNvGrpSpPr/>
          <p:nvPr/>
        </p:nvGrpSpPr>
        <p:grpSpPr>
          <a:xfrm>
            <a:off x="193040" y="519112"/>
            <a:ext cx="1188720" cy="1828800"/>
            <a:chOff x="193040" y="519112"/>
            <a:chExt cx="1188720" cy="18288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F0CB1E7-BBD7-6EC1-559D-DD2BD4C73D7F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8EB67BB-0CF3-024E-09F9-540414A6FC0A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8FD8035-9349-68D0-995C-D0DA27965ABB}"/>
              </a:ext>
            </a:extLst>
          </p:cNvPr>
          <p:cNvGrpSpPr/>
          <p:nvPr/>
        </p:nvGrpSpPr>
        <p:grpSpPr>
          <a:xfrm>
            <a:off x="4712334" y="514201"/>
            <a:ext cx="1188722" cy="1828800"/>
            <a:chOff x="1702342" y="519112"/>
            <a:chExt cx="1188722" cy="18288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35925B0-F7DA-3CF9-C98A-C1E1462F39BD}"/>
                </a:ext>
              </a:extLst>
            </p:cNvPr>
            <p:cNvSpPr/>
            <p:nvPr/>
          </p:nvSpPr>
          <p:spPr>
            <a:xfrm>
              <a:off x="170234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8E46F116-F47F-0E68-0388-02EE1F74D8D1}"/>
                </a:ext>
              </a:extLst>
            </p:cNvPr>
            <p:cNvSpPr/>
            <p:nvPr/>
          </p:nvSpPr>
          <p:spPr>
            <a:xfrm>
              <a:off x="170234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9A6AEAF-5A14-6D4C-4A56-5DAEF0D7FE50}"/>
              </a:ext>
            </a:extLst>
          </p:cNvPr>
          <p:cNvGrpSpPr/>
          <p:nvPr/>
        </p:nvGrpSpPr>
        <p:grpSpPr>
          <a:xfrm>
            <a:off x="1702344" y="514201"/>
            <a:ext cx="1192617" cy="1828800"/>
            <a:chOff x="3211648" y="519112"/>
            <a:chExt cx="1192617" cy="1828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D95E0CD-7DBB-A2D0-BBE4-E117651749BD}"/>
                </a:ext>
              </a:extLst>
            </p:cNvPr>
            <p:cNvSpPr/>
            <p:nvPr/>
          </p:nvSpPr>
          <p:spPr>
            <a:xfrm>
              <a:off x="3211648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2DDAD99A-EC7F-12A0-D875-69F64F2A085C}"/>
                </a:ext>
              </a:extLst>
            </p:cNvPr>
            <p:cNvSpPr/>
            <p:nvPr/>
          </p:nvSpPr>
          <p:spPr>
            <a:xfrm>
              <a:off x="3215545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1C54807-D27C-6980-7B2B-1E6BE2E99643}"/>
              </a:ext>
            </a:extLst>
          </p:cNvPr>
          <p:cNvGrpSpPr/>
          <p:nvPr/>
        </p:nvGrpSpPr>
        <p:grpSpPr>
          <a:xfrm>
            <a:off x="7730946" y="514201"/>
            <a:ext cx="1192617" cy="1828800"/>
            <a:chOff x="4720952" y="519112"/>
            <a:chExt cx="1192617" cy="18288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01C9486-918E-B461-28A0-881F23D63264}"/>
                </a:ext>
              </a:extLst>
            </p:cNvPr>
            <p:cNvSpPr/>
            <p:nvPr/>
          </p:nvSpPr>
          <p:spPr>
            <a:xfrm>
              <a:off x="472095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9A1AC84-F0B9-33EB-E945-138FDAD0EA8E}"/>
                </a:ext>
              </a:extLst>
            </p:cNvPr>
            <p:cNvSpPr/>
            <p:nvPr/>
          </p:nvSpPr>
          <p:spPr>
            <a:xfrm>
              <a:off x="472484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B71DCF4-64E8-994D-63E4-F5B5E579AA03}"/>
              </a:ext>
            </a:extLst>
          </p:cNvPr>
          <p:cNvGrpSpPr/>
          <p:nvPr/>
        </p:nvGrpSpPr>
        <p:grpSpPr>
          <a:xfrm>
            <a:off x="3207339" y="514201"/>
            <a:ext cx="1192617" cy="1828800"/>
            <a:chOff x="6226359" y="519112"/>
            <a:chExt cx="1192617" cy="18288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D0B44EA-823E-A091-2F6D-0685B58C1F39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3DF083CB-4CBF-F0AA-9AA3-ABCEA74E41EF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249E05-27E1-2CEB-6184-49EC3D139578}"/>
              </a:ext>
            </a:extLst>
          </p:cNvPr>
          <p:cNvGrpSpPr/>
          <p:nvPr/>
        </p:nvGrpSpPr>
        <p:grpSpPr>
          <a:xfrm>
            <a:off x="9248864" y="514201"/>
            <a:ext cx="1188720" cy="1828800"/>
            <a:chOff x="7739560" y="519112"/>
            <a:chExt cx="1188720" cy="18288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845AA470-1D07-A50B-4FB3-D0F02243CA85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F4879029-EFD2-2F54-EFA2-A6FADD938E5A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6426730-E5B2-7A15-09EE-7E7C48FCA18B}"/>
              </a:ext>
            </a:extLst>
          </p:cNvPr>
          <p:cNvGrpSpPr/>
          <p:nvPr/>
        </p:nvGrpSpPr>
        <p:grpSpPr>
          <a:xfrm>
            <a:off x="10758170" y="519112"/>
            <a:ext cx="1188720" cy="1828800"/>
            <a:chOff x="10758170" y="519112"/>
            <a:chExt cx="1188720" cy="18288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4B6FC1F6-A7F0-B7A9-2AD8-7C44F9FBF8E3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484E3A68-2A81-631B-934D-6B9F2AA506CA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267C20-590A-5B07-68D0-FBF174653FEE}"/>
              </a:ext>
            </a:extLst>
          </p:cNvPr>
          <p:cNvGrpSpPr/>
          <p:nvPr/>
        </p:nvGrpSpPr>
        <p:grpSpPr>
          <a:xfrm>
            <a:off x="6229846" y="514201"/>
            <a:ext cx="1188720" cy="1828800"/>
            <a:chOff x="9248864" y="519112"/>
            <a:chExt cx="1188720" cy="18288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3DA4054-F524-B69D-7040-3F4EA915317F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C3BD373-C142-17BD-D39C-3A831BA2EC41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7716BD1-9EAC-E179-FD54-3905B20C2962}"/>
              </a:ext>
            </a:extLst>
          </p:cNvPr>
          <p:cNvGrpSpPr/>
          <p:nvPr/>
        </p:nvGrpSpPr>
        <p:grpSpPr>
          <a:xfrm>
            <a:off x="275367" y="2467122"/>
            <a:ext cx="922047" cy="1314153"/>
            <a:chOff x="427976" y="2667000"/>
            <a:chExt cx="922047" cy="1314153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E8DBD85-24D4-ACE5-2D4C-669624FD1F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900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357D58-3067-2ED5-0C69-7877C1C37572}"/>
                </a:ext>
              </a:extLst>
            </p:cNvPr>
            <p:cNvSpPr txBox="1"/>
            <p:nvPr/>
          </p:nvSpPr>
          <p:spPr>
            <a:xfrm>
              <a:off x="427976" y="3519488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5C30F3D-4BC3-695C-C702-F19230C48D1D}"/>
              </a:ext>
            </a:extLst>
          </p:cNvPr>
          <p:cNvGrpSpPr/>
          <p:nvPr/>
        </p:nvGrpSpPr>
        <p:grpSpPr>
          <a:xfrm>
            <a:off x="1600326" y="2467123"/>
            <a:ext cx="1290738" cy="1314152"/>
            <a:chOff x="1676191" y="2667000"/>
            <a:chExt cx="1290738" cy="131415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7FC32D2-F671-2D11-735D-B4C3872083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156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8995CA4-978A-0101-94B6-42061FA4C846}"/>
                </a:ext>
              </a:extLst>
            </p:cNvPr>
            <p:cNvSpPr txBox="1"/>
            <p:nvPr/>
          </p:nvSpPr>
          <p:spPr>
            <a:xfrm>
              <a:off x="1676191" y="3519487"/>
              <a:ext cx="129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L[i+1]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3B0116F-3229-1270-C16D-F43C14BD1715}"/>
              </a:ext>
            </a:extLst>
          </p:cNvPr>
          <p:cNvSpPr/>
          <p:nvPr/>
        </p:nvSpPr>
        <p:spPr>
          <a:xfrm>
            <a:off x="437057" y="4629150"/>
            <a:ext cx="7710247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Bubble sort</a:t>
            </a:r>
          </a:p>
        </p:txBody>
      </p:sp>
    </p:spTree>
    <p:extLst>
      <p:ext uri="{BB962C8B-B14F-4D97-AF65-F5344CB8AC3E}">
        <p14:creationId xmlns:p14="http://schemas.microsoft.com/office/powerpoint/2010/main" val="23642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44444E-6 L 0.11928 0.0020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64" y="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8 0.00231 L 0.12369 4.44444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7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E92C2-A445-38D2-C44A-4EC48B7DE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BF2A721-483C-B761-554D-CE273587D046}"/>
              </a:ext>
            </a:extLst>
          </p:cNvPr>
          <p:cNvGrpSpPr/>
          <p:nvPr/>
        </p:nvGrpSpPr>
        <p:grpSpPr>
          <a:xfrm>
            <a:off x="193040" y="519112"/>
            <a:ext cx="1188720" cy="1828800"/>
            <a:chOff x="193040" y="519112"/>
            <a:chExt cx="1188720" cy="18288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6532084-8452-21EE-081E-352053C0976E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3A51C45D-3734-5E63-9EFA-671F0702D237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A4C712-4299-BEC5-B594-1AF8DD5D835B}"/>
              </a:ext>
            </a:extLst>
          </p:cNvPr>
          <p:cNvGrpSpPr/>
          <p:nvPr/>
        </p:nvGrpSpPr>
        <p:grpSpPr>
          <a:xfrm>
            <a:off x="4712334" y="514201"/>
            <a:ext cx="1188722" cy="1828800"/>
            <a:chOff x="1702342" y="519112"/>
            <a:chExt cx="1188722" cy="18288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AA80571-80BD-8D4C-E4D0-943C4D139C6F}"/>
                </a:ext>
              </a:extLst>
            </p:cNvPr>
            <p:cNvSpPr/>
            <p:nvPr/>
          </p:nvSpPr>
          <p:spPr>
            <a:xfrm>
              <a:off x="170234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418BC474-814A-8B25-AB1F-EC55AA5B1AD1}"/>
                </a:ext>
              </a:extLst>
            </p:cNvPr>
            <p:cNvSpPr/>
            <p:nvPr/>
          </p:nvSpPr>
          <p:spPr>
            <a:xfrm>
              <a:off x="170234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6F0E11F-BC4F-03FD-5EFD-59BEE016B6C7}"/>
              </a:ext>
            </a:extLst>
          </p:cNvPr>
          <p:cNvGrpSpPr/>
          <p:nvPr/>
        </p:nvGrpSpPr>
        <p:grpSpPr>
          <a:xfrm>
            <a:off x="1702344" y="514201"/>
            <a:ext cx="1192617" cy="1828800"/>
            <a:chOff x="3211648" y="519112"/>
            <a:chExt cx="1192617" cy="1828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5A4AF79-F78B-39CD-6157-D5E6D4237A28}"/>
                </a:ext>
              </a:extLst>
            </p:cNvPr>
            <p:cNvSpPr/>
            <p:nvPr/>
          </p:nvSpPr>
          <p:spPr>
            <a:xfrm>
              <a:off x="3211648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BE9064D-5F83-79A7-4C61-52C584BAC0AB}"/>
                </a:ext>
              </a:extLst>
            </p:cNvPr>
            <p:cNvSpPr/>
            <p:nvPr/>
          </p:nvSpPr>
          <p:spPr>
            <a:xfrm>
              <a:off x="3215545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F4F6ADD-7B7F-0090-F1EA-19A8BE02BA95}"/>
              </a:ext>
            </a:extLst>
          </p:cNvPr>
          <p:cNvGrpSpPr/>
          <p:nvPr/>
        </p:nvGrpSpPr>
        <p:grpSpPr>
          <a:xfrm>
            <a:off x="7730946" y="514201"/>
            <a:ext cx="1192617" cy="1828800"/>
            <a:chOff x="4720952" y="519112"/>
            <a:chExt cx="1192617" cy="18288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5877C2-107D-54EA-FC8E-2CE4E1957736}"/>
                </a:ext>
              </a:extLst>
            </p:cNvPr>
            <p:cNvSpPr/>
            <p:nvPr/>
          </p:nvSpPr>
          <p:spPr>
            <a:xfrm>
              <a:off x="472095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EB16DAD5-B492-AD3B-E47D-6E486BA06BA0}"/>
                </a:ext>
              </a:extLst>
            </p:cNvPr>
            <p:cNvSpPr/>
            <p:nvPr/>
          </p:nvSpPr>
          <p:spPr>
            <a:xfrm>
              <a:off x="472484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40908B2-4BDC-F0C6-62C0-A50CB7D6F904}"/>
              </a:ext>
            </a:extLst>
          </p:cNvPr>
          <p:cNvGrpSpPr/>
          <p:nvPr/>
        </p:nvGrpSpPr>
        <p:grpSpPr>
          <a:xfrm>
            <a:off x="3207339" y="514201"/>
            <a:ext cx="1192617" cy="1828800"/>
            <a:chOff x="6226359" y="519112"/>
            <a:chExt cx="1192617" cy="18288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1742E7F-EA5B-BF08-7128-42964C5F96FF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A5139047-2EAD-EBBF-FFE0-B5BE527B863D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8FBA108-3A34-823F-620F-64FA75B19752}"/>
              </a:ext>
            </a:extLst>
          </p:cNvPr>
          <p:cNvGrpSpPr/>
          <p:nvPr/>
        </p:nvGrpSpPr>
        <p:grpSpPr>
          <a:xfrm>
            <a:off x="9248864" y="514201"/>
            <a:ext cx="1188720" cy="1828800"/>
            <a:chOff x="7739560" y="519112"/>
            <a:chExt cx="1188720" cy="18288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316ACBE-F0AC-1942-211A-4232446AE650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3912371-AEF8-7DBC-4F38-4A5DC215D1D2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4F5A2B-D864-A811-E6D4-FDF8A1C54E80}"/>
              </a:ext>
            </a:extLst>
          </p:cNvPr>
          <p:cNvGrpSpPr/>
          <p:nvPr/>
        </p:nvGrpSpPr>
        <p:grpSpPr>
          <a:xfrm>
            <a:off x="10758170" y="519112"/>
            <a:ext cx="1188720" cy="1828800"/>
            <a:chOff x="10758170" y="519112"/>
            <a:chExt cx="1188720" cy="18288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11230BE6-0A54-EE70-03F5-9CA4F09DBA07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ADB4EF1-604A-C7D8-B3CB-82B810966CF8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36D8145-DDC9-5A69-737A-00908CF1FAC2}"/>
              </a:ext>
            </a:extLst>
          </p:cNvPr>
          <p:cNvGrpSpPr/>
          <p:nvPr/>
        </p:nvGrpSpPr>
        <p:grpSpPr>
          <a:xfrm>
            <a:off x="6229846" y="514201"/>
            <a:ext cx="1188720" cy="1828800"/>
            <a:chOff x="9248864" y="519112"/>
            <a:chExt cx="1188720" cy="18288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F87514C-98ED-D0A1-F94B-8F4AA4E0A882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E8ED3FD2-DAD3-2B59-D9D2-06EB5637C322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2A2B461-EB9A-057E-0D60-540624A80B53}"/>
              </a:ext>
            </a:extLst>
          </p:cNvPr>
          <p:cNvGrpSpPr/>
          <p:nvPr/>
        </p:nvGrpSpPr>
        <p:grpSpPr>
          <a:xfrm>
            <a:off x="1780362" y="2436642"/>
            <a:ext cx="922047" cy="1314153"/>
            <a:chOff x="427976" y="2667000"/>
            <a:chExt cx="922047" cy="1314153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50C2639-A4CF-495B-56E0-EBE3CE41FA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900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28800AA-ADB1-2391-3038-FBF1CF62BCED}"/>
                </a:ext>
              </a:extLst>
            </p:cNvPr>
            <p:cNvSpPr txBox="1"/>
            <p:nvPr/>
          </p:nvSpPr>
          <p:spPr>
            <a:xfrm>
              <a:off x="427976" y="3519488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8ABC2CF-D109-4684-DF1E-41423EB94C3F}"/>
              </a:ext>
            </a:extLst>
          </p:cNvPr>
          <p:cNvGrpSpPr/>
          <p:nvPr/>
        </p:nvGrpSpPr>
        <p:grpSpPr>
          <a:xfrm>
            <a:off x="3105321" y="2436643"/>
            <a:ext cx="1290738" cy="1314152"/>
            <a:chOff x="1676191" y="2667000"/>
            <a:chExt cx="1290738" cy="131415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0AD9121-BC60-0987-FCD6-31617614D0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156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EF29883-5ACE-03DD-F8B8-1079C205926E}"/>
                </a:ext>
              </a:extLst>
            </p:cNvPr>
            <p:cNvSpPr txBox="1"/>
            <p:nvPr/>
          </p:nvSpPr>
          <p:spPr>
            <a:xfrm>
              <a:off x="1676191" y="3519487"/>
              <a:ext cx="129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L[i+1]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5279FB-B74A-CCE0-BBD2-5C389D61CB72}"/>
              </a:ext>
            </a:extLst>
          </p:cNvPr>
          <p:cNvSpPr/>
          <p:nvPr/>
        </p:nvSpPr>
        <p:spPr>
          <a:xfrm>
            <a:off x="437057" y="4629150"/>
            <a:ext cx="7710247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Bubble sort</a:t>
            </a:r>
          </a:p>
        </p:txBody>
      </p:sp>
    </p:spTree>
    <p:extLst>
      <p:ext uri="{BB962C8B-B14F-4D97-AF65-F5344CB8AC3E}">
        <p14:creationId xmlns:p14="http://schemas.microsoft.com/office/powerpoint/2010/main" val="279070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59259E-6 L 0.11927 0.0020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64" y="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0.00231 L 0.1237 2.59259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7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B8B84-428E-0977-3DA4-B94C7BB4D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E34E4C-BB04-C75D-5F5F-744AC904ACF6}"/>
              </a:ext>
            </a:extLst>
          </p:cNvPr>
          <p:cNvGrpSpPr/>
          <p:nvPr/>
        </p:nvGrpSpPr>
        <p:grpSpPr>
          <a:xfrm>
            <a:off x="193040" y="519112"/>
            <a:ext cx="1188720" cy="1828800"/>
            <a:chOff x="193040" y="519112"/>
            <a:chExt cx="1188720" cy="18288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9E23CD9-9F33-D462-3A4C-480123C8E757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D6749DD7-23CB-5405-C69C-C3AC1D309C57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6114F37-B891-A7A5-D0C8-CEAB89B7B998}"/>
              </a:ext>
            </a:extLst>
          </p:cNvPr>
          <p:cNvGrpSpPr/>
          <p:nvPr/>
        </p:nvGrpSpPr>
        <p:grpSpPr>
          <a:xfrm>
            <a:off x="4712334" y="514201"/>
            <a:ext cx="1188722" cy="1828800"/>
            <a:chOff x="1702342" y="519112"/>
            <a:chExt cx="1188722" cy="18288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C78E8FA-B688-47AB-1C07-31F5899BDCAD}"/>
                </a:ext>
              </a:extLst>
            </p:cNvPr>
            <p:cNvSpPr/>
            <p:nvPr/>
          </p:nvSpPr>
          <p:spPr>
            <a:xfrm>
              <a:off x="170234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7D50757-E9F9-9AB9-C12E-09557756F02D}"/>
                </a:ext>
              </a:extLst>
            </p:cNvPr>
            <p:cNvSpPr/>
            <p:nvPr/>
          </p:nvSpPr>
          <p:spPr>
            <a:xfrm>
              <a:off x="170234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7820C2E-0DC1-A879-A68B-F5D9511F83F3}"/>
              </a:ext>
            </a:extLst>
          </p:cNvPr>
          <p:cNvGrpSpPr/>
          <p:nvPr/>
        </p:nvGrpSpPr>
        <p:grpSpPr>
          <a:xfrm>
            <a:off x="1702344" y="514201"/>
            <a:ext cx="1192617" cy="1828800"/>
            <a:chOff x="3211648" y="519112"/>
            <a:chExt cx="1192617" cy="1828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3D76F87-7FC7-E0BB-7419-F3D151678F3C}"/>
                </a:ext>
              </a:extLst>
            </p:cNvPr>
            <p:cNvSpPr/>
            <p:nvPr/>
          </p:nvSpPr>
          <p:spPr>
            <a:xfrm>
              <a:off x="3211648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D502B2F9-F752-B5F7-3EAA-835603821EBB}"/>
                </a:ext>
              </a:extLst>
            </p:cNvPr>
            <p:cNvSpPr/>
            <p:nvPr/>
          </p:nvSpPr>
          <p:spPr>
            <a:xfrm>
              <a:off x="3215545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552E6F3-AC25-42F9-EF4F-3CBDE667BCDD}"/>
              </a:ext>
            </a:extLst>
          </p:cNvPr>
          <p:cNvGrpSpPr/>
          <p:nvPr/>
        </p:nvGrpSpPr>
        <p:grpSpPr>
          <a:xfrm>
            <a:off x="7730946" y="514201"/>
            <a:ext cx="1192617" cy="1828800"/>
            <a:chOff x="4720952" y="519112"/>
            <a:chExt cx="1192617" cy="18288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1F1B74C-E52E-6E67-D11B-29768104FE6B}"/>
                </a:ext>
              </a:extLst>
            </p:cNvPr>
            <p:cNvSpPr/>
            <p:nvPr/>
          </p:nvSpPr>
          <p:spPr>
            <a:xfrm>
              <a:off x="472095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E094ABA-443C-E021-F9B8-26FC2AA1FBF2}"/>
                </a:ext>
              </a:extLst>
            </p:cNvPr>
            <p:cNvSpPr/>
            <p:nvPr/>
          </p:nvSpPr>
          <p:spPr>
            <a:xfrm>
              <a:off x="472484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4EF7B67-D4E1-49BC-F36D-3F66899A3FE6}"/>
              </a:ext>
            </a:extLst>
          </p:cNvPr>
          <p:cNvGrpSpPr/>
          <p:nvPr/>
        </p:nvGrpSpPr>
        <p:grpSpPr>
          <a:xfrm>
            <a:off x="3207339" y="514201"/>
            <a:ext cx="1192617" cy="1828800"/>
            <a:chOff x="6226359" y="519112"/>
            <a:chExt cx="1192617" cy="18288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73C7A68-3D07-F0EC-279D-2EA712882BE3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82003483-2FDF-8917-2AD7-A887010E2B49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A7EAD4-69D2-D5B5-9FE6-70BBCF13CF72}"/>
              </a:ext>
            </a:extLst>
          </p:cNvPr>
          <p:cNvGrpSpPr/>
          <p:nvPr/>
        </p:nvGrpSpPr>
        <p:grpSpPr>
          <a:xfrm>
            <a:off x="9248864" y="514201"/>
            <a:ext cx="1188720" cy="1828800"/>
            <a:chOff x="7739560" y="519112"/>
            <a:chExt cx="1188720" cy="18288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DCFA8D4-2F06-DC91-C0CD-5390846A6EC5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97320047-C30B-DFFA-B7A3-5F3DB8A9084F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C62A0DC-E617-971D-61DD-E2D4107124F7}"/>
              </a:ext>
            </a:extLst>
          </p:cNvPr>
          <p:cNvGrpSpPr/>
          <p:nvPr/>
        </p:nvGrpSpPr>
        <p:grpSpPr>
          <a:xfrm>
            <a:off x="10758170" y="519112"/>
            <a:ext cx="1188720" cy="1828800"/>
            <a:chOff x="10758170" y="519112"/>
            <a:chExt cx="1188720" cy="18288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157CE1EB-06AA-6EE0-89EA-8DEA964437BD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23596D51-909B-2F6D-584F-7B3EBDF55BE0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CDC77E-A492-09D8-EEC9-798B2ADE9D64}"/>
              </a:ext>
            </a:extLst>
          </p:cNvPr>
          <p:cNvGrpSpPr/>
          <p:nvPr/>
        </p:nvGrpSpPr>
        <p:grpSpPr>
          <a:xfrm>
            <a:off x="6229846" y="514201"/>
            <a:ext cx="1188720" cy="1828800"/>
            <a:chOff x="9248864" y="519112"/>
            <a:chExt cx="1188720" cy="18288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3E4AF56-D174-893D-B071-EB6EFA4E5590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E27380C-39A3-58B1-FF0B-5A914CFEDF74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3A72355-BE4D-AEC5-39E9-0BCA3FB8BCF4}"/>
              </a:ext>
            </a:extLst>
          </p:cNvPr>
          <p:cNvGrpSpPr/>
          <p:nvPr/>
        </p:nvGrpSpPr>
        <p:grpSpPr>
          <a:xfrm>
            <a:off x="3285357" y="2467122"/>
            <a:ext cx="922047" cy="1314153"/>
            <a:chOff x="427976" y="2667000"/>
            <a:chExt cx="922047" cy="1314153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8DF6D3C-75CC-A52A-C385-A2FD9371D7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900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AEDFD8-B90B-A5E2-A056-BD0A6D5F9DC6}"/>
                </a:ext>
              </a:extLst>
            </p:cNvPr>
            <p:cNvSpPr txBox="1"/>
            <p:nvPr/>
          </p:nvSpPr>
          <p:spPr>
            <a:xfrm>
              <a:off x="427976" y="3519488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B0A993E-BB15-850E-0E18-CFAB37140CEA}"/>
              </a:ext>
            </a:extLst>
          </p:cNvPr>
          <p:cNvGrpSpPr/>
          <p:nvPr/>
        </p:nvGrpSpPr>
        <p:grpSpPr>
          <a:xfrm>
            <a:off x="4610316" y="2467123"/>
            <a:ext cx="1290738" cy="1314152"/>
            <a:chOff x="1676191" y="2667000"/>
            <a:chExt cx="1290738" cy="131415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92593A3-00CB-D133-8132-E97F385DCB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156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6873C5-A27E-2E28-DD4C-541FBE6739D3}"/>
                </a:ext>
              </a:extLst>
            </p:cNvPr>
            <p:cNvSpPr txBox="1"/>
            <p:nvPr/>
          </p:nvSpPr>
          <p:spPr>
            <a:xfrm>
              <a:off x="1676191" y="3519487"/>
              <a:ext cx="129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L[i+1]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8D8F4FE-02BA-8377-ADE5-1B154CFEE59C}"/>
              </a:ext>
            </a:extLst>
          </p:cNvPr>
          <p:cNvSpPr/>
          <p:nvPr/>
        </p:nvSpPr>
        <p:spPr>
          <a:xfrm>
            <a:off x="437057" y="4629150"/>
            <a:ext cx="7710247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Bubble sort</a:t>
            </a:r>
          </a:p>
        </p:txBody>
      </p:sp>
    </p:spTree>
    <p:extLst>
      <p:ext uri="{BB962C8B-B14F-4D97-AF65-F5344CB8AC3E}">
        <p14:creationId xmlns:p14="http://schemas.microsoft.com/office/powerpoint/2010/main" val="583828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L 0.11927 0.0020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64" y="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0.00231 L 0.1237 4.44444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7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3.33333E-6 L 0.03307 -0.09907 C 0.03997 -0.12152 0.05052 -0.13333 0.06145 -0.13333 C 0.07395 -0.13333 0.08398 -0.12152 0.09088 -0.09907 L 0.12448 -3.33333E-6 " pathEditMode="relative" rAng="0" ptsTypes="AAAAA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7" y="-666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33333E-6 L -0.03321 0.09885 C -0.04011 0.1213 -0.0504 0.13334 -0.06133 0.13334 C -0.07357 0.13334 -0.08347 0.1213 -0.09037 0.09885 L -0.12344 -3.33333E-6 " pathEditMode="relative" rAng="0" ptsTypes="AAAAA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72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B9025D-5591-DBD2-0F0D-8F14344CC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46187B0-5160-9B30-652B-0E5506BD9BCB}"/>
              </a:ext>
            </a:extLst>
          </p:cNvPr>
          <p:cNvGrpSpPr/>
          <p:nvPr/>
        </p:nvGrpSpPr>
        <p:grpSpPr>
          <a:xfrm>
            <a:off x="193040" y="519112"/>
            <a:ext cx="1188720" cy="1828800"/>
            <a:chOff x="193040" y="519112"/>
            <a:chExt cx="1188720" cy="18288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D0A50AB-B8E8-832B-1949-CD1D25B40E71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C9D8340F-72B1-EC17-4E85-794BFADABF88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92C2380-3820-8304-AD9F-514C10654BBE}"/>
              </a:ext>
            </a:extLst>
          </p:cNvPr>
          <p:cNvGrpSpPr/>
          <p:nvPr/>
        </p:nvGrpSpPr>
        <p:grpSpPr>
          <a:xfrm>
            <a:off x="6234563" y="514201"/>
            <a:ext cx="1188722" cy="1828800"/>
            <a:chOff x="1702342" y="519112"/>
            <a:chExt cx="1188722" cy="18288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B73E13E-1227-7022-E3F7-C329CB3FB483}"/>
                </a:ext>
              </a:extLst>
            </p:cNvPr>
            <p:cNvSpPr/>
            <p:nvPr/>
          </p:nvSpPr>
          <p:spPr>
            <a:xfrm>
              <a:off x="170234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E9EED97-D112-E494-2A39-199D4E87D3C1}"/>
                </a:ext>
              </a:extLst>
            </p:cNvPr>
            <p:cNvSpPr/>
            <p:nvPr/>
          </p:nvSpPr>
          <p:spPr>
            <a:xfrm>
              <a:off x="170234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C4F0D0C-6E55-C35E-CE80-9E7D50F7B62B}"/>
              </a:ext>
            </a:extLst>
          </p:cNvPr>
          <p:cNvGrpSpPr/>
          <p:nvPr/>
        </p:nvGrpSpPr>
        <p:grpSpPr>
          <a:xfrm>
            <a:off x="1702344" y="514201"/>
            <a:ext cx="1192617" cy="1828800"/>
            <a:chOff x="3211648" y="519112"/>
            <a:chExt cx="1192617" cy="1828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AE1D121-C5F6-6073-BF3A-CC6D56F5918A}"/>
                </a:ext>
              </a:extLst>
            </p:cNvPr>
            <p:cNvSpPr/>
            <p:nvPr/>
          </p:nvSpPr>
          <p:spPr>
            <a:xfrm>
              <a:off x="3211648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D8432075-846C-FD12-4664-CF0DCF23DDE4}"/>
                </a:ext>
              </a:extLst>
            </p:cNvPr>
            <p:cNvSpPr/>
            <p:nvPr/>
          </p:nvSpPr>
          <p:spPr>
            <a:xfrm>
              <a:off x="3215545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721CFFA-43CB-9D35-E2D8-FCC583E59FDD}"/>
              </a:ext>
            </a:extLst>
          </p:cNvPr>
          <p:cNvGrpSpPr/>
          <p:nvPr/>
        </p:nvGrpSpPr>
        <p:grpSpPr>
          <a:xfrm>
            <a:off x="7730946" y="514201"/>
            <a:ext cx="1192617" cy="1828800"/>
            <a:chOff x="4720952" y="519112"/>
            <a:chExt cx="1192617" cy="18288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A2AF7A2-29BA-C176-1334-421D31664DF3}"/>
                </a:ext>
              </a:extLst>
            </p:cNvPr>
            <p:cNvSpPr/>
            <p:nvPr/>
          </p:nvSpPr>
          <p:spPr>
            <a:xfrm>
              <a:off x="472095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04FD505-742A-D8F3-5947-C62CACB51B15}"/>
                </a:ext>
              </a:extLst>
            </p:cNvPr>
            <p:cNvSpPr/>
            <p:nvPr/>
          </p:nvSpPr>
          <p:spPr>
            <a:xfrm>
              <a:off x="472484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6FC2D58-52DF-93FC-D5B2-E8BCB37CDD91}"/>
              </a:ext>
            </a:extLst>
          </p:cNvPr>
          <p:cNvGrpSpPr/>
          <p:nvPr/>
        </p:nvGrpSpPr>
        <p:grpSpPr>
          <a:xfrm>
            <a:off x="3207339" y="514201"/>
            <a:ext cx="1192617" cy="1828800"/>
            <a:chOff x="6226359" y="519112"/>
            <a:chExt cx="1192617" cy="18288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ED568FF-42CE-CF63-0055-E69BF0B4EE3C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549A183-5F9D-6FD8-AED6-CB1FC12EEE10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6DFE20-353D-63B2-7AB8-115A3C6184E1}"/>
              </a:ext>
            </a:extLst>
          </p:cNvPr>
          <p:cNvGrpSpPr/>
          <p:nvPr/>
        </p:nvGrpSpPr>
        <p:grpSpPr>
          <a:xfrm>
            <a:off x="9248864" y="514201"/>
            <a:ext cx="1188720" cy="1828800"/>
            <a:chOff x="7739560" y="519112"/>
            <a:chExt cx="1188720" cy="18288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9789EA1-6A2D-6A72-4D3C-F41B4C833815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81F5276F-E72D-A687-DC70-45EC917DFA92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55D0D95-C877-8088-6260-DC2049D39EE7}"/>
              </a:ext>
            </a:extLst>
          </p:cNvPr>
          <p:cNvGrpSpPr/>
          <p:nvPr/>
        </p:nvGrpSpPr>
        <p:grpSpPr>
          <a:xfrm>
            <a:off x="10758170" y="519112"/>
            <a:ext cx="1188720" cy="1828800"/>
            <a:chOff x="10758170" y="519112"/>
            <a:chExt cx="1188720" cy="18288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C97DA7D7-3C28-0B40-F5B3-02AE20046755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7287CB01-9606-4570-6939-A048CD4D7323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1CAAED-1575-9A4B-68E5-A6CF7009DA25}"/>
              </a:ext>
            </a:extLst>
          </p:cNvPr>
          <p:cNvGrpSpPr/>
          <p:nvPr/>
        </p:nvGrpSpPr>
        <p:grpSpPr>
          <a:xfrm>
            <a:off x="4720542" y="514201"/>
            <a:ext cx="1188720" cy="1828800"/>
            <a:chOff x="9248864" y="519112"/>
            <a:chExt cx="1188720" cy="18288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CFEE4E4-DD62-CE5F-65E6-C47104BC5384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853444A2-5A74-34D8-D8B0-2C364569DAE2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039E034-4B20-7B58-F4D7-A68287FA2015}"/>
              </a:ext>
            </a:extLst>
          </p:cNvPr>
          <p:cNvGrpSpPr/>
          <p:nvPr/>
        </p:nvGrpSpPr>
        <p:grpSpPr>
          <a:xfrm>
            <a:off x="4807586" y="2436642"/>
            <a:ext cx="922047" cy="1314153"/>
            <a:chOff x="427976" y="2667000"/>
            <a:chExt cx="922047" cy="1314153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49ED4B8-65E3-DC70-A742-2923B5DD10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900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60FD694-3CA9-6827-AE3A-5A38DAFBE80D}"/>
                </a:ext>
              </a:extLst>
            </p:cNvPr>
            <p:cNvSpPr txBox="1"/>
            <p:nvPr/>
          </p:nvSpPr>
          <p:spPr>
            <a:xfrm>
              <a:off x="427976" y="3519488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ADFC2F9-D397-3F08-D551-43D5BAA2FFD5}"/>
              </a:ext>
            </a:extLst>
          </p:cNvPr>
          <p:cNvGrpSpPr/>
          <p:nvPr/>
        </p:nvGrpSpPr>
        <p:grpSpPr>
          <a:xfrm>
            <a:off x="6132545" y="2436643"/>
            <a:ext cx="1290738" cy="1314152"/>
            <a:chOff x="1676191" y="2667000"/>
            <a:chExt cx="1290738" cy="131415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CD9BC5F-1D0B-055C-81AA-42A65EAE17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156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8428206-E8E4-2E3F-9F56-F685BA15A19A}"/>
                </a:ext>
              </a:extLst>
            </p:cNvPr>
            <p:cNvSpPr txBox="1"/>
            <p:nvPr/>
          </p:nvSpPr>
          <p:spPr>
            <a:xfrm>
              <a:off x="1676191" y="3519487"/>
              <a:ext cx="129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L[i+1]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E7C390F-CCE4-D451-DE7D-A29407E15A67}"/>
              </a:ext>
            </a:extLst>
          </p:cNvPr>
          <p:cNvSpPr/>
          <p:nvPr/>
        </p:nvSpPr>
        <p:spPr>
          <a:xfrm>
            <a:off x="437057" y="4629150"/>
            <a:ext cx="7710247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Bubble sort</a:t>
            </a:r>
          </a:p>
        </p:txBody>
      </p:sp>
    </p:spTree>
    <p:extLst>
      <p:ext uri="{BB962C8B-B14F-4D97-AF65-F5344CB8AC3E}">
        <p14:creationId xmlns:p14="http://schemas.microsoft.com/office/powerpoint/2010/main" val="420967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59259E-6 L 0.11927 0.0020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64" y="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0.00231 L 0.1237 2.59259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7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4BF9F-721A-A3A8-C4E2-BB84C67F4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B5309B7-4EBD-5403-F495-B01E90625A93}"/>
              </a:ext>
            </a:extLst>
          </p:cNvPr>
          <p:cNvGrpSpPr/>
          <p:nvPr/>
        </p:nvGrpSpPr>
        <p:grpSpPr>
          <a:xfrm>
            <a:off x="193040" y="519112"/>
            <a:ext cx="1188720" cy="1828800"/>
            <a:chOff x="193040" y="519112"/>
            <a:chExt cx="1188720" cy="18288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0433F82-8981-1080-CEA7-9A98430F6EDA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2C6E9430-0A71-08DA-ABC8-AE1621514263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EC465A5-AC85-8240-94AC-F4FAF2761B4B}"/>
              </a:ext>
            </a:extLst>
          </p:cNvPr>
          <p:cNvGrpSpPr/>
          <p:nvPr/>
        </p:nvGrpSpPr>
        <p:grpSpPr>
          <a:xfrm>
            <a:off x="6234563" y="514201"/>
            <a:ext cx="1188722" cy="1828800"/>
            <a:chOff x="1702342" y="519112"/>
            <a:chExt cx="1188722" cy="18288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4A5F86C-F05D-A967-D4E2-409B38FA19EB}"/>
                </a:ext>
              </a:extLst>
            </p:cNvPr>
            <p:cNvSpPr/>
            <p:nvPr/>
          </p:nvSpPr>
          <p:spPr>
            <a:xfrm>
              <a:off x="170234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FF8A741-E36A-E49B-74B1-FBDFC1897A0E}"/>
                </a:ext>
              </a:extLst>
            </p:cNvPr>
            <p:cNvSpPr/>
            <p:nvPr/>
          </p:nvSpPr>
          <p:spPr>
            <a:xfrm>
              <a:off x="170234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B146D08-F7EF-CC50-B697-DE76BEC3A41D}"/>
              </a:ext>
            </a:extLst>
          </p:cNvPr>
          <p:cNvGrpSpPr/>
          <p:nvPr/>
        </p:nvGrpSpPr>
        <p:grpSpPr>
          <a:xfrm>
            <a:off x="1702344" y="514201"/>
            <a:ext cx="1192617" cy="1828800"/>
            <a:chOff x="3211648" y="519112"/>
            <a:chExt cx="1192617" cy="1828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D8FE0D00-9AED-E923-C2BF-A79EA7791C26}"/>
                </a:ext>
              </a:extLst>
            </p:cNvPr>
            <p:cNvSpPr/>
            <p:nvPr/>
          </p:nvSpPr>
          <p:spPr>
            <a:xfrm>
              <a:off x="3211648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0019504-66FD-2AFF-6554-89AD919115E4}"/>
                </a:ext>
              </a:extLst>
            </p:cNvPr>
            <p:cNvSpPr/>
            <p:nvPr/>
          </p:nvSpPr>
          <p:spPr>
            <a:xfrm>
              <a:off x="3215545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03C69F0-2633-80A2-5417-BA0251259291}"/>
              </a:ext>
            </a:extLst>
          </p:cNvPr>
          <p:cNvGrpSpPr/>
          <p:nvPr/>
        </p:nvGrpSpPr>
        <p:grpSpPr>
          <a:xfrm>
            <a:off x="7730946" y="514201"/>
            <a:ext cx="1192617" cy="1828800"/>
            <a:chOff x="4720952" y="519112"/>
            <a:chExt cx="1192617" cy="18288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F685945-F6A0-8D6C-5173-0185DD96B887}"/>
                </a:ext>
              </a:extLst>
            </p:cNvPr>
            <p:cNvSpPr/>
            <p:nvPr/>
          </p:nvSpPr>
          <p:spPr>
            <a:xfrm>
              <a:off x="472095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6F86429C-0678-1ADF-6FFE-224FC8FD3BB2}"/>
                </a:ext>
              </a:extLst>
            </p:cNvPr>
            <p:cNvSpPr/>
            <p:nvPr/>
          </p:nvSpPr>
          <p:spPr>
            <a:xfrm>
              <a:off x="472484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FE4DF7E-B50C-C6CA-CD12-E4268836B548}"/>
              </a:ext>
            </a:extLst>
          </p:cNvPr>
          <p:cNvGrpSpPr/>
          <p:nvPr/>
        </p:nvGrpSpPr>
        <p:grpSpPr>
          <a:xfrm>
            <a:off x="3207339" y="514201"/>
            <a:ext cx="1192617" cy="1828800"/>
            <a:chOff x="6226359" y="519112"/>
            <a:chExt cx="1192617" cy="18288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C1E6565-C3D6-F136-F7F2-A9A809448DE6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62CF1AC1-0FFC-D886-EF8D-888EAEA7A529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ED496EE-A820-3D8D-084E-64D9547BD6B1}"/>
              </a:ext>
            </a:extLst>
          </p:cNvPr>
          <p:cNvGrpSpPr/>
          <p:nvPr/>
        </p:nvGrpSpPr>
        <p:grpSpPr>
          <a:xfrm>
            <a:off x="9248864" y="514201"/>
            <a:ext cx="1188720" cy="1828800"/>
            <a:chOff x="7739560" y="519112"/>
            <a:chExt cx="1188720" cy="18288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0D5A149-9F79-79CD-3E65-AF5E40B4534C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AA068AF-B4B9-751B-A876-4DE0BCF1CC4C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2D834B4-C14A-2CB0-61CB-274306A158F9}"/>
              </a:ext>
            </a:extLst>
          </p:cNvPr>
          <p:cNvGrpSpPr/>
          <p:nvPr/>
        </p:nvGrpSpPr>
        <p:grpSpPr>
          <a:xfrm>
            <a:off x="10758170" y="519112"/>
            <a:ext cx="1188720" cy="1828800"/>
            <a:chOff x="10758170" y="519112"/>
            <a:chExt cx="1188720" cy="18288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94222D9-401B-4679-D4DB-308FCBA6CA27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694CAEE-4E99-2B8A-5C29-6FBD66EE9AE8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037A18-5A76-11D5-F3CB-2DF5026F1888}"/>
              </a:ext>
            </a:extLst>
          </p:cNvPr>
          <p:cNvGrpSpPr/>
          <p:nvPr/>
        </p:nvGrpSpPr>
        <p:grpSpPr>
          <a:xfrm>
            <a:off x="4720542" y="514201"/>
            <a:ext cx="1188720" cy="1828800"/>
            <a:chOff x="9248864" y="519112"/>
            <a:chExt cx="1188720" cy="18288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FC1836C-5D0C-4F15-F244-44CA8C3E14B7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7086FAD-C7D9-A9E6-FD0B-5EA7142D92BD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D36452A-11BF-DC03-0856-4378FDB05476}"/>
              </a:ext>
            </a:extLst>
          </p:cNvPr>
          <p:cNvGrpSpPr/>
          <p:nvPr/>
        </p:nvGrpSpPr>
        <p:grpSpPr>
          <a:xfrm>
            <a:off x="275367" y="2467122"/>
            <a:ext cx="922047" cy="1314153"/>
            <a:chOff x="427976" y="2667000"/>
            <a:chExt cx="922047" cy="1314153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90F3B71-941A-A618-8FB4-46220F9BD0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900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E38676-8787-CD4F-AE02-F5F3F3BA78C4}"/>
                </a:ext>
              </a:extLst>
            </p:cNvPr>
            <p:cNvSpPr txBox="1"/>
            <p:nvPr/>
          </p:nvSpPr>
          <p:spPr>
            <a:xfrm>
              <a:off x="427976" y="3519488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853986D-143F-4EF4-42A3-AEB0D7DE67BE}"/>
              </a:ext>
            </a:extLst>
          </p:cNvPr>
          <p:cNvGrpSpPr/>
          <p:nvPr/>
        </p:nvGrpSpPr>
        <p:grpSpPr>
          <a:xfrm>
            <a:off x="1600326" y="2467123"/>
            <a:ext cx="1290738" cy="1314152"/>
            <a:chOff x="1676191" y="2667000"/>
            <a:chExt cx="1290738" cy="131415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90AC498-1E47-438E-D4A5-258871A10E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156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67D6AAF-2158-E40F-A15C-148BBDBC1E35}"/>
                </a:ext>
              </a:extLst>
            </p:cNvPr>
            <p:cNvSpPr txBox="1"/>
            <p:nvPr/>
          </p:nvSpPr>
          <p:spPr>
            <a:xfrm>
              <a:off x="1676191" y="3519487"/>
              <a:ext cx="129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L[i+1]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D21D7BE-E8D2-1811-E24E-260421731550}"/>
              </a:ext>
            </a:extLst>
          </p:cNvPr>
          <p:cNvSpPr/>
          <p:nvPr/>
        </p:nvSpPr>
        <p:spPr>
          <a:xfrm>
            <a:off x="437057" y="4629150"/>
            <a:ext cx="7710247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Bubble sort</a:t>
            </a:r>
          </a:p>
        </p:txBody>
      </p:sp>
    </p:spTree>
    <p:extLst>
      <p:ext uri="{BB962C8B-B14F-4D97-AF65-F5344CB8AC3E}">
        <p14:creationId xmlns:p14="http://schemas.microsoft.com/office/powerpoint/2010/main" val="118042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44444E-6 L 0.11928 0.0020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64" y="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8 0.00231 L 0.12369 4.44444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7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1E602-7FAA-5833-6B8F-F97C58000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6C85371-B09C-FDFF-A346-C08EF88179D9}"/>
              </a:ext>
            </a:extLst>
          </p:cNvPr>
          <p:cNvGrpSpPr/>
          <p:nvPr/>
        </p:nvGrpSpPr>
        <p:grpSpPr>
          <a:xfrm>
            <a:off x="193040" y="519112"/>
            <a:ext cx="1188720" cy="1828800"/>
            <a:chOff x="193040" y="519112"/>
            <a:chExt cx="1188720" cy="18288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3E1AFA5-1F12-9639-F971-9E19DD45E049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7ADB6A47-EA80-FFCF-D96A-83FEEFDAEF94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09A0994-7D5A-FCA4-4637-953C8645FC0D}"/>
              </a:ext>
            </a:extLst>
          </p:cNvPr>
          <p:cNvGrpSpPr/>
          <p:nvPr/>
        </p:nvGrpSpPr>
        <p:grpSpPr>
          <a:xfrm>
            <a:off x="6234563" y="514201"/>
            <a:ext cx="1188722" cy="1828800"/>
            <a:chOff x="1702342" y="519112"/>
            <a:chExt cx="1188722" cy="18288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813B1BD-082E-A071-A963-0438A68BEA1D}"/>
                </a:ext>
              </a:extLst>
            </p:cNvPr>
            <p:cNvSpPr/>
            <p:nvPr/>
          </p:nvSpPr>
          <p:spPr>
            <a:xfrm>
              <a:off x="170234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F1ED60C7-8DD2-9F8F-4349-5C68AE07C7DC}"/>
                </a:ext>
              </a:extLst>
            </p:cNvPr>
            <p:cNvSpPr/>
            <p:nvPr/>
          </p:nvSpPr>
          <p:spPr>
            <a:xfrm>
              <a:off x="170234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79A94BB-CDB8-8778-E08B-B58FD705420E}"/>
              </a:ext>
            </a:extLst>
          </p:cNvPr>
          <p:cNvGrpSpPr/>
          <p:nvPr/>
        </p:nvGrpSpPr>
        <p:grpSpPr>
          <a:xfrm>
            <a:off x="1702344" y="514201"/>
            <a:ext cx="1192617" cy="1828800"/>
            <a:chOff x="3211648" y="519112"/>
            <a:chExt cx="1192617" cy="1828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130992-F36B-94A4-B8D0-ECE454FB0AF7}"/>
                </a:ext>
              </a:extLst>
            </p:cNvPr>
            <p:cNvSpPr/>
            <p:nvPr/>
          </p:nvSpPr>
          <p:spPr>
            <a:xfrm>
              <a:off x="3211648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08E47FF8-ACCF-7B96-4FEE-907A04B7578D}"/>
                </a:ext>
              </a:extLst>
            </p:cNvPr>
            <p:cNvSpPr/>
            <p:nvPr/>
          </p:nvSpPr>
          <p:spPr>
            <a:xfrm>
              <a:off x="3215545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E4698C1-FA78-331B-1067-23796FD8E463}"/>
              </a:ext>
            </a:extLst>
          </p:cNvPr>
          <p:cNvGrpSpPr/>
          <p:nvPr/>
        </p:nvGrpSpPr>
        <p:grpSpPr>
          <a:xfrm>
            <a:off x="7730946" y="514201"/>
            <a:ext cx="1192617" cy="1828800"/>
            <a:chOff x="4720952" y="519112"/>
            <a:chExt cx="1192617" cy="18288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AC5C116-E630-3097-02DA-0793737DFEF2}"/>
                </a:ext>
              </a:extLst>
            </p:cNvPr>
            <p:cNvSpPr/>
            <p:nvPr/>
          </p:nvSpPr>
          <p:spPr>
            <a:xfrm>
              <a:off x="472095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45EE3B71-280D-5E03-49AB-1E188E83F08F}"/>
                </a:ext>
              </a:extLst>
            </p:cNvPr>
            <p:cNvSpPr/>
            <p:nvPr/>
          </p:nvSpPr>
          <p:spPr>
            <a:xfrm>
              <a:off x="472484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A91E6FE-8C82-0230-57F4-EBBA051BFBF4}"/>
              </a:ext>
            </a:extLst>
          </p:cNvPr>
          <p:cNvGrpSpPr/>
          <p:nvPr/>
        </p:nvGrpSpPr>
        <p:grpSpPr>
          <a:xfrm>
            <a:off x="3207339" y="514201"/>
            <a:ext cx="1192617" cy="1828800"/>
            <a:chOff x="6226359" y="519112"/>
            <a:chExt cx="1192617" cy="18288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49C3DEB-9E54-788B-BFD8-E800578B400E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9A4089A-3B9E-966E-62C0-DED3709734A6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D85EAE-D592-20BE-2814-44143DF155D1}"/>
              </a:ext>
            </a:extLst>
          </p:cNvPr>
          <p:cNvGrpSpPr/>
          <p:nvPr/>
        </p:nvGrpSpPr>
        <p:grpSpPr>
          <a:xfrm>
            <a:off x="9248864" y="514201"/>
            <a:ext cx="1188720" cy="1828800"/>
            <a:chOff x="7739560" y="519112"/>
            <a:chExt cx="1188720" cy="18288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BD4B5FB-DDC1-FC4F-FE84-18BEB93978F2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B2ECB29C-9A33-615B-C8B9-CEE6FBEDC61F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ED9BCD-5914-7362-3DFA-DF969F334D16}"/>
              </a:ext>
            </a:extLst>
          </p:cNvPr>
          <p:cNvGrpSpPr/>
          <p:nvPr/>
        </p:nvGrpSpPr>
        <p:grpSpPr>
          <a:xfrm>
            <a:off x="10758170" y="519112"/>
            <a:ext cx="1188720" cy="1828800"/>
            <a:chOff x="10758170" y="519112"/>
            <a:chExt cx="1188720" cy="18288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AFD3F6FD-1917-F486-49CA-41895AC9C215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F28B1518-6DD6-8FD7-A964-B9E8F6717904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DC28948-E2E0-DB83-C539-674D3A1EEC44}"/>
              </a:ext>
            </a:extLst>
          </p:cNvPr>
          <p:cNvGrpSpPr/>
          <p:nvPr/>
        </p:nvGrpSpPr>
        <p:grpSpPr>
          <a:xfrm>
            <a:off x="4720542" y="514201"/>
            <a:ext cx="1188720" cy="1828800"/>
            <a:chOff x="9248864" y="519112"/>
            <a:chExt cx="1188720" cy="18288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4457889-3F7C-375D-5C0D-4D9C42F98CE9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F91DD76-429A-2AEB-0A60-54AB1120820F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86735DD-32D1-74B4-5B9A-B9021A0E0334}"/>
              </a:ext>
            </a:extLst>
          </p:cNvPr>
          <p:cNvGrpSpPr/>
          <p:nvPr/>
        </p:nvGrpSpPr>
        <p:grpSpPr>
          <a:xfrm>
            <a:off x="1780362" y="2482362"/>
            <a:ext cx="922047" cy="1314153"/>
            <a:chOff x="427976" y="2667000"/>
            <a:chExt cx="922047" cy="1314153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7C0B26B-0068-50A8-1363-ACC3A14955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900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0C5F10A-DB66-9B37-A3C9-20A9E4E06CEF}"/>
                </a:ext>
              </a:extLst>
            </p:cNvPr>
            <p:cNvSpPr txBox="1"/>
            <p:nvPr/>
          </p:nvSpPr>
          <p:spPr>
            <a:xfrm>
              <a:off x="427976" y="3519488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A972F52-29D7-EBA9-96E7-EC79573C3058}"/>
              </a:ext>
            </a:extLst>
          </p:cNvPr>
          <p:cNvGrpSpPr/>
          <p:nvPr/>
        </p:nvGrpSpPr>
        <p:grpSpPr>
          <a:xfrm>
            <a:off x="3105321" y="2482363"/>
            <a:ext cx="1290738" cy="1314152"/>
            <a:chOff x="1676191" y="2667000"/>
            <a:chExt cx="1290738" cy="131415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8A6F572-37E7-224E-9B83-6AE831875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156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B8AD88-2EA6-7644-4069-8708E0D72804}"/>
                </a:ext>
              </a:extLst>
            </p:cNvPr>
            <p:cNvSpPr txBox="1"/>
            <p:nvPr/>
          </p:nvSpPr>
          <p:spPr>
            <a:xfrm>
              <a:off x="1676191" y="3519487"/>
              <a:ext cx="129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L[i+1]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F4FDE9B-0A81-87CE-7EA4-C14B7F700CFC}"/>
              </a:ext>
            </a:extLst>
          </p:cNvPr>
          <p:cNvSpPr/>
          <p:nvPr/>
        </p:nvSpPr>
        <p:spPr>
          <a:xfrm>
            <a:off x="437057" y="4629150"/>
            <a:ext cx="7710247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Bubble sort</a:t>
            </a:r>
          </a:p>
        </p:txBody>
      </p:sp>
    </p:spTree>
    <p:extLst>
      <p:ext uri="{BB962C8B-B14F-4D97-AF65-F5344CB8AC3E}">
        <p14:creationId xmlns:p14="http://schemas.microsoft.com/office/powerpoint/2010/main" val="10746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7037E-7 L 0.11927 0.0020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64" y="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0.00232 L 0.1237 -3.7037E-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7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BDAE8-8262-9C13-D7D0-D413D1E66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BBF1E3-789A-1A91-924B-3913268AED0E}"/>
              </a:ext>
            </a:extLst>
          </p:cNvPr>
          <p:cNvGrpSpPr/>
          <p:nvPr/>
        </p:nvGrpSpPr>
        <p:grpSpPr>
          <a:xfrm>
            <a:off x="193040" y="519112"/>
            <a:ext cx="1188720" cy="1828800"/>
            <a:chOff x="193040" y="519112"/>
            <a:chExt cx="1188720" cy="18288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ED0918E-1A34-471F-29D6-26C41313ECDC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9862232C-712F-E473-254E-B8F0CB414252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89E95A9-7C5C-4315-89CD-F877172B3DC5}"/>
              </a:ext>
            </a:extLst>
          </p:cNvPr>
          <p:cNvGrpSpPr/>
          <p:nvPr/>
        </p:nvGrpSpPr>
        <p:grpSpPr>
          <a:xfrm>
            <a:off x="6234563" y="514201"/>
            <a:ext cx="1188722" cy="1828800"/>
            <a:chOff x="1702342" y="519112"/>
            <a:chExt cx="1188722" cy="18288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DA4B30C-A789-BE36-3F4F-4D8091B6D3E4}"/>
                </a:ext>
              </a:extLst>
            </p:cNvPr>
            <p:cNvSpPr/>
            <p:nvPr/>
          </p:nvSpPr>
          <p:spPr>
            <a:xfrm>
              <a:off x="170234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C717C7A-1044-9F6E-BB07-9EA2D4A101EF}"/>
                </a:ext>
              </a:extLst>
            </p:cNvPr>
            <p:cNvSpPr/>
            <p:nvPr/>
          </p:nvSpPr>
          <p:spPr>
            <a:xfrm>
              <a:off x="170234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8431FB4-DC83-082B-0654-C51901CC7B2C}"/>
              </a:ext>
            </a:extLst>
          </p:cNvPr>
          <p:cNvGrpSpPr/>
          <p:nvPr/>
        </p:nvGrpSpPr>
        <p:grpSpPr>
          <a:xfrm>
            <a:off x="1702344" y="514201"/>
            <a:ext cx="1192617" cy="1828800"/>
            <a:chOff x="3211648" y="519112"/>
            <a:chExt cx="1192617" cy="1828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62499BF-08B7-DBCB-68D1-E67F2B012F52}"/>
                </a:ext>
              </a:extLst>
            </p:cNvPr>
            <p:cNvSpPr/>
            <p:nvPr/>
          </p:nvSpPr>
          <p:spPr>
            <a:xfrm>
              <a:off x="3211648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A836095-9C20-30E3-1140-D3CA3B13D5FC}"/>
                </a:ext>
              </a:extLst>
            </p:cNvPr>
            <p:cNvSpPr/>
            <p:nvPr/>
          </p:nvSpPr>
          <p:spPr>
            <a:xfrm>
              <a:off x="3215545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F7F015B-6578-A927-B0EE-6AE6D8D10D64}"/>
              </a:ext>
            </a:extLst>
          </p:cNvPr>
          <p:cNvGrpSpPr/>
          <p:nvPr/>
        </p:nvGrpSpPr>
        <p:grpSpPr>
          <a:xfrm>
            <a:off x="7730946" y="514201"/>
            <a:ext cx="1192617" cy="1828800"/>
            <a:chOff x="4720952" y="519112"/>
            <a:chExt cx="1192617" cy="18288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28B445B-7784-2607-1B37-4E9B15BCE276}"/>
                </a:ext>
              </a:extLst>
            </p:cNvPr>
            <p:cNvSpPr/>
            <p:nvPr/>
          </p:nvSpPr>
          <p:spPr>
            <a:xfrm>
              <a:off x="472095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50431C83-5330-08B8-99A2-D5FEEB8830B9}"/>
                </a:ext>
              </a:extLst>
            </p:cNvPr>
            <p:cNvSpPr/>
            <p:nvPr/>
          </p:nvSpPr>
          <p:spPr>
            <a:xfrm>
              <a:off x="472484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3C9BFC3-2752-4A0B-1AF7-018D32C45F98}"/>
              </a:ext>
            </a:extLst>
          </p:cNvPr>
          <p:cNvGrpSpPr/>
          <p:nvPr/>
        </p:nvGrpSpPr>
        <p:grpSpPr>
          <a:xfrm>
            <a:off x="3207339" y="514201"/>
            <a:ext cx="1192617" cy="1828800"/>
            <a:chOff x="6226359" y="519112"/>
            <a:chExt cx="1192617" cy="18288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5A4CCDE-F102-295D-46A5-78F39D044DCF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A2E0461-E6DE-49BE-2142-9D700469CDDE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F365804-12E2-3D90-F539-98ED553A2516}"/>
              </a:ext>
            </a:extLst>
          </p:cNvPr>
          <p:cNvGrpSpPr/>
          <p:nvPr/>
        </p:nvGrpSpPr>
        <p:grpSpPr>
          <a:xfrm>
            <a:off x="9248864" y="514201"/>
            <a:ext cx="1188720" cy="1828800"/>
            <a:chOff x="7739560" y="519112"/>
            <a:chExt cx="1188720" cy="18288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1FE7AEC-6971-6A29-68FF-B081484CE952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380015F1-A578-D6CE-F58F-7CBB5F6D86DF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AFFF6DF-33AA-7EBE-84E3-43B124F8C4B4}"/>
              </a:ext>
            </a:extLst>
          </p:cNvPr>
          <p:cNvGrpSpPr/>
          <p:nvPr/>
        </p:nvGrpSpPr>
        <p:grpSpPr>
          <a:xfrm>
            <a:off x="10758170" y="519112"/>
            <a:ext cx="1188720" cy="1828800"/>
            <a:chOff x="10758170" y="519112"/>
            <a:chExt cx="1188720" cy="18288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079730B-A37C-84B2-7EA1-69362BFA05C7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3E98CBB8-C615-1251-6CAD-4BFEF25E7BC7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DA42E7-F66C-4138-464A-9318CCCDBB70}"/>
              </a:ext>
            </a:extLst>
          </p:cNvPr>
          <p:cNvGrpSpPr/>
          <p:nvPr/>
        </p:nvGrpSpPr>
        <p:grpSpPr>
          <a:xfrm>
            <a:off x="4720542" y="514201"/>
            <a:ext cx="1188720" cy="1828800"/>
            <a:chOff x="9248864" y="519112"/>
            <a:chExt cx="1188720" cy="18288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C784426-71A4-302A-FC6F-F268FE269C86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1447931-3EFE-E07A-4E44-F1410A8322A0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43C6F28-02CA-A1AB-A873-36396A732B63}"/>
              </a:ext>
            </a:extLst>
          </p:cNvPr>
          <p:cNvGrpSpPr/>
          <p:nvPr/>
        </p:nvGrpSpPr>
        <p:grpSpPr>
          <a:xfrm>
            <a:off x="3293565" y="2467122"/>
            <a:ext cx="922047" cy="1314153"/>
            <a:chOff x="427976" y="2667000"/>
            <a:chExt cx="922047" cy="1314153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32BAE0D-6C88-7BFC-F964-B09DFFF1FB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900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6E1EA0-8E9B-F603-6236-BD20C67757D7}"/>
                </a:ext>
              </a:extLst>
            </p:cNvPr>
            <p:cNvSpPr txBox="1"/>
            <p:nvPr/>
          </p:nvSpPr>
          <p:spPr>
            <a:xfrm>
              <a:off x="427976" y="3519488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D3CE160-34FC-314F-88F7-5039F7AD8A0B}"/>
              </a:ext>
            </a:extLst>
          </p:cNvPr>
          <p:cNvGrpSpPr/>
          <p:nvPr/>
        </p:nvGrpSpPr>
        <p:grpSpPr>
          <a:xfrm>
            <a:off x="4618524" y="2467123"/>
            <a:ext cx="1290738" cy="1314152"/>
            <a:chOff x="1676191" y="2667000"/>
            <a:chExt cx="1290738" cy="131415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2C00DD8-8F6C-7A4F-B4A8-0C0D2B774A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156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B04AE76-41A2-91C4-E85B-620BA4A3E74A}"/>
                </a:ext>
              </a:extLst>
            </p:cNvPr>
            <p:cNvSpPr txBox="1"/>
            <p:nvPr/>
          </p:nvSpPr>
          <p:spPr>
            <a:xfrm>
              <a:off x="1676191" y="3519487"/>
              <a:ext cx="129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L[i+1]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46D5399-DFB1-64E6-6AEF-184DFA75CC58}"/>
              </a:ext>
            </a:extLst>
          </p:cNvPr>
          <p:cNvSpPr/>
          <p:nvPr/>
        </p:nvSpPr>
        <p:spPr>
          <a:xfrm>
            <a:off x="437057" y="4629150"/>
            <a:ext cx="7710247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Bubble sort</a:t>
            </a:r>
          </a:p>
        </p:txBody>
      </p:sp>
    </p:spTree>
    <p:extLst>
      <p:ext uri="{BB962C8B-B14F-4D97-AF65-F5344CB8AC3E}">
        <p14:creationId xmlns:p14="http://schemas.microsoft.com/office/powerpoint/2010/main" val="409511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44444E-6 L 0.11927 0.0020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64" y="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0.00231 L 0.1237 4.44444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7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3D34A-F103-CE23-F9FA-A5558EE64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BB778D7-C598-437D-9CE9-A7784C3223FC}"/>
              </a:ext>
            </a:extLst>
          </p:cNvPr>
          <p:cNvSpPr/>
          <p:nvPr/>
        </p:nvSpPr>
        <p:spPr>
          <a:xfrm>
            <a:off x="193040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922ECE1-CB4D-1001-D744-00ADCFAEB5ED}"/>
              </a:ext>
            </a:extLst>
          </p:cNvPr>
          <p:cNvSpPr/>
          <p:nvPr/>
        </p:nvSpPr>
        <p:spPr>
          <a:xfrm>
            <a:off x="6234565" y="51420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ED94E8F-DCC0-D84A-68AE-BA052AABB9F0}"/>
              </a:ext>
            </a:extLst>
          </p:cNvPr>
          <p:cNvSpPr/>
          <p:nvPr/>
        </p:nvSpPr>
        <p:spPr>
          <a:xfrm>
            <a:off x="1702344" y="51420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77A11F8-B9B5-3F26-92C5-4B6E6B288BB5}"/>
              </a:ext>
            </a:extLst>
          </p:cNvPr>
          <p:cNvSpPr/>
          <p:nvPr/>
        </p:nvSpPr>
        <p:spPr>
          <a:xfrm>
            <a:off x="7730946" y="51420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25EDB38-BC1A-94F7-D62A-AC03EB7B3B2C}"/>
              </a:ext>
            </a:extLst>
          </p:cNvPr>
          <p:cNvSpPr/>
          <p:nvPr/>
        </p:nvSpPr>
        <p:spPr>
          <a:xfrm>
            <a:off x="3211236" y="51420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DCA820C-772E-7DF1-C8CB-3C6597462578}"/>
              </a:ext>
            </a:extLst>
          </p:cNvPr>
          <p:cNvSpPr/>
          <p:nvPr/>
        </p:nvSpPr>
        <p:spPr>
          <a:xfrm>
            <a:off x="9248864" y="51420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677B6EB-21B3-2E57-6046-6A2D38BE8645}"/>
              </a:ext>
            </a:extLst>
          </p:cNvPr>
          <p:cNvSpPr/>
          <p:nvPr/>
        </p:nvSpPr>
        <p:spPr>
          <a:xfrm>
            <a:off x="10758170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BF1D2A0-8DE2-CF55-0283-67D846399A8D}"/>
              </a:ext>
            </a:extLst>
          </p:cNvPr>
          <p:cNvSpPr/>
          <p:nvPr/>
        </p:nvSpPr>
        <p:spPr>
          <a:xfrm>
            <a:off x="4720542" y="51420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5359E26-1CAE-7876-6767-92DCF807C3E2}"/>
              </a:ext>
            </a:extLst>
          </p:cNvPr>
          <p:cNvSpPr/>
          <p:nvPr/>
        </p:nvSpPr>
        <p:spPr>
          <a:xfrm>
            <a:off x="8057692" y="5233035"/>
            <a:ext cx="2983687" cy="944880"/>
          </a:xfrm>
          <a:prstGeom prst="roundRect">
            <a:avLst>
              <a:gd name="adj" fmla="val 1434"/>
            </a:avLst>
          </a:prstGeom>
          <a:solidFill>
            <a:srgbClr val="268BD2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Is each deck still sorted numerically?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A8480AC-2FA3-4699-897A-0AFB42F3F9D4}"/>
              </a:ext>
            </a:extLst>
          </p:cNvPr>
          <p:cNvSpPr/>
          <p:nvPr/>
        </p:nvSpPr>
        <p:spPr>
          <a:xfrm>
            <a:off x="193040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002B36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5F0702C-17E5-EE40-4A45-6D9EDD63B503}"/>
              </a:ext>
            </a:extLst>
          </p:cNvPr>
          <p:cNvSpPr/>
          <p:nvPr/>
        </p:nvSpPr>
        <p:spPr>
          <a:xfrm>
            <a:off x="6234563" y="51420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DC322F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DE4C69C-678D-0011-C47F-D7F7D081145C}"/>
              </a:ext>
            </a:extLst>
          </p:cNvPr>
          <p:cNvSpPr/>
          <p:nvPr/>
        </p:nvSpPr>
        <p:spPr>
          <a:xfrm>
            <a:off x="1706241" y="51420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002B36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8E62D5A-E53D-3F50-70EC-B42C0A1E818E}"/>
              </a:ext>
            </a:extLst>
          </p:cNvPr>
          <p:cNvSpPr/>
          <p:nvPr/>
        </p:nvSpPr>
        <p:spPr>
          <a:xfrm>
            <a:off x="7734843" y="51420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DC322F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4A109B9-7DF9-4F95-5D16-459F54FC4C71}"/>
              </a:ext>
            </a:extLst>
          </p:cNvPr>
          <p:cNvSpPr/>
          <p:nvPr/>
        </p:nvSpPr>
        <p:spPr>
          <a:xfrm>
            <a:off x="3207339" y="51420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002B36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F4DA056-E05A-82CE-CF19-5B34B5C494B6}"/>
              </a:ext>
            </a:extLst>
          </p:cNvPr>
          <p:cNvSpPr/>
          <p:nvPr/>
        </p:nvSpPr>
        <p:spPr>
          <a:xfrm>
            <a:off x="9248864" y="51420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DC322F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C6815D0-56F0-7256-3897-281373BD97D5}"/>
              </a:ext>
            </a:extLst>
          </p:cNvPr>
          <p:cNvSpPr/>
          <p:nvPr/>
        </p:nvSpPr>
        <p:spPr>
          <a:xfrm>
            <a:off x="10758170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DC322F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ACFA78E-CF28-A7AA-85F7-9365A12FCD2A}"/>
              </a:ext>
            </a:extLst>
          </p:cNvPr>
          <p:cNvSpPr/>
          <p:nvPr/>
        </p:nvSpPr>
        <p:spPr>
          <a:xfrm>
            <a:off x="4720542" y="51420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002B36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F2F3283-2F14-3D45-C66C-1AB6E206D0CA}"/>
              </a:ext>
            </a:extLst>
          </p:cNvPr>
          <p:cNvSpPr/>
          <p:nvPr/>
        </p:nvSpPr>
        <p:spPr>
          <a:xfrm>
            <a:off x="437057" y="4629150"/>
            <a:ext cx="7710247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Bubble sort</a:t>
            </a:r>
          </a:p>
        </p:txBody>
      </p:sp>
    </p:spTree>
    <p:extLst>
      <p:ext uri="{BB962C8B-B14F-4D97-AF65-F5344CB8AC3E}">
        <p14:creationId xmlns:p14="http://schemas.microsoft.com/office/powerpoint/2010/main" val="47440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" dur="50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3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50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3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" dur="50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4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43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4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43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4" dur="50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4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43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0" dur="50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500"/>
                            </p:stCondLst>
                            <p:childTnLst>
                              <p:par>
                                <p:cTn id="93" presetID="4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43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2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6" dur="50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6500"/>
                            </p:stCondLst>
                            <p:childTnLst>
                              <p:par>
                                <p:cTn id="109" presetID="4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17" presetID="43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8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2" dur="50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7500"/>
                            </p:stCondLst>
                            <p:childTnLst>
                              <p:par>
                                <p:cTn id="125" presetID="4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2" grpId="0" animBg="1"/>
      <p:bldP spid="13" grpId="0" animBg="1"/>
      <p:bldP spid="16" grpId="0" animBg="1"/>
      <p:bldP spid="18" grpId="0" animBg="1"/>
      <p:bldP spid="22" grpId="0" animBg="1"/>
      <p:bldP spid="19" grpId="0" animBg="1"/>
      <p:bldP spid="2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C6187-8D29-8DDC-DC51-A9DC4A7FC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966CE53-E4B6-8962-10C3-6A603308AA4F}"/>
              </a:ext>
            </a:extLst>
          </p:cNvPr>
          <p:cNvSpPr/>
          <p:nvPr/>
        </p:nvSpPr>
        <p:spPr>
          <a:xfrm>
            <a:off x="193040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002B36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5E3FD0D-9B09-BE9A-62F4-C25F15E6B4D9}"/>
              </a:ext>
            </a:extLst>
          </p:cNvPr>
          <p:cNvSpPr/>
          <p:nvPr/>
        </p:nvSpPr>
        <p:spPr>
          <a:xfrm>
            <a:off x="6234563" y="51420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DC322F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DD8E1B2-9C55-9C6B-8C8B-94453C67A0E0}"/>
              </a:ext>
            </a:extLst>
          </p:cNvPr>
          <p:cNvSpPr/>
          <p:nvPr/>
        </p:nvSpPr>
        <p:spPr>
          <a:xfrm>
            <a:off x="1706241" y="51420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002B36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F7DE5BE-AAFA-EB5B-DD32-DF815FC7B088}"/>
              </a:ext>
            </a:extLst>
          </p:cNvPr>
          <p:cNvSpPr/>
          <p:nvPr/>
        </p:nvSpPr>
        <p:spPr>
          <a:xfrm>
            <a:off x="7734843" y="51420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DC322F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33216FF-BEB2-9064-57B5-F50411CE9A1B}"/>
              </a:ext>
            </a:extLst>
          </p:cNvPr>
          <p:cNvSpPr/>
          <p:nvPr/>
        </p:nvSpPr>
        <p:spPr>
          <a:xfrm>
            <a:off x="3207339" y="51420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002B36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E55CB0B-3E70-37B4-1212-176560A4FCB7}"/>
              </a:ext>
            </a:extLst>
          </p:cNvPr>
          <p:cNvSpPr/>
          <p:nvPr/>
        </p:nvSpPr>
        <p:spPr>
          <a:xfrm>
            <a:off x="9248864" y="51420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DC322F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CD96DD4-0438-6EC2-3FB1-82554608E33D}"/>
              </a:ext>
            </a:extLst>
          </p:cNvPr>
          <p:cNvSpPr/>
          <p:nvPr/>
        </p:nvSpPr>
        <p:spPr>
          <a:xfrm>
            <a:off x="10758170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DC322F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7037CF4-735F-8D87-570E-CD6FC0DB32CF}"/>
              </a:ext>
            </a:extLst>
          </p:cNvPr>
          <p:cNvSpPr/>
          <p:nvPr/>
        </p:nvSpPr>
        <p:spPr>
          <a:xfrm>
            <a:off x="4720542" y="51420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002B36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94B7FFE-62E0-2788-3C48-6DF1ECBEB57C}"/>
              </a:ext>
            </a:extLst>
          </p:cNvPr>
          <p:cNvSpPr/>
          <p:nvPr/>
        </p:nvSpPr>
        <p:spPr>
          <a:xfrm>
            <a:off x="193040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57BF90B-D1BE-5E32-998A-C0E7D4D1452D}"/>
              </a:ext>
            </a:extLst>
          </p:cNvPr>
          <p:cNvSpPr/>
          <p:nvPr/>
        </p:nvSpPr>
        <p:spPr>
          <a:xfrm>
            <a:off x="6234565" y="51420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D39863C-FFEA-B49C-1174-A195A56FF9EA}"/>
              </a:ext>
            </a:extLst>
          </p:cNvPr>
          <p:cNvSpPr/>
          <p:nvPr/>
        </p:nvSpPr>
        <p:spPr>
          <a:xfrm>
            <a:off x="1702344" y="51420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18C5933-C1F2-B2F1-9E18-19F57B5EA2AD}"/>
              </a:ext>
            </a:extLst>
          </p:cNvPr>
          <p:cNvSpPr/>
          <p:nvPr/>
        </p:nvSpPr>
        <p:spPr>
          <a:xfrm>
            <a:off x="7730946" y="51420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2300E25-2CF4-F441-3A43-9E518ACF3EEB}"/>
              </a:ext>
            </a:extLst>
          </p:cNvPr>
          <p:cNvSpPr/>
          <p:nvPr/>
        </p:nvSpPr>
        <p:spPr>
          <a:xfrm>
            <a:off x="3211236" y="51420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ACD2168-04F9-0D1F-1B9C-4CC68977BA11}"/>
              </a:ext>
            </a:extLst>
          </p:cNvPr>
          <p:cNvSpPr/>
          <p:nvPr/>
        </p:nvSpPr>
        <p:spPr>
          <a:xfrm>
            <a:off x="9248864" y="51420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AB81D8F-4BFC-8999-0914-E804D6025929}"/>
              </a:ext>
            </a:extLst>
          </p:cNvPr>
          <p:cNvSpPr/>
          <p:nvPr/>
        </p:nvSpPr>
        <p:spPr>
          <a:xfrm>
            <a:off x="10758170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89E1EA7-5DE3-30A5-63B0-06F82BA83AD3}"/>
              </a:ext>
            </a:extLst>
          </p:cNvPr>
          <p:cNvSpPr/>
          <p:nvPr/>
        </p:nvSpPr>
        <p:spPr>
          <a:xfrm>
            <a:off x="4720542" y="514201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917627-B54D-D30C-9EFE-7A664CC1151F}"/>
              </a:ext>
            </a:extLst>
          </p:cNvPr>
          <p:cNvSpPr/>
          <p:nvPr/>
        </p:nvSpPr>
        <p:spPr>
          <a:xfrm>
            <a:off x="8057692" y="5233035"/>
            <a:ext cx="2983687" cy="944880"/>
          </a:xfrm>
          <a:prstGeom prst="roundRect">
            <a:avLst>
              <a:gd name="adj" fmla="val 1434"/>
            </a:avLst>
          </a:prstGeom>
          <a:solidFill>
            <a:srgbClr val="268BD2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Is each deck still sorted numerically?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FF20F49-158B-BE39-49B3-5A1EE8C253BB}"/>
              </a:ext>
            </a:extLst>
          </p:cNvPr>
          <p:cNvSpPr/>
          <p:nvPr/>
        </p:nvSpPr>
        <p:spPr>
          <a:xfrm>
            <a:off x="437057" y="4629150"/>
            <a:ext cx="7710247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Bubble sort is stable.</a:t>
            </a:r>
          </a:p>
        </p:txBody>
      </p:sp>
    </p:spTree>
    <p:extLst>
      <p:ext uri="{BB962C8B-B14F-4D97-AF65-F5344CB8AC3E}">
        <p14:creationId xmlns:p14="http://schemas.microsoft.com/office/powerpoint/2010/main" val="282632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50981-F8C4-D3DA-4069-008322E62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51B9826-4A8B-0D52-BA39-540D162ECA12}"/>
              </a:ext>
            </a:extLst>
          </p:cNvPr>
          <p:cNvSpPr/>
          <p:nvPr/>
        </p:nvSpPr>
        <p:spPr>
          <a:xfrm>
            <a:off x="9248855" y="59080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E04CCF5-92F5-7F8F-C2C3-85490D8A16DA}"/>
              </a:ext>
            </a:extLst>
          </p:cNvPr>
          <p:cNvSpPr/>
          <p:nvPr/>
        </p:nvSpPr>
        <p:spPr>
          <a:xfrm>
            <a:off x="6230255" y="56616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D8D73C1-CF72-4574-58D3-D772BA32B638}"/>
              </a:ext>
            </a:extLst>
          </p:cNvPr>
          <p:cNvSpPr/>
          <p:nvPr/>
        </p:nvSpPr>
        <p:spPr>
          <a:xfrm>
            <a:off x="7739559" y="56616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868729B-A364-89F6-2610-9E7AF24901C2}"/>
              </a:ext>
            </a:extLst>
          </p:cNvPr>
          <p:cNvSpPr/>
          <p:nvPr/>
        </p:nvSpPr>
        <p:spPr>
          <a:xfrm>
            <a:off x="193038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7D4542D-52EE-6DF7-13AB-EEA27EC2F7A0}"/>
              </a:ext>
            </a:extLst>
          </p:cNvPr>
          <p:cNvSpPr/>
          <p:nvPr/>
        </p:nvSpPr>
        <p:spPr>
          <a:xfrm>
            <a:off x="1702340" y="52649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9CCD29B-98EC-3BB7-1145-A25D471FDC9C}"/>
              </a:ext>
            </a:extLst>
          </p:cNvPr>
          <p:cNvSpPr/>
          <p:nvPr/>
        </p:nvSpPr>
        <p:spPr>
          <a:xfrm>
            <a:off x="3211642" y="56616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DB57129-244C-E10B-9938-A133C1A85C65}"/>
              </a:ext>
            </a:extLst>
          </p:cNvPr>
          <p:cNvSpPr/>
          <p:nvPr/>
        </p:nvSpPr>
        <p:spPr>
          <a:xfrm>
            <a:off x="4720944" y="56616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2C42E16-CABF-A813-9DF9-BEC80FA79139}"/>
              </a:ext>
            </a:extLst>
          </p:cNvPr>
          <p:cNvGrpSpPr/>
          <p:nvPr/>
        </p:nvGrpSpPr>
        <p:grpSpPr>
          <a:xfrm>
            <a:off x="7872895" y="2551991"/>
            <a:ext cx="922047" cy="1066693"/>
            <a:chOff x="326376" y="2476500"/>
            <a:chExt cx="922047" cy="106669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6A21C6-F424-351B-8A2B-D4A2D211A916}"/>
                </a:ext>
              </a:extLst>
            </p:cNvPr>
            <p:cNvSpPr txBox="1"/>
            <p:nvPr/>
          </p:nvSpPr>
          <p:spPr>
            <a:xfrm>
              <a:off x="326376" y="3081528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FFD08D3-B3D1-B5BD-E7FB-7BF1E2110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399" y="2476500"/>
              <a:ext cx="0" cy="43434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475A043-862B-DBD7-8136-2C0894B4647F}"/>
              </a:ext>
            </a:extLst>
          </p:cNvPr>
          <p:cNvGrpSpPr/>
          <p:nvPr/>
        </p:nvGrpSpPr>
        <p:grpSpPr>
          <a:xfrm>
            <a:off x="9190602" y="2551991"/>
            <a:ext cx="1305226" cy="1066693"/>
            <a:chOff x="1669114" y="2476500"/>
            <a:chExt cx="1305226" cy="106669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85CB38-A18B-8AFF-87F9-B1CF0838624D}"/>
                </a:ext>
              </a:extLst>
            </p:cNvPr>
            <p:cNvSpPr txBox="1"/>
            <p:nvPr/>
          </p:nvSpPr>
          <p:spPr>
            <a:xfrm>
              <a:off x="1669114" y="3081528"/>
              <a:ext cx="13052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L[i+1]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FC9E00A-CA42-83C4-D552-8940982031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1727" y="2476500"/>
              <a:ext cx="0" cy="43434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BB0E357-B10D-18EE-8F31-AAA2FFBC55B8}"/>
              </a:ext>
            </a:extLst>
          </p:cNvPr>
          <p:cNvSpPr/>
          <p:nvPr/>
        </p:nvSpPr>
        <p:spPr>
          <a:xfrm>
            <a:off x="10758166" y="59080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147799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FE29B-7E89-7C84-3F2F-DDE9A2C39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3120CBD-FF07-5E25-9978-BF720ABEAE65}"/>
              </a:ext>
            </a:extLst>
          </p:cNvPr>
          <p:cNvSpPr/>
          <p:nvPr/>
        </p:nvSpPr>
        <p:spPr>
          <a:xfrm>
            <a:off x="193040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74DB785-7E9E-F3CA-B502-19B1BD13F797}"/>
              </a:ext>
            </a:extLst>
          </p:cNvPr>
          <p:cNvSpPr/>
          <p:nvPr/>
        </p:nvSpPr>
        <p:spPr>
          <a:xfrm>
            <a:off x="1702344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4F9231A-C793-BCAF-8E93-BB8D90D6E8EB}"/>
              </a:ext>
            </a:extLst>
          </p:cNvPr>
          <p:cNvSpPr/>
          <p:nvPr/>
        </p:nvSpPr>
        <p:spPr>
          <a:xfrm>
            <a:off x="193040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002B36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87E3D94-C515-3375-B349-1BF085062173}"/>
              </a:ext>
            </a:extLst>
          </p:cNvPr>
          <p:cNvSpPr/>
          <p:nvPr/>
        </p:nvSpPr>
        <p:spPr>
          <a:xfrm>
            <a:off x="3211648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6B8E5EE-C9FC-7788-4B3C-0D028634C5ED}"/>
              </a:ext>
            </a:extLst>
          </p:cNvPr>
          <p:cNvSpPr/>
          <p:nvPr/>
        </p:nvSpPr>
        <p:spPr>
          <a:xfrm>
            <a:off x="4720952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DAD3228-C6BB-D202-10E2-DEB3C559B453}"/>
              </a:ext>
            </a:extLst>
          </p:cNvPr>
          <p:cNvSpPr/>
          <p:nvPr/>
        </p:nvSpPr>
        <p:spPr>
          <a:xfrm>
            <a:off x="6230256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46A0A7C-3BBE-3E0C-579D-804BCA7E9D51}"/>
              </a:ext>
            </a:extLst>
          </p:cNvPr>
          <p:cNvSpPr/>
          <p:nvPr/>
        </p:nvSpPr>
        <p:spPr>
          <a:xfrm>
            <a:off x="7739560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298337A-24A3-4CC9-BBA5-61DC52FCAC2A}"/>
              </a:ext>
            </a:extLst>
          </p:cNvPr>
          <p:cNvSpPr/>
          <p:nvPr/>
        </p:nvSpPr>
        <p:spPr>
          <a:xfrm>
            <a:off x="9248864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1755025-8FE3-CC85-5730-EB63D91BD0FE}"/>
              </a:ext>
            </a:extLst>
          </p:cNvPr>
          <p:cNvSpPr/>
          <p:nvPr/>
        </p:nvSpPr>
        <p:spPr>
          <a:xfrm>
            <a:off x="10758170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025A201-1036-5E80-E981-22A1EE47E71E}"/>
              </a:ext>
            </a:extLst>
          </p:cNvPr>
          <p:cNvSpPr/>
          <p:nvPr/>
        </p:nvSpPr>
        <p:spPr>
          <a:xfrm>
            <a:off x="1702342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DC322F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57EF700-6497-E4BD-102B-7514BCAE205B}"/>
              </a:ext>
            </a:extLst>
          </p:cNvPr>
          <p:cNvSpPr/>
          <p:nvPr/>
        </p:nvSpPr>
        <p:spPr>
          <a:xfrm>
            <a:off x="3215545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002B36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D07B6FF-EE0E-C07C-4E51-F4DBEAA05120}"/>
              </a:ext>
            </a:extLst>
          </p:cNvPr>
          <p:cNvSpPr/>
          <p:nvPr/>
        </p:nvSpPr>
        <p:spPr>
          <a:xfrm>
            <a:off x="4724849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DC322F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5ECDCE2-C880-75DF-074D-B09CC2C9E2BA}"/>
              </a:ext>
            </a:extLst>
          </p:cNvPr>
          <p:cNvSpPr/>
          <p:nvPr/>
        </p:nvSpPr>
        <p:spPr>
          <a:xfrm>
            <a:off x="6226359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002B36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39A12BC-4746-04E7-73CC-FAFF40C3B510}"/>
              </a:ext>
            </a:extLst>
          </p:cNvPr>
          <p:cNvSpPr/>
          <p:nvPr/>
        </p:nvSpPr>
        <p:spPr>
          <a:xfrm>
            <a:off x="7739560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DC322F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EE17699-0D2A-49C0-7CE7-146BCD30229B}"/>
              </a:ext>
            </a:extLst>
          </p:cNvPr>
          <p:cNvSpPr/>
          <p:nvPr/>
        </p:nvSpPr>
        <p:spPr>
          <a:xfrm>
            <a:off x="10758170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DC322F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87B26EA-C406-9AD2-6FB7-CEEAC4056A30}"/>
              </a:ext>
            </a:extLst>
          </p:cNvPr>
          <p:cNvSpPr/>
          <p:nvPr/>
        </p:nvSpPr>
        <p:spPr>
          <a:xfrm>
            <a:off x="9248864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002B36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51D7BB7-9260-E93E-E35C-5728FF008AAF}"/>
              </a:ext>
            </a:extLst>
          </p:cNvPr>
          <p:cNvSpPr/>
          <p:nvPr/>
        </p:nvSpPr>
        <p:spPr>
          <a:xfrm>
            <a:off x="437057" y="4629150"/>
            <a:ext cx="7302503" cy="182880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</p:txBody>
      </p:sp>
    </p:spTree>
    <p:extLst>
      <p:ext uri="{BB962C8B-B14F-4D97-AF65-F5344CB8AC3E}">
        <p14:creationId xmlns:p14="http://schemas.microsoft.com/office/powerpoint/2010/main" val="3467905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" dur="50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3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3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50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3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" dur="50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3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3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5" dur="50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3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2" dur="50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3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9" dur="50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4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" grpId="0" animBg="1"/>
      <p:bldP spid="12" grpId="0" animBg="1"/>
      <p:bldP spid="13" grpId="0" animBg="1"/>
      <p:bldP spid="16" grpId="0" animBg="1"/>
      <p:bldP spid="18" grpId="0" animBg="1"/>
      <p:bldP spid="19" grpId="0" animBg="1"/>
      <p:bldP spid="22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B761C-2520-2E97-4A6C-E1B0921A7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ADA27BD-1271-F16F-C564-11198189FFD0}"/>
              </a:ext>
            </a:extLst>
          </p:cNvPr>
          <p:cNvGrpSpPr/>
          <p:nvPr/>
        </p:nvGrpSpPr>
        <p:grpSpPr>
          <a:xfrm>
            <a:off x="193040" y="519112"/>
            <a:ext cx="1188720" cy="1828800"/>
            <a:chOff x="193040" y="519112"/>
            <a:chExt cx="1188720" cy="18288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41B507F-47C7-918F-45C7-82B2BEB76407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6599E9CB-3995-1BAA-1905-9EE45F40BD8A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E44B74F-5F9F-DF96-5739-B93F3780BC32}"/>
              </a:ext>
            </a:extLst>
          </p:cNvPr>
          <p:cNvGrpSpPr/>
          <p:nvPr/>
        </p:nvGrpSpPr>
        <p:grpSpPr>
          <a:xfrm>
            <a:off x="1702342" y="519112"/>
            <a:ext cx="1188722" cy="1828800"/>
            <a:chOff x="1702342" y="519112"/>
            <a:chExt cx="1188722" cy="18288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2D4B5C8-864F-850B-CD29-2FB6EC2A821E}"/>
                </a:ext>
              </a:extLst>
            </p:cNvPr>
            <p:cNvSpPr/>
            <p:nvPr/>
          </p:nvSpPr>
          <p:spPr>
            <a:xfrm>
              <a:off x="170234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95B92721-10C2-A86A-1428-77C67486F1E1}"/>
                </a:ext>
              </a:extLst>
            </p:cNvPr>
            <p:cNvSpPr/>
            <p:nvPr/>
          </p:nvSpPr>
          <p:spPr>
            <a:xfrm>
              <a:off x="170234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27F940F-CA2E-700A-E174-45E832A41912}"/>
              </a:ext>
            </a:extLst>
          </p:cNvPr>
          <p:cNvGrpSpPr/>
          <p:nvPr/>
        </p:nvGrpSpPr>
        <p:grpSpPr>
          <a:xfrm>
            <a:off x="3211648" y="519112"/>
            <a:ext cx="1192617" cy="1828800"/>
            <a:chOff x="3211648" y="519112"/>
            <a:chExt cx="1192617" cy="1828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0ECAB24-586D-17B4-3466-605BAA73B289}"/>
                </a:ext>
              </a:extLst>
            </p:cNvPr>
            <p:cNvSpPr/>
            <p:nvPr/>
          </p:nvSpPr>
          <p:spPr>
            <a:xfrm>
              <a:off x="3211648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36FAA9EE-6A79-380A-7F1A-080C2AB5CD03}"/>
                </a:ext>
              </a:extLst>
            </p:cNvPr>
            <p:cNvSpPr/>
            <p:nvPr/>
          </p:nvSpPr>
          <p:spPr>
            <a:xfrm>
              <a:off x="3215545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4837F0D-8CD8-F196-6926-1B66564E7DF1}"/>
              </a:ext>
            </a:extLst>
          </p:cNvPr>
          <p:cNvGrpSpPr/>
          <p:nvPr/>
        </p:nvGrpSpPr>
        <p:grpSpPr>
          <a:xfrm>
            <a:off x="4720952" y="519112"/>
            <a:ext cx="1192617" cy="1828800"/>
            <a:chOff x="4720952" y="519112"/>
            <a:chExt cx="1192617" cy="18288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EAA9C94-32C2-29C8-83B6-F7F368170104}"/>
                </a:ext>
              </a:extLst>
            </p:cNvPr>
            <p:cNvSpPr/>
            <p:nvPr/>
          </p:nvSpPr>
          <p:spPr>
            <a:xfrm>
              <a:off x="472095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89EA975C-3942-BAD1-0876-DE8204DF23B4}"/>
                </a:ext>
              </a:extLst>
            </p:cNvPr>
            <p:cNvSpPr/>
            <p:nvPr/>
          </p:nvSpPr>
          <p:spPr>
            <a:xfrm>
              <a:off x="472484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A158E3B-0885-B2B1-E488-A3A95FA31798}"/>
              </a:ext>
            </a:extLst>
          </p:cNvPr>
          <p:cNvGrpSpPr/>
          <p:nvPr/>
        </p:nvGrpSpPr>
        <p:grpSpPr>
          <a:xfrm>
            <a:off x="6226359" y="519112"/>
            <a:ext cx="1192617" cy="1828800"/>
            <a:chOff x="6226359" y="519112"/>
            <a:chExt cx="1192617" cy="18288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9678256-7B2E-6C16-32A9-EF3EEBD39A05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6D0FEAF2-88EF-4865-85DC-D150BA247FE2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C7B3E3-524C-EE63-9C39-2213EA8D9972}"/>
              </a:ext>
            </a:extLst>
          </p:cNvPr>
          <p:cNvGrpSpPr/>
          <p:nvPr/>
        </p:nvGrpSpPr>
        <p:grpSpPr>
          <a:xfrm>
            <a:off x="7739560" y="519112"/>
            <a:ext cx="1188720" cy="1828800"/>
            <a:chOff x="7739560" y="519112"/>
            <a:chExt cx="1188720" cy="18288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72D36E3-A5D1-6EDA-46BD-D12B19EBB666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5EA6B67F-67EC-9EFF-536E-57AD13232E97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663391A-4BD7-C7CD-5496-6833274AAC4F}"/>
              </a:ext>
            </a:extLst>
          </p:cNvPr>
          <p:cNvGrpSpPr/>
          <p:nvPr/>
        </p:nvGrpSpPr>
        <p:grpSpPr>
          <a:xfrm>
            <a:off x="10758170" y="519112"/>
            <a:ext cx="1188720" cy="1828800"/>
            <a:chOff x="10758170" y="519112"/>
            <a:chExt cx="1188720" cy="18288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AFC85167-492F-D339-3CF4-BC45E656B25D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E029FE8-07AD-946F-52CB-0A93BAD3BE99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914767-8E77-AC4B-8C70-824715A3165C}"/>
              </a:ext>
            </a:extLst>
          </p:cNvPr>
          <p:cNvGrpSpPr/>
          <p:nvPr/>
        </p:nvGrpSpPr>
        <p:grpSpPr>
          <a:xfrm>
            <a:off x="9248864" y="519112"/>
            <a:ext cx="1188720" cy="1828800"/>
            <a:chOff x="9248864" y="519112"/>
            <a:chExt cx="1188720" cy="18288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71A59AC-86B1-6214-5F66-28F28726E6C6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88DE036D-90FD-5742-59F9-C927679A958F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FB03704-52B3-821C-22DD-3CF980FD212F}"/>
              </a:ext>
            </a:extLst>
          </p:cNvPr>
          <p:cNvSpPr/>
          <p:nvPr/>
        </p:nvSpPr>
        <p:spPr>
          <a:xfrm>
            <a:off x="437057" y="4629150"/>
            <a:ext cx="7302503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Selection sort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3183255-5B23-18C1-13EC-6CA1B24FB262}"/>
              </a:ext>
            </a:extLst>
          </p:cNvPr>
          <p:cNvGrpSpPr/>
          <p:nvPr/>
        </p:nvGrpSpPr>
        <p:grpSpPr>
          <a:xfrm>
            <a:off x="42913" y="2488585"/>
            <a:ext cx="1659429" cy="1809096"/>
            <a:chOff x="345564" y="2667000"/>
            <a:chExt cx="1659429" cy="1809096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86E03B7-C835-7CF9-7386-E980AFE4D8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05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DFEB57-9708-0C64-949D-E8FD8EC102A9}"/>
                </a:ext>
              </a:extLst>
            </p:cNvPr>
            <p:cNvSpPr txBox="1"/>
            <p:nvPr/>
          </p:nvSpPr>
          <p:spPr>
            <a:xfrm>
              <a:off x="345564" y="4014431"/>
              <a:ext cx="1659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i_max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77F30C3-031C-D67F-18FA-8C79134AC9C6}"/>
              </a:ext>
            </a:extLst>
          </p:cNvPr>
          <p:cNvGrpSpPr/>
          <p:nvPr/>
        </p:nvGrpSpPr>
        <p:grpSpPr>
          <a:xfrm>
            <a:off x="1835678" y="2457152"/>
            <a:ext cx="922047" cy="1314152"/>
            <a:chOff x="1676191" y="2667000"/>
            <a:chExt cx="922047" cy="131415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9B179D9-850D-25BE-EF4D-3735B9F3A6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7214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5DD799F-EE3D-A90A-7A1F-0A47611E40B5}"/>
                </a:ext>
              </a:extLst>
            </p:cNvPr>
            <p:cNvSpPr txBox="1"/>
            <p:nvPr/>
          </p:nvSpPr>
          <p:spPr>
            <a:xfrm>
              <a:off x="1676191" y="3519487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4846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4.07407E-6 L 0.12292 0.0053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33333E-6 L 0.12865 -0.00209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32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11C49-DBAF-20EE-508C-403D177C2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D9019A7-6FD5-EEE2-A8E7-CDE96941E424}"/>
              </a:ext>
            </a:extLst>
          </p:cNvPr>
          <p:cNvGrpSpPr/>
          <p:nvPr/>
        </p:nvGrpSpPr>
        <p:grpSpPr>
          <a:xfrm>
            <a:off x="193040" y="519112"/>
            <a:ext cx="1188720" cy="1828800"/>
            <a:chOff x="193040" y="519112"/>
            <a:chExt cx="1188720" cy="18288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D1292C6-E818-584D-A3FA-0FE68D05A9D2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52B75CF1-1FAB-41F2-34E0-5CE271B9FE0A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FC5ABFA-52DE-1F06-5953-A438D90D4813}"/>
              </a:ext>
            </a:extLst>
          </p:cNvPr>
          <p:cNvGrpSpPr/>
          <p:nvPr/>
        </p:nvGrpSpPr>
        <p:grpSpPr>
          <a:xfrm>
            <a:off x="1702342" y="519112"/>
            <a:ext cx="1188722" cy="1828800"/>
            <a:chOff x="1702342" y="519112"/>
            <a:chExt cx="1188722" cy="18288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9E6E224-0A45-46DA-9B1D-7ED0D5661D64}"/>
                </a:ext>
              </a:extLst>
            </p:cNvPr>
            <p:cNvSpPr/>
            <p:nvPr/>
          </p:nvSpPr>
          <p:spPr>
            <a:xfrm>
              <a:off x="170234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4D98270D-17F2-1B68-C938-DBB97EC7D0C2}"/>
                </a:ext>
              </a:extLst>
            </p:cNvPr>
            <p:cNvSpPr/>
            <p:nvPr/>
          </p:nvSpPr>
          <p:spPr>
            <a:xfrm>
              <a:off x="170234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FA60F1D-13A6-7DD6-B25D-528511C695D5}"/>
              </a:ext>
            </a:extLst>
          </p:cNvPr>
          <p:cNvGrpSpPr/>
          <p:nvPr/>
        </p:nvGrpSpPr>
        <p:grpSpPr>
          <a:xfrm>
            <a:off x="3211648" y="519112"/>
            <a:ext cx="1192617" cy="1828800"/>
            <a:chOff x="3211648" y="519112"/>
            <a:chExt cx="1192617" cy="1828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3DE4992-B874-12FE-A93C-F20FBDC7BDCE}"/>
                </a:ext>
              </a:extLst>
            </p:cNvPr>
            <p:cNvSpPr/>
            <p:nvPr/>
          </p:nvSpPr>
          <p:spPr>
            <a:xfrm>
              <a:off x="3211648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F95D967-4B04-BF26-3D64-FAC765E306E0}"/>
                </a:ext>
              </a:extLst>
            </p:cNvPr>
            <p:cNvSpPr/>
            <p:nvPr/>
          </p:nvSpPr>
          <p:spPr>
            <a:xfrm>
              <a:off x="3215545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60DB27-E9AB-2DAF-70CE-B2B93E2D588E}"/>
              </a:ext>
            </a:extLst>
          </p:cNvPr>
          <p:cNvGrpSpPr/>
          <p:nvPr/>
        </p:nvGrpSpPr>
        <p:grpSpPr>
          <a:xfrm>
            <a:off x="4720952" y="519112"/>
            <a:ext cx="1192617" cy="1828800"/>
            <a:chOff x="4720952" y="519112"/>
            <a:chExt cx="1192617" cy="18288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3FC4BEC-9A83-1333-B44F-8A705C75072F}"/>
                </a:ext>
              </a:extLst>
            </p:cNvPr>
            <p:cNvSpPr/>
            <p:nvPr/>
          </p:nvSpPr>
          <p:spPr>
            <a:xfrm>
              <a:off x="472095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DEC99A3-FE7F-EE54-24B6-969C4086D6AC}"/>
                </a:ext>
              </a:extLst>
            </p:cNvPr>
            <p:cNvSpPr/>
            <p:nvPr/>
          </p:nvSpPr>
          <p:spPr>
            <a:xfrm>
              <a:off x="472484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3A267FA-A4DF-1935-658C-8167E06AF5B2}"/>
              </a:ext>
            </a:extLst>
          </p:cNvPr>
          <p:cNvGrpSpPr/>
          <p:nvPr/>
        </p:nvGrpSpPr>
        <p:grpSpPr>
          <a:xfrm>
            <a:off x="6226359" y="519112"/>
            <a:ext cx="1192617" cy="1828800"/>
            <a:chOff x="6226359" y="519112"/>
            <a:chExt cx="1192617" cy="18288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95C405F-D02B-4D18-79B1-598BFCFC3CF2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1783A8A-D65A-B9FE-008C-99A91601D5BA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817B21-8466-09A2-8C61-E6A9B2E5B0B8}"/>
              </a:ext>
            </a:extLst>
          </p:cNvPr>
          <p:cNvGrpSpPr/>
          <p:nvPr/>
        </p:nvGrpSpPr>
        <p:grpSpPr>
          <a:xfrm>
            <a:off x="7739560" y="519112"/>
            <a:ext cx="1188720" cy="1828800"/>
            <a:chOff x="7739560" y="519112"/>
            <a:chExt cx="1188720" cy="18288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C215D4D5-34EA-639D-ACEC-97F6695AED67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9726BFC-729D-896F-19B9-349655EDFA32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B401C9-BB8E-3D0C-245C-8D1C97E37AC1}"/>
              </a:ext>
            </a:extLst>
          </p:cNvPr>
          <p:cNvGrpSpPr/>
          <p:nvPr/>
        </p:nvGrpSpPr>
        <p:grpSpPr>
          <a:xfrm>
            <a:off x="10758170" y="519112"/>
            <a:ext cx="1188720" cy="1828800"/>
            <a:chOff x="10758170" y="519112"/>
            <a:chExt cx="1188720" cy="18288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5ECBC131-1741-1E5C-ED7D-138CFC792024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E5E37ED7-3887-DD5B-25BB-AB1C253FF0F3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A90A5D8-411D-8A6C-753B-877823D2B5C6}"/>
              </a:ext>
            </a:extLst>
          </p:cNvPr>
          <p:cNvGrpSpPr/>
          <p:nvPr/>
        </p:nvGrpSpPr>
        <p:grpSpPr>
          <a:xfrm>
            <a:off x="9248864" y="519112"/>
            <a:ext cx="1188720" cy="1828800"/>
            <a:chOff x="9248864" y="519112"/>
            <a:chExt cx="1188720" cy="18288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B6F6250-04C9-566A-7601-BCC3E531B937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0B9D4A38-FBBD-EB4E-9EE6-A9F879C7B3DA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12631F7-EB63-2371-F91E-F927AC7D1824}"/>
              </a:ext>
            </a:extLst>
          </p:cNvPr>
          <p:cNvGrpSpPr/>
          <p:nvPr/>
        </p:nvGrpSpPr>
        <p:grpSpPr>
          <a:xfrm>
            <a:off x="1552219" y="2524452"/>
            <a:ext cx="1659429" cy="1809096"/>
            <a:chOff x="345564" y="2667000"/>
            <a:chExt cx="1659429" cy="1809096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A9619C6-B1A6-E053-D271-304A50D522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05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E2574D-37C6-2A34-60A9-2120315FDE7E}"/>
                </a:ext>
              </a:extLst>
            </p:cNvPr>
            <p:cNvSpPr txBox="1"/>
            <p:nvPr/>
          </p:nvSpPr>
          <p:spPr>
            <a:xfrm>
              <a:off x="345564" y="4014431"/>
              <a:ext cx="1659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i_max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5684F43-418A-95E5-42F2-5535C046D65D}"/>
              </a:ext>
            </a:extLst>
          </p:cNvPr>
          <p:cNvGrpSpPr/>
          <p:nvPr/>
        </p:nvGrpSpPr>
        <p:grpSpPr>
          <a:xfrm>
            <a:off x="3344984" y="2493019"/>
            <a:ext cx="922047" cy="1314152"/>
            <a:chOff x="1676191" y="2667000"/>
            <a:chExt cx="922047" cy="131415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7D90879-585E-F6E8-30DA-FC18724C1D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7214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1E4B217-D2B4-F884-DFD7-E123F6A8FADC}"/>
                </a:ext>
              </a:extLst>
            </p:cNvPr>
            <p:cNvSpPr txBox="1"/>
            <p:nvPr/>
          </p:nvSpPr>
          <p:spPr>
            <a:xfrm>
              <a:off x="1676191" y="3519487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0799FD6-9119-7461-6E4E-414CDECE7275}"/>
              </a:ext>
            </a:extLst>
          </p:cNvPr>
          <p:cNvSpPr/>
          <p:nvPr/>
        </p:nvSpPr>
        <p:spPr>
          <a:xfrm>
            <a:off x="437057" y="4629150"/>
            <a:ext cx="7302503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Selection sort</a:t>
            </a:r>
          </a:p>
        </p:txBody>
      </p:sp>
    </p:spTree>
    <p:extLst>
      <p:ext uri="{BB962C8B-B14F-4D97-AF65-F5344CB8AC3E}">
        <p14:creationId xmlns:p14="http://schemas.microsoft.com/office/powerpoint/2010/main" val="367717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7.40741E-7 L 0.12865 -0.0020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32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32764-7B2A-6739-1AFA-9FD758966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2C67A34-E7A5-0D89-38FF-36651F55B40E}"/>
              </a:ext>
            </a:extLst>
          </p:cNvPr>
          <p:cNvGrpSpPr/>
          <p:nvPr/>
        </p:nvGrpSpPr>
        <p:grpSpPr>
          <a:xfrm>
            <a:off x="193040" y="519112"/>
            <a:ext cx="1188720" cy="1828800"/>
            <a:chOff x="193040" y="519112"/>
            <a:chExt cx="1188720" cy="18288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8EFC22A-D50A-8A2F-1EAC-E19F9CEEA6C5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D0FFBAE1-0793-D532-1131-54E4B63BF637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D626FC-958E-E0FD-2E09-EFB07A87B20C}"/>
              </a:ext>
            </a:extLst>
          </p:cNvPr>
          <p:cNvGrpSpPr/>
          <p:nvPr/>
        </p:nvGrpSpPr>
        <p:grpSpPr>
          <a:xfrm>
            <a:off x="1702342" y="519112"/>
            <a:ext cx="1188722" cy="1828800"/>
            <a:chOff x="1702342" y="519112"/>
            <a:chExt cx="1188722" cy="18288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73D923C-98FF-130A-4233-702A411E9CF1}"/>
                </a:ext>
              </a:extLst>
            </p:cNvPr>
            <p:cNvSpPr/>
            <p:nvPr/>
          </p:nvSpPr>
          <p:spPr>
            <a:xfrm>
              <a:off x="170234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88786062-F7C1-6CA5-1533-4C3A7A30BAB5}"/>
                </a:ext>
              </a:extLst>
            </p:cNvPr>
            <p:cNvSpPr/>
            <p:nvPr/>
          </p:nvSpPr>
          <p:spPr>
            <a:xfrm>
              <a:off x="170234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4F1EEAA-7744-4875-4857-40BC2B35FA51}"/>
              </a:ext>
            </a:extLst>
          </p:cNvPr>
          <p:cNvGrpSpPr/>
          <p:nvPr/>
        </p:nvGrpSpPr>
        <p:grpSpPr>
          <a:xfrm>
            <a:off x="3211648" y="519112"/>
            <a:ext cx="1192617" cy="1828800"/>
            <a:chOff x="3211648" y="519112"/>
            <a:chExt cx="1192617" cy="1828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8184F36-F92F-CAEB-28D3-E03776AEBEFC}"/>
                </a:ext>
              </a:extLst>
            </p:cNvPr>
            <p:cNvSpPr/>
            <p:nvPr/>
          </p:nvSpPr>
          <p:spPr>
            <a:xfrm>
              <a:off x="3211648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7E84A4C-60D9-3E99-9386-D363F2952963}"/>
                </a:ext>
              </a:extLst>
            </p:cNvPr>
            <p:cNvSpPr/>
            <p:nvPr/>
          </p:nvSpPr>
          <p:spPr>
            <a:xfrm>
              <a:off x="3215545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3F206D0-F49E-C4CA-9AC6-2EF31669EFF9}"/>
              </a:ext>
            </a:extLst>
          </p:cNvPr>
          <p:cNvGrpSpPr/>
          <p:nvPr/>
        </p:nvGrpSpPr>
        <p:grpSpPr>
          <a:xfrm>
            <a:off x="4720952" y="519112"/>
            <a:ext cx="1192617" cy="1828800"/>
            <a:chOff x="4720952" y="519112"/>
            <a:chExt cx="1192617" cy="18288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D488E25-A1A2-76E7-E534-373061CBB90D}"/>
                </a:ext>
              </a:extLst>
            </p:cNvPr>
            <p:cNvSpPr/>
            <p:nvPr/>
          </p:nvSpPr>
          <p:spPr>
            <a:xfrm>
              <a:off x="472095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AEE0F43-D5D1-4EC6-3954-63E4226E0B42}"/>
                </a:ext>
              </a:extLst>
            </p:cNvPr>
            <p:cNvSpPr/>
            <p:nvPr/>
          </p:nvSpPr>
          <p:spPr>
            <a:xfrm>
              <a:off x="472484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2DB7A3B-CA3D-45AD-D324-B3643185C697}"/>
              </a:ext>
            </a:extLst>
          </p:cNvPr>
          <p:cNvGrpSpPr/>
          <p:nvPr/>
        </p:nvGrpSpPr>
        <p:grpSpPr>
          <a:xfrm>
            <a:off x="6226359" y="519112"/>
            <a:ext cx="1192617" cy="1828800"/>
            <a:chOff x="6226359" y="519112"/>
            <a:chExt cx="1192617" cy="18288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270A264-9BD5-E669-5C90-F35DB2D67F0E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ABAA6A24-A769-7D5D-82E1-2A0DC1D1F7C4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7279B79-C560-5EDF-A1F6-54374EAF932E}"/>
              </a:ext>
            </a:extLst>
          </p:cNvPr>
          <p:cNvGrpSpPr/>
          <p:nvPr/>
        </p:nvGrpSpPr>
        <p:grpSpPr>
          <a:xfrm>
            <a:off x="7739560" y="519112"/>
            <a:ext cx="1188720" cy="1828800"/>
            <a:chOff x="7739560" y="519112"/>
            <a:chExt cx="1188720" cy="18288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B17D668-C10F-AD00-4BEF-01CA73500B64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C4F625E5-4BCF-E88C-3CA1-28F01F199BF3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77F1209-75C0-2485-9881-86C09B72EB82}"/>
              </a:ext>
            </a:extLst>
          </p:cNvPr>
          <p:cNvGrpSpPr/>
          <p:nvPr/>
        </p:nvGrpSpPr>
        <p:grpSpPr>
          <a:xfrm>
            <a:off x="10758170" y="519112"/>
            <a:ext cx="1188720" cy="1828800"/>
            <a:chOff x="10758170" y="519112"/>
            <a:chExt cx="1188720" cy="18288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64D68D41-06D1-CCA5-C629-4CAB86E5AA66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E4A53023-5F52-9F45-36F0-A657A1E75FEC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DE9141-2539-D4C4-C95F-FCC885397A51}"/>
              </a:ext>
            </a:extLst>
          </p:cNvPr>
          <p:cNvGrpSpPr/>
          <p:nvPr/>
        </p:nvGrpSpPr>
        <p:grpSpPr>
          <a:xfrm>
            <a:off x="9248864" y="519112"/>
            <a:ext cx="1188720" cy="1828800"/>
            <a:chOff x="9248864" y="519112"/>
            <a:chExt cx="1188720" cy="18288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AF0A919-6E83-7D16-C20D-9F6FBB4B45C2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479AEFB3-69DA-FA7B-EF12-388004D34BB9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01DC951-22DC-FDA5-2BB3-8B8D2F2F626E}"/>
              </a:ext>
            </a:extLst>
          </p:cNvPr>
          <p:cNvGrpSpPr/>
          <p:nvPr/>
        </p:nvGrpSpPr>
        <p:grpSpPr>
          <a:xfrm>
            <a:off x="1552219" y="2524452"/>
            <a:ext cx="1659429" cy="1809096"/>
            <a:chOff x="345564" y="2667000"/>
            <a:chExt cx="1659429" cy="1809096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07862E9-F0D1-B869-B043-344CE2FDB9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05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6CDE8B-A7BE-EE89-B971-AB709E9175A9}"/>
                </a:ext>
              </a:extLst>
            </p:cNvPr>
            <p:cNvSpPr txBox="1"/>
            <p:nvPr/>
          </p:nvSpPr>
          <p:spPr>
            <a:xfrm>
              <a:off x="345564" y="4014431"/>
              <a:ext cx="1659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i_max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FC4CCEF-1E7D-556C-2484-2703DF781EE2}"/>
              </a:ext>
            </a:extLst>
          </p:cNvPr>
          <p:cNvGrpSpPr/>
          <p:nvPr/>
        </p:nvGrpSpPr>
        <p:grpSpPr>
          <a:xfrm>
            <a:off x="4854288" y="2524452"/>
            <a:ext cx="922047" cy="1314152"/>
            <a:chOff x="1676191" y="2667000"/>
            <a:chExt cx="922047" cy="131415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E8692B5-FDCD-29AA-2C2E-6940866D19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7214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171964-67A7-B409-5F62-2D12F0BA3BA9}"/>
                </a:ext>
              </a:extLst>
            </p:cNvPr>
            <p:cNvSpPr txBox="1"/>
            <p:nvPr/>
          </p:nvSpPr>
          <p:spPr>
            <a:xfrm>
              <a:off x="1676191" y="3519487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2845D3D-2B4E-A0DD-9135-C89ACFDFCAB6}"/>
              </a:ext>
            </a:extLst>
          </p:cNvPr>
          <p:cNvSpPr/>
          <p:nvPr/>
        </p:nvSpPr>
        <p:spPr>
          <a:xfrm>
            <a:off x="437057" y="4629150"/>
            <a:ext cx="7302503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Selection sort</a:t>
            </a:r>
          </a:p>
        </p:txBody>
      </p:sp>
    </p:spTree>
    <p:extLst>
      <p:ext uri="{BB962C8B-B14F-4D97-AF65-F5344CB8AC3E}">
        <p14:creationId xmlns:p14="http://schemas.microsoft.com/office/powerpoint/2010/main" val="3307094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11111E-6 L 0.12864 -0.0020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32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7D49D-1B12-452B-413B-1DABB1AC2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FF6091C-C5E7-B2D4-BB47-83698B34EDA3}"/>
              </a:ext>
            </a:extLst>
          </p:cNvPr>
          <p:cNvGrpSpPr/>
          <p:nvPr/>
        </p:nvGrpSpPr>
        <p:grpSpPr>
          <a:xfrm>
            <a:off x="193040" y="519112"/>
            <a:ext cx="1188720" cy="1828800"/>
            <a:chOff x="193040" y="519112"/>
            <a:chExt cx="1188720" cy="18288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89EB47E-02D2-BE98-B294-7C3CA79EAB00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6E731AD1-4C77-79BA-8CAD-5B03DB0C35A9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8B7654B-8200-BCA0-2C8D-40C9E965C985}"/>
              </a:ext>
            </a:extLst>
          </p:cNvPr>
          <p:cNvGrpSpPr/>
          <p:nvPr/>
        </p:nvGrpSpPr>
        <p:grpSpPr>
          <a:xfrm>
            <a:off x="1702342" y="519112"/>
            <a:ext cx="1188722" cy="1828800"/>
            <a:chOff x="1702342" y="519112"/>
            <a:chExt cx="1188722" cy="18288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D9345C6-5020-A821-95A7-4C00AF02C7C4}"/>
                </a:ext>
              </a:extLst>
            </p:cNvPr>
            <p:cNvSpPr/>
            <p:nvPr/>
          </p:nvSpPr>
          <p:spPr>
            <a:xfrm>
              <a:off x="170234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9D18EE1A-8872-008C-11C2-CE73C5C54C4B}"/>
                </a:ext>
              </a:extLst>
            </p:cNvPr>
            <p:cNvSpPr/>
            <p:nvPr/>
          </p:nvSpPr>
          <p:spPr>
            <a:xfrm>
              <a:off x="170234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6BEF454-EE10-9C9C-3E46-23C11B1C85E0}"/>
              </a:ext>
            </a:extLst>
          </p:cNvPr>
          <p:cNvGrpSpPr/>
          <p:nvPr/>
        </p:nvGrpSpPr>
        <p:grpSpPr>
          <a:xfrm>
            <a:off x="3211648" y="519112"/>
            <a:ext cx="1192617" cy="1828800"/>
            <a:chOff x="3211648" y="519112"/>
            <a:chExt cx="1192617" cy="1828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1061722-D817-E60B-4747-FCDB5508F9EE}"/>
                </a:ext>
              </a:extLst>
            </p:cNvPr>
            <p:cNvSpPr/>
            <p:nvPr/>
          </p:nvSpPr>
          <p:spPr>
            <a:xfrm>
              <a:off x="3211648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71DF6EA-4AD5-437B-D5F4-39F76FEB3686}"/>
                </a:ext>
              </a:extLst>
            </p:cNvPr>
            <p:cNvSpPr/>
            <p:nvPr/>
          </p:nvSpPr>
          <p:spPr>
            <a:xfrm>
              <a:off x="3215545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884EFD6-F077-1B57-6E66-F7CE081A3E87}"/>
              </a:ext>
            </a:extLst>
          </p:cNvPr>
          <p:cNvGrpSpPr/>
          <p:nvPr/>
        </p:nvGrpSpPr>
        <p:grpSpPr>
          <a:xfrm>
            <a:off x="4720952" y="519112"/>
            <a:ext cx="1192617" cy="1828800"/>
            <a:chOff x="4720952" y="519112"/>
            <a:chExt cx="1192617" cy="18288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142C3AA-3395-6D19-C54C-4E0CE91DF809}"/>
                </a:ext>
              </a:extLst>
            </p:cNvPr>
            <p:cNvSpPr/>
            <p:nvPr/>
          </p:nvSpPr>
          <p:spPr>
            <a:xfrm>
              <a:off x="472095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EB5C6A1-EA51-DA5D-A8CA-C77EA3DFB65A}"/>
                </a:ext>
              </a:extLst>
            </p:cNvPr>
            <p:cNvSpPr/>
            <p:nvPr/>
          </p:nvSpPr>
          <p:spPr>
            <a:xfrm>
              <a:off x="472484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15B57A9-792B-C7D7-5AAF-BE0DF313161D}"/>
              </a:ext>
            </a:extLst>
          </p:cNvPr>
          <p:cNvGrpSpPr/>
          <p:nvPr/>
        </p:nvGrpSpPr>
        <p:grpSpPr>
          <a:xfrm>
            <a:off x="6226359" y="519112"/>
            <a:ext cx="1192617" cy="1828800"/>
            <a:chOff x="6226359" y="519112"/>
            <a:chExt cx="1192617" cy="18288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6CCC30B-03E0-888D-9228-8D0C49036804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AAA73003-F8F9-958C-69F5-1894BE6B59D5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02211C7-89EB-D73A-6125-4174B7BFCCA0}"/>
              </a:ext>
            </a:extLst>
          </p:cNvPr>
          <p:cNvGrpSpPr/>
          <p:nvPr/>
        </p:nvGrpSpPr>
        <p:grpSpPr>
          <a:xfrm>
            <a:off x="7739560" y="519112"/>
            <a:ext cx="1188720" cy="1828800"/>
            <a:chOff x="7739560" y="519112"/>
            <a:chExt cx="1188720" cy="18288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360D74C-1EA7-891F-4830-DDFAEB5B5CF3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73B67DEF-F678-8F94-2CB3-F16EF79E0917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7D10B4D-C95A-FF00-0742-06572BEAE4B7}"/>
              </a:ext>
            </a:extLst>
          </p:cNvPr>
          <p:cNvGrpSpPr/>
          <p:nvPr/>
        </p:nvGrpSpPr>
        <p:grpSpPr>
          <a:xfrm>
            <a:off x="10758170" y="519112"/>
            <a:ext cx="1188720" cy="1828800"/>
            <a:chOff x="10758170" y="519112"/>
            <a:chExt cx="1188720" cy="18288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7DE2211-E2DE-850E-0D54-55D017030B25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95BE4EDF-8593-68E8-88D6-2FE582CFCA89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BCA006-5A0A-5B5D-E2A6-321A01465520}"/>
              </a:ext>
            </a:extLst>
          </p:cNvPr>
          <p:cNvGrpSpPr/>
          <p:nvPr/>
        </p:nvGrpSpPr>
        <p:grpSpPr>
          <a:xfrm>
            <a:off x="9248864" y="519112"/>
            <a:ext cx="1188720" cy="1828800"/>
            <a:chOff x="9248864" y="519112"/>
            <a:chExt cx="1188720" cy="18288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899C7F0-13D7-939E-7E87-0C7A20F009F1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15D8F761-0D58-E577-781A-0608E260CAFD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B1EA870-210E-FBC9-390E-5CF7D0EC50C1}"/>
              </a:ext>
            </a:extLst>
          </p:cNvPr>
          <p:cNvGrpSpPr/>
          <p:nvPr/>
        </p:nvGrpSpPr>
        <p:grpSpPr>
          <a:xfrm>
            <a:off x="1552219" y="2524452"/>
            <a:ext cx="1659429" cy="1809096"/>
            <a:chOff x="345564" y="2667000"/>
            <a:chExt cx="1659429" cy="1809096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249E255-BD18-6B26-AF3A-33EEEF176A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05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0429690-93CC-DF14-1DA1-42DDA98DDD26}"/>
                </a:ext>
              </a:extLst>
            </p:cNvPr>
            <p:cNvSpPr txBox="1"/>
            <p:nvPr/>
          </p:nvSpPr>
          <p:spPr>
            <a:xfrm>
              <a:off x="345564" y="4014431"/>
              <a:ext cx="1659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i_max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D522569-72AC-3476-BB98-9E4B39DE769C}"/>
              </a:ext>
            </a:extLst>
          </p:cNvPr>
          <p:cNvGrpSpPr/>
          <p:nvPr/>
        </p:nvGrpSpPr>
        <p:grpSpPr>
          <a:xfrm>
            <a:off x="6359695" y="2510121"/>
            <a:ext cx="922047" cy="1314152"/>
            <a:chOff x="1676191" y="2667000"/>
            <a:chExt cx="922047" cy="131415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85A951A-EF75-6D9F-8B1C-C54FFD2188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7214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4A963A2-9BE1-4E29-C206-C68766FD52DD}"/>
                </a:ext>
              </a:extLst>
            </p:cNvPr>
            <p:cNvSpPr txBox="1"/>
            <p:nvPr/>
          </p:nvSpPr>
          <p:spPr>
            <a:xfrm>
              <a:off x="1676191" y="3519487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0E98038-E27E-E88B-0BAA-296BEB68E77B}"/>
              </a:ext>
            </a:extLst>
          </p:cNvPr>
          <p:cNvSpPr/>
          <p:nvPr/>
        </p:nvSpPr>
        <p:spPr>
          <a:xfrm>
            <a:off x="437057" y="4629150"/>
            <a:ext cx="7302503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Selection sort</a:t>
            </a:r>
          </a:p>
        </p:txBody>
      </p:sp>
    </p:spTree>
    <p:extLst>
      <p:ext uri="{BB962C8B-B14F-4D97-AF65-F5344CB8AC3E}">
        <p14:creationId xmlns:p14="http://schemas.microsoft.com/office/powerpoint/2010/main" val="137601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0.12865 -0.0020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32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58F08-6B52-A8D0-A173-743EB4C07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FCE5CCD-5D14-A3DA-2FEF-00794913F2C6}"/>
              </a:ext>
            </a:extLst>
          </p:cNvPr>
          <p:cNvGrpSpPr/>
          <p:nvPr/>
        </p:nvGrpSpPr>
        <p:grpSpPr>
          <a:xfrm>
            <a:off x="193040" y="519112"/>
            <a:ext cx="1188720" cy="1828800"/>
            <a:chOff x="193040" y="519112"/>
            <a:chExt cx="1188720" cy="18288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35C94AF-7CF1-A7D2-AA80-2653D6F0B3E4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07284BB-A925-2EDC-3739-A616950D2ABA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A66DA2A-0785-55E4-9507-B61A71C8EE58}"/>
              </a:ext>
            </a:extLst>
          </p:cNvPr>
          <p:cNvGrpSpPr/>
          <p:nvPr/>
        </p:nvGrpSpPr>
        <p:grpSpPr>
          <a:xfrm>
            <a:off x="1702342" y="519112"/>
            <a:ext cx="1188722" cy="1828800"/>
            <a:chOff x="1702342" y="519112"/>
            <a:chExt cx="1188722" cy="18288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15ABFE0-2AA1-2ACA-689F-CE48D211C28C}"/>
                </a:ext>
              </a:extLst>
            </p:cNvPr>
            <p:cNvSpPr/>
            <p:nvPr/>
          </p:nvSpPr>
          <p:spPr>
            <a:xfrm>
              <a:off x="170234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5BE2F77-171F-7EF0-CB49-35E654F8B1DF}"/>
                </a:ext>
              </a:extLst>
            </p:cNvPr>
            <p:cNvSpPr/>
            <p:nvPr/>
          </p:nvSpPr>
          <p:spPr>
            <a:xfrm>
              <a:off x="170234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A2D8F48-0B60-030C-4FF4-D058D202E115}"/>
              </a:ext>
            </a:extLst>
          </p:cNvPr>
          <p:cNvGrpSpPr/>
          <p:nvPr/>
        </p:nvGrpSpPr>
        <p:grpSpPr>
          <a:xfrm>
            <a:off x="3211648" y="519112"/>
            <a:ext cx="1192617" cy="1828800"/>
            <a:chOff x="3211648" y="519112"/>
            <a:chExt cx="1192617" cy="1828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D406726-B9AA-5EB8-D1E9-4BF4FF1B0CDE}"/>
                </a:ext>
              </a:extLst>
            </p:cNvPr>
            <p:cNvSpPr/>
            <p:nvPr/>
          </p:nvSpPr>
          <p:spPr>
            <a:xfrm>
              <a:off x="3211648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F7E38ED-4A32-1F7B-4E21-4BF2E916C1BE}"/>
                </a:ext>
              </a:extLst>
            </p:cNvPr>
            <p:cNvSpPr/>
            <p:nvPr/>
          </p:nvSpPr>
          <p:spPr>
            <a:xfrm>
              <a:off x="3215545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C73D819-6C27-2839-D682-49EFA8A23309}"/>
              </a:ext>
            </a:extLst>
          </p:cNvPr>
          <p:cNvGrpSpPr/>
          <p:nvPr/>
        </p:nvGrpSpPr>
        <p:grpSpPr>
          <a:xfrm>
            <a:off x="4720952" y="519112"/>
            <a:ext cx="1192617" cy="1828800"/>
            <a:chOff x="4720952" y="519112"/>
            <a:chExt cx="1192617" cy="18288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2D0784E-0868-1201-5905-CF8212A7C321}"/>
                </a:ext>
              </a:extLst>
            </p:cNvPr>
            <p:cNvSpPr/>
            <p:nvPr/>
          </p:nvSpPr>
          <p:spPr>
            <a:xfrm>
              <a:off x="472095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7B7FA75-3EAF-5B73-9E90-4781845EBBC0}"/>
                </a:ext>
              </a:extLst>
            </p:cNvPr>
            <p:cNvSpPr/>
            <p:nvPr/>
          </p:nvSpPr>
          <p:spPr>
            <a:xfrm>
              <a:off x="472484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241A266-EBEA-F4C6-86D8-B0990A37091B}"/>
              </a:ext>
            </a:extLst>
          </p:cNvPr>
          <p:cNvGrpSpPr/>
          <p:nvPr/>
        </p:nvGrpSpPr>
        <p:grpSpPr>
          <a:xfrm>
            <a:off x="6226359" y="519112"/>
            <a:ext cx="1192617" cy="1828800"/>
            <a:chOff x="6226359" y="519112"/>
            <a:chExt cx="1192617" cy="18288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61EE297-6418-A91D-05CF-B46A2DB8BB78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2DE7A77-563A-C37F-BB00-D7069A6DDD41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086DAAC-3AB6-CC75-22DF-DCB0C68785A2}"/>
              </a:ext>
            </a:extLst>
          </p:cNvPr>
          <p:cNvGrpSpPr/>
          <p:nvPr/>
        </p:nvGrpSpPr>
        <p:grpSpPr>
          <a:xfrm>
            <a:off x="7739560" y="519112"/>
            <a:ext cx="1188720" cy="1828800"/>
            <a:chOff x="7739560" y="519112"/>
            <a:chExt cx="1188720" cy="18288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CB66D1F-8435-F7B7-4BE3-F54EE6FEAC3F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FDF021DA-6256-161A-7396-F0651A03CFDA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28C29D4-3047-33A4-C501-A28B16D8BC2A}"/>
              </a:ext>
            </a:extLst>
          </p:cNvPr>
          <p:cNvGrpSpPr/>
          <p:nvPr/>
        </p:nvGrpSpPr>
        <p:grpSpPr>
          <a:xfrm>
            <a:off x="10758170" y="519112"/>
            <a:ext cx="1188720" cy="1828800"/>
            <a:chOff x="10758170" y="519112"/>
            <a:chExt cx="1188720" cy="18288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9D5BDA3-1FDD-B8EB-07AB-EB953AFF9287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57F64544-DE72-3BED-0F65-C4784BD5E9C7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9D8F973-010A-F463-06AF-60C4CE8D41C3}"/>
              </a:ext>
            </a:extLst>
          </p:cNvPr>
          <p:cNvGrpSpPr/>
          <p:nvPr/>
        </p:nvGrpSpPr>
        <p:grpSpPr>
          <a:xfrm>
            <a:off x="9248864" y="519112"/>
            <a:ext cx="1188720" cy="1828800"/>
            <a:chOff x="9248864" y="519112"/>
            <a:chExt cx="1188720" cy="18288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5CEDC6D-ACEC-3B05-3011-CB7835635045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08076EEF-06DA-5E71-90E5-B3D3F43AE1D0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A3B9F3D-45C1-5C31-D6AD-13A38856259B}"/>
              </a:ext>
            </a:extLst>
          </p:cNvPr>
          <p:cNvGrpSpPr/>
          <p:nvPr/>
        </p:nvGrpSpPr>
        <p:grpSpPr>
          <a:xfrm>
            <a:off x="1552219" y="2524452"/>
            <a:ext cx="1659429" cy="1809096"/>
            <a:chOff x="345564" y="2667000"/>
            <a:chExt cx="1659429" cy="1809096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6DE715E-6509-1A37-A296-6CDD710141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05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5554419-CD28-2169-1A6D-FE056B2295A7}"/>
                </a:ext>
              </a:extLst>
            </p:cNvPr>
            <p:cNvSpPr txBox="1"/>
            <p:nvPr/>
          </p:nvSpPr>
          <p:spPr>
            <a:xfrm>
              <a:off x="345564" y="4014431"/>
              <a:ext cx="1659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i_max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A6D6EDB-2619-2F38-BA02-0BF41386923D}"/>
              </a:ext>
            </a:extLst>
          </p:cNvPr>
          <p:cNvGrpSpPr/>
          <p:nvPr/>
        </p:nvGrpSpPr>
        <p:grpSpPr>
          <a:xfrm>
            <a:off x="7872896" y="2557731"/>
            <a:ext cx="922047" cy="1314152"/>
            <a:chOff x="1676191" y="2667000"/>
            <a:chExt cx="922047" cy="131415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9A774A0-B8EC-D52C-C52C-983BFCA88B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7214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8CAC159-F80B-53EA-6CC5-A6DE8360EE84}"/>
                </a:ext>
              </a:extLst>
            </p:cNvPr>
            <p:cNvSpPr txBox="1"/>
            <p:nvPr/>
          </p:nvSpPr>
          <p:spPr>
            <a:xfrm>
              <a:off x="1676191" y="3519487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7ECB4CF-D6E7-2646-9DDC-A445B74F1066}"/>
              </a:ext>
            </a:extLst>
          </p:cNvPr>
          <p:cNvSpPr/>
          <p:nvPr/>
        </p:nvSpPr>
        <p:spPr>
          <a:xfrm>
            <a:off x="437057" y="4629150"/>
            <a:ext cx="7302503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Selection sort</a:t>
            </a:r>
          </a:p>
        </p:txBody>
      </p:sp>
    </p:spTree>
    <p:extLst>
      <p:ext uri="{BB962C8B-B14F-4D97-AF65-F5344CB8AC3E}">
        <p14:creationId xmlns:p14="http://schemas.microsoft.com/office/powerpoint/2010/main" val="215385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0 L 0.12865 -0.0020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32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95220-DFAE-A8F0-9ADE-08C502CD6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588E407-EB09-151B-B6F2-A1A9FBEA336E}"/>
              </a:ext>
            </a:extLst>
          </p:cNvPr>
          <p:cNvGrpSpPr/>
          <p:nvPr/>
        </p:nvGrpSpPr>
        <p:grpSpPr>
          <a:xfrm>
            <a:off x="193040" y="519112"/>
            <a:ext cx="1188720" cy="1828800"/>
            <a:chOff x="193040" y="519112"/>
            <a:chExt cx="1188720" cy="18288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BB4F2DB-8653-E73E-FDE8-73D325490E78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2803951-DEE5-AC82-9DEF-FBA41E73C672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32D40F6-91F5-074A-F629-DE4DABDCA2F5}"/>
              </a:ext>
            </a:extLst>
          </p:cNvPr>
          <p:cNvGrpSpPr/>
          <p:nvPr/>
        </p:nvGrpSpPr>
        <p:grpSpPr>
          <a:xfrm>
            <a:off x="1702342" y="519112"/>
            <a:ext cx="1188722" cy="1828800"/>
            <a:chOff x="1702342" y="519112"/>
            <a:chExt cx="1188722" cy="18288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3C22566-2D4C-2D80-7AD1-49F54CA59C5F}"/>
                </a:ext>
              </a:extLst>
            </p:cNvPr>
            <p:cNvSpPr/>
            <p:nvPr/>
          </p:nvSpPr>
          <p:spPr>
            <a:xfrm>
              <a:off x="170234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EF0CE2A-1C6B-A233-1AE9-82F4CBB3BE16}"/>
                </a:ext>
              </a:extLst>
            </p:cNvPr>
            <p:cNvSpPr/>
            <p:nvPr/>
          </p:nvSpPr>
          <p:spPr>
            <a:xfrm>
              <a:off x="170234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DEE57A3-8223-5F71-A514-B7591B57A4F0}"/>
              </a:ext>
            </a:extLst>
          </p:cNvPr>
          <p:cNvGrpSpPr/>
          <p:nvPr/>
        </p:nvGrpSpPr>
        <p:grpSpPr>
          <a:xfrm>
            <a:off x="3211648" y="519112"/>
            <a:ext cx="1192617" cy="1828800"/>
            <a:chOff x="3211648" y="519112"/>
            <a:chExt cx="1192617" cy="1828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820C16D-F3C4-A390-3748-DD79CA1672E2}"/>
                </a:ext>
              </a:extLst>
            </p:cNvPr>
            <p:cNvSpPr/>
            <p:nvPr/>
          </p:nvSpPr>
          <p:spPr>
            <a:xfrm>
              <a:off x="3211648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529F9FA6-470C-09BD-B5F9-A94E93157A52}"/>
                </a:ext>
              </a:extLst>
            </p:cNvPr>
            <p:cNvSpPr/>
            <p:nvPr/>
          </p:nvSpPr>
          <p:spPr>
            <a:xfrm>
              <a:off x="3215545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8E07C1A-BD02-25D9-A001-6B0FA4429675}"/>
              </a:ext>
            </a:extLst>
          </p:cNvPr>
          <p:cNvGrpSpPr/>
          <p:nvPr/>
        </p:nvGrpSpPr>
        <p:grpSpPr>
          <a:xfrm>
            <a:off x="4720952" y="519112"/>
            <a:ext cx="1192617" cy="1828800"/>
            <a:chOff x="4720952" y="519112"/>
            <a:chExt cx="1192617" cy="18288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BDC82D0-6122-9D6E-FD10-FCF3D4065B57}"/>
                </a:ext>
              </a:extLst>
            </p:cNvPr>
            <p:cNvSpPr/>
            <p:nvPr/>
          </p:nvSpPr>
          <p:spPr>
            <a:xfrm>
              <a:off x="472095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E10D70F1-49B3-F6E7-054A-5DC0977463D0}"/>
                </a:ext>
              </a:extLst>
            </p:cNvPr>
            <p:cNvSpPr/>
            <p:nvPr/>
          </p:nvSpPr>
          <p:spPr>
            <a:xfrm>
              <a:off x="472484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A750916-7EAA-AE69-3371-AF945D9C46BA}"/>
              </a:ext>
            </a:extLst>
          </p:cNvPr>
          <p:cNvGrpSpPr/>
          <p:nvPr/>
        </p:nvGrpSpPr>
        <p:grpSpPr>
          <a:xfrm>
            <a:off x="6226359" y="519112"/>
            <a:ext cx="1192617" cy="1828800"/>
            <a:chOff x="6226359" y="519112"/>
            <a:chExt cx="1192617" cy="18288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A1CE73C-B6B0-041D-93DE-39DE57AABCA0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A8FA0625-6446-503F-E55D-92AC31649691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2AE0ED-682E-1145-84DE-B1B21FAD4422}"/>
              </a:ext>
            </a:extLst>
          </p:cNvPr>
          <p:cNvGrpSpPr/>
          <p:nvPr/>
        </p:nvGrpSpPr>
        <p:grpSpPr>
          <a:xfrm>
            <a:off x="7739560" y="519112"/>
            <a:ext cx="1188720" cy="1828800"/>
            <a:chOff x="7739560" y="519112"/>
            <a:chExt cx="1188720" cy="18288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13D5D27-CFB6-47EB-DE25-B8AB015133D0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74417A8-DBB5-B366-D620-E85EB64793F5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7AB087-FCD7-1C88-71E1-BABDECBCC1AD}"/>
              </a:ext>
            </a:extLst>
          </p:cNvPr>
          <p:cNvGrpSpPr/>
          <p:nvPr/>
        </p:nvGrpSpPr>
        <p:grpSpPr>
          <a:xfrm>
            <a:off x="10758170" y="519112"/>
            <a:ext cx="1188720" cy="1828800"/>
            <a:chOff x="10758170" y="519112"/>
            <a:chExt cx="1188720" cy="18288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83E8C3A7-2A9C-29E7-7CC7-289B9527E28A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2E2C7516-E924-ADFE-EDFF-C79D6B73E3AA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30FD95-CFFF-B9AC-D6AE-C78B026ECE00}"/>
              </a:ext>
            </a:extLst>
          </p:cNvPr>
          <p:cNvGrpSpPr/>
          <p:nvPr/>
        </p:nvGrpSpPr>
        <p:grpSpPr>
          <a:xfrm>
            <a:off x="9248864" y="519112"/>
            <a:ext cx="1188720" cy="1828800"/>
            <a:chOff x="9248864" y="519112"/>
            <a:chExt cx="1188720" cy="18288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5450A1E-9542-B45F-F8BC-B1AFE903B24D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30FAD03F-C785-4840-3A27-E660FF65CE12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69F4152-CB69-2B86-32FB-D6C351606016}"/>
              </a:ext>
            </a:extLst>
          </p:cNvPr>
          <p:cNvGrpSpPr/>
          <p:nvPr/>
        </p:nvGrpSpPr>
        <p:grpSpPr>
          <a:xfrm>
            <a:off x="1552219" y="2524452"/>
            <a:ext cx="1659429" cy="1809096"/>
            <a:chOff x="345564" y="2667000"/>
            <a:chExt cx="1659429" cy="1809096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107890B-F8A7-9759-6594-6F4CC53F4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05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79CC3B1-9518-4492-1356-D1ECCC3B3C40}"/>
                </a:ext>
              </a:extLst>
            </p:cNvPr>
            <p:cNvSpPr txBox="1"/>
            <p:nvPr/>
          </p:nvSpPr>
          <p:spPr>
            <a:xfrm>
              <a:off x="345564" y="4014431"/>
              <a:ext cx="1659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i_max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0DB5A8F-2545-D52A-8210-6792B77C3F52}"/>
              </a:ext>
            </a:extLst>
          </p:cNvPr>
          <p:cNvGrpSpPr/>
          <p:nvPr/>
        </p:nvGrpSpPr>
        <p:grpSpPr>
          <a:xfrm>
            <a:off x="9382200" y="2557731"/>
            <a:ext cx="922047" cy="1314152"/>
            <a:chOff x="1676191" y="2667000"/>
            <a:chExt cx="922047" cy="131415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0DB9C06-56BC-C962-28A0-75F56ACA52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7214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675725C-3445-E19D-35D5-EA345FCB7FD3}"/>
                </a:ext>
              </a:extLst>
            </p:cNvPr>
            <p:cNvSpPr txBox="1"/>
            <p:nvPr/>
          </p:nvSpPr>
          <p:spPr>
            <a:xfrm>
              <a:off x="1676191" y="3519487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EF94C89-2299-B06B-2174-FF42425E9144}"/>
              </a:ext>
            </a:extLst>
          </p:cNvPr>
          <p:cNvSpPr/>
          <p:nvPr/>
        </p:nvSpPr>
        <p:spPr>
          <a:xfrm>
            <a:off x="437057" y="4629150"/>
            <a:ext cx="7302503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Selection sort</a:t>
            </a:r>
          </a:p>
        </p:txBody>
      </p:sp>
    </p:spTree>
    <p:extLst>
      <p:ext uri="{BB962C8B-B14F-4D97-AF65-F5344CB8AC3E}">
        <p14:creationId xmlns:p14="http://schemas.microsoft.com/office/powerpoint/2010/main" val="323402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 L 0.12865 -0.0020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32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2.22222E-6 L 0.19857 -0.09908 C 0.24011 -0.12153 0.30248 -0.13334 0.36784 -0.13334 C 0.44219 -0.13334 0.50182 -0.12153 0.54336 -0.09908 L 0.74284 2.22222E-6 " pathEditMode="relative" rAng="0" ptsTypes="AAAAA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74" y="-666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L -0.19922 0.09884 C -0.24063 0.12129 -0.30299 0.13333 -0.36836 0.13333 C -0.44258 0.13333 -0.50221 0.12129 -0.54362 0.09884 L -0.74271 2.22222E-6 " pathEditMode="relative" rAng="0" ptsTypes="AAAAA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135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35426-75E5-27BD-BA10-813226A59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7CE2F7B-4382-704D-BB67-7D24A01E62EC}"/>
              </a:ext>
            </a:extLst>
          </p:cNvPr>
          <p:cNvGrpSpPr/>
          <p:nvPr/>
        </p:nvGrpSpPr>
        <p:grpSpPr>
          <a:xfrm>
            <a:off x="193040" y="519112"/>
            <a:ext cx="1188720" cy="1828800"/>
            <a:chOff x="193040" y="519112"/>
            <a:chExt cx="1188720" cy="18288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83283A1D-9EE3-4A8E-815E-711E69E1BDAC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1FE4C1EB-CD9E-0CAE-57D8-9EF76BD6D543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FD2C5DD-63EB-2837-353B-28B4FC42BC9A}"/>
              </a:ext>
            </a:extLst>
          </p:cNvPr>
          <p:cNvGrpSpPr/>
          <p:nvPr/>
        </p:nvGrpSpPr>
        <p:grpSpPr>
          <a:xfrm>
            <a:off x="10758168" y="519112"/>
            <a:ext cx="1188722" cy="1828800"/>
            <a:chOff x="1702342" y="519112"/>
            <a:chExt cx="1188722" cy="18288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8B9EFAD-0110-D9EF-B9B2-55410D107CAE}"/>
                </a:ext>
              </a:extLst>
            </p:cNvPr>
            <p:cNvSpPr/>
            <p:nvPr/>
          </p:nvSpPr>
          <p:spPr>
            <a:xfrm>
              <a:off x="170234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CE5CDBF-D87E-00C5-5322-DA5BCA8514A0}"/>
                </a:ext>
              </a:extLst>
            </p:cNvPr>
            <p:cNvSpPr/>
            <p:nvPr/>
          </p:nvSpPr>
          <p:spPr>
            <a:xfrm>
              <a:off x="170234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F991D96-D2D0-A9A7-3A52-E8CAED13D839}"/>
              </a:ext>
            </a:extLst>
          </p:cNvPr>
          <p:cNvGrpSpPr/>
          <p:nvPr/>
        </p:nvGrpSpPr>
        <p:grpSpPr>
          <a:xfrm>
            <a:off x="3211648" y="519112"/>
            <a:ext cx="1192617" cy="1828800"/>
            <a:chOff x="3211648" y="519112"/>
            <a:chExt cx="1192617" cy="1828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7994137-CE4C-CD58-60F5-23D37457B6C7}"/>
                </a:ext>
              </a:extLst>
            </p:cNvPr>
            <p:cNvSpPr/>
            <p:nvPr/>
          </p:nvSpPr>
          <p:spPr>
            <a:xfrm>
              <a:off x="3211648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BFFDCD7-44E8-59B3-3CB8-91A8F2D4ACA8}"/>
                </a:ext>
              </a:extLst>
            </p:cNvPr>
            <p:cNvSpPr/>
            <p:nvPr/>
          </p:nvSpPr>
          <p:spPr>
            <a:xfrm>
              <a:off x="3215545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CE5E8B7-0F18-BD0B-BE48-47E5D96BFA75}"/>
              </a:ext>
            </a:extLst>
          </p:cNvPr>
          <p:cNvGrpSpPr/>
          <p:nvPr/>
        </p:nvGrpSpPr>
        <p:grpSpPr>
          <a:xfrm>
            <a:off x="4720952" y="519112"/>
            <a:ext cx="1192617" cy="1828800"/>
            <a:chOff x="4720952" y="519112"/>
            <a:chExt cx="1192617" cy="18288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A55C12F-9049-C1E2-37F1-23EEC2220507}"/>
                </a:ext>
              </a:extLst>
            </p:cNvPr>
            <p:cNvSpPr/>
            <p:nvPr/>
          </p:nvSpPr>
          <p:spPr>
            <a:xfrm>
              <a:off x="472095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EF5709C3-ABCB-C79E-178F-C81AF02DBEB7}"/>
                </a:ext>
              </a:extLst>
            </p:cNvPr>
            <p:cNvSpPr/>
            <p:nvPr/>
          </p:nvSpPr>
          <p:spPr>
            <a:xfrm>
              <a:off x="472484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4A759D5-3EE2-20C6-A19B-45AD01DDA1E8}"/>
              </a:ext>
            </a:extLst>
          </p:cNvPr>
          <p:cNvGrpSpPr/>
          <p:nvPr/>
        </p:nvGrpSpPr>
        <p:grpSpPr>
          <a:xfrm>
            <a:off x="6226359" y="519112"/>
            <a:ext cx="1192617" cy="1828800"/>
            <a:chOff x="6226359" y="519112"/>
            <a:chExt cx="1192617" cy="18288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C960FB1-B3AF-0A68-7F10-32830A17FB7B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86E7ACA2-3E85-0775-A521-6DB38D6973B4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E1186A0-6FAF-BB09-ADBB-3B4CDCA4B5B8}"/>
              </a:ext>
            </a:extLst>
          </p:cNvPr>
          <p:cNvGrpSpPr/>
          <p:nvPr/>
        </p:nvGrpSpPr>
        <p:grpSpPr>
          <a:xfrm>
            <a:off x="7739560" y="519112"/>
            <a:ext cx="1188720" cy="1828800"/>
            <a:chOff x="7739560" y="519112"/>
            <a:chExt cx="1188720" cy="18288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4BD4E33-E510-F2D8-666A-246789CD24AF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2D6C44B2-48E1-0096-D655-CC51E08A9AEC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00C03FF-D45C-818F-5E0F-FAF2626C8865}"/>
              </a:ext>
            </a:extLst>
          </p:cNvPr>
          <p:cNvGrpSpPr/>
          <p:nvPr/>
        </p:nvGrpSpPr>
        <p:grpSpPr>
          <a:xfrm>
            <a:off x="1722666" y="519112"/>
            <a:ext cx="1188720" cy="1828800"/>
            <a:chOff x="10758170" y="519112"/>
            <a:chExt cx="1188720" cy="18288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243D9A4F-5F08-4267-CC27-2DADE32C3DE2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6A9C343B-87E0-87F7-8E20-B1A9AF61C2D0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A50714-FAE6-7CD6-7243-EE56DEBB070E}"/>
              </a:ext>
            </a:extLst>
          </p:cNvPr>
          <p:cNvGrpSpPr/>
          <p:nvPr/>
        </p:nvGrpSpPr>
        <p:grpSpPr>
          <a:xfrm>
            <a:off x="9248864" y="519112"/>
            <a:ext cx="1188720" cy="1828800"/>
            <a:chOff x="9248864" y="519112"/>
            <a:chExt cx="1188720" cy="18288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16EA266-9411-586B-874D-788B7602BEE9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3AF2F674-B1AA-42C0-3078-14546BE07BBD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CA11651-4B45-662C-FD4D-08926D1325E8}"/>
              </a:ext>
            </a:extLst>
          </p:cNvPr>
          <p:cNvGrpSpPr/>
          <p:nvPr/>
        </p:nvGrpSpPr>
        <p:grpSpPr>
          <a:xfrm>
            <a:off x="41185" y="2524452"/>
            <a:ext cx="1659429" cy="1809096"/>
            <a:chOff x="345564" y="2667000"/>
            <a:chExt cx="1659429" cy="1809096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B4F0058-0B8A-125E-9E39-B062605A5E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05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D96C55-0A7D-EA56-40D1-401B2BB6AC31}"/>
                </a:ext>
              </a:extLst>
            </p:cNvPr>
            <p:cNvSpPr txBox="1"/>
            <p:nvPr/>
          </p:nvSpPr>
          <p:spPr>
            <a:xfrm>
              <a:off x="345564" y="4014431"/>
              <a:ext cx="1659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i_max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94B1659-149C-DEA2-99A2-A5927CB11E96}"/>
              </a:ext>
            </a:extLst>
          </p:cNvPr>
          <p:cNvGrpSpPr/>
          <p:nvPr/>
        </p:nvGrpSpPr>
        <p:grpSpPr>
          <a:xfrm>
            <a:off x="1856002" y="2484672"/>
            <a:ext cx="922047" cy="1314152"/>
            <a:chOff x="1676191" y="2667000"/>
            <a:chExt cx="922047" cy="131415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598E141-1852-15F9-3B33-EEFDC98EFF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7214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E046DB-3C75-0F9E-33F8-42A7B35DF1FE}"/>
                </a:ext>
              </a:extLst>
            </p:cNvPr>
            <p:cNvSpPr txBox="1"/>
            <p:nvPr/>
          </p:nvSpPr>
          <p:spPr>
            <a:xfrm>
              <a:off x="1676191" y="3519487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BC96A8A-1275-F5B5-7273-DF1588BE0453}"/>
              </a:ext>
            </a:extLst>
          </p:cNvPr>
          <p:cNvSpPr/>
          <p:nvPr/>
        </p:nvSpPr>
        <p:spPr>
          <a:xfrm>
            <a:off x="437057" y="4629150"/>
            <a:ext cx="7302503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Selection sort</a:t>
            </a:r>
          </a:p>
        </p:txBody>
      </p:sp>
    </p:spTree>
    <p:extLst>
      <p:ext uri="{BB962C8B-B14F-4D97-AF65-F5344CB8AC3E}">
        <p14:creationId xmlns:p14="http://schemas.microsoft.com/office/powerpoint/2010/main" val="185377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0.1237 0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85185E-6 L 0.12865 -0.00208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32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F7DB3-F931-4A61-50B2-71B87B3E9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99E16DF-E686-B53D-C9FC-CF284664AE8E}"/>
              </a:ext>
            </a:extLst>
          </p:cNvPr>
          <p:cNvGrpSpPr/>
          <p:nvPr/>
        </p:nvGrpSpPr>
        <p:grpSpPr>
          <a:xfrm>
            <a:off x="193040" y="519112"/>
            <a:ext cx="1188720" cy="1828800"/>
            <a:chOff x="193040" y="519112"/>
            <a:chExt cx="1188720" cy="18288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09C13C7-F12C-71E6-69A3-76488161C324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1CBEA5E0-FAA8-7FBE-D8B7-F60894249EB9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71B5ED7-BF81-3076-8FCE-13DDE42590AE}"/>
              </a:ext>
            </a:extLst>
          </p:cNvPr>
          <p:cNvGrpSpPr/>
          <p:nvPr/>
        </p:nvGrpSpPr>
        <p:grpSpPr>
          <a:xfrm>
            <a:off x="10758168" y="519112"/>
            <a:ext cx="1188722" cy="1828800"/>
            <a:chOff x="1702342" y="519112"/>
            <a:chExt cx="1188722" cy="18288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F475585-03BE-583F-1CC3-61E0C9E4228A}"/>
                </a:ext>
              </a:extLst>
            </p:cNvPr>
            <p:cNvSpPr/>
            <p:nvPr/>
          </p:nvSpPr>
          <p:spPr>
            <a:xfrm>
              <a:off x="170234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4E3F309-089E-AB1B-78BD-702838AC7039}"/>
                </a:ext>
              </a:extLst>
            </p:cNvPr>
            <p:cNvSpPr/>
            <p:nvPr/>
          </p:nvSpPr>
          <p:spPr>
            <a:xfrm>
              <a:off x="170234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DBA019B-C081-2667-2E81-5E35EF2BA5D9}"/>
              </a:ext>
            </a:extLst>
          </p:cNvPr>
          <p:cNvGrpSpPr/>
          <p:nvPr/>
        </p:nvGrpSpPr>
        <p:grpSpPr>
          <a:xfrm>
            <a:off x="3211648" y="519112"/>
            <a:ext cx="1192617" cy="1828800"/>
            <a:chOff x="3211648" y="519112"/>
            <a:chExt cx="1192617" cy="1828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A661E75-5375-0D49-5C1B-EA7193EF58DE}"/>
                </a:ext>
              </a:extLst>
            </p:cNvPr>
            <p:cNvSpPr/>
            <p:nvPr/>
          </p:nvSpPr>
          <p:spPr>
            <a:xfrm>
              <a:off x="3211648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7FF7A38-3528-9309-2F19-C47E905C13F4}"/>
                </a:ext>
              </a:extLst>
            </p:cNvPr>
            <p:cNvSpPr/>
            <p:nvPr/>
          </p:nvSpPr>
          <p:spPr>
            <a:xfrm>
              <a:off x="3215545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A809C45-61F7-EDEB-1AB8-C91C36C985ED}"/>
              </a:ext>
            </a:extLst>
          </p:cNvPr>
          <p:cNvGrpSpPr/>
          <p:nvPr/>
        </p:nvGrpSpPr>
        <p:grpSpPr>
          <a:xfrm>
            <a:off x="4720952" y="519112"/>
            <a:ext cx="1192617" cy="1828800"/>
            <a:chOff x="4720952" y="519112"/>
            <a:chExt cx="1192617" cy="18288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A5B894D-DE87-4220-D1C5-4613876115C5}"/>
                </a:ext>
              </a:extLst>
            </p:cNvPr>
            <p:cNvSpPr/>
            <p:nvPr/>
          </p:nvSpPr>
          <p:spPr>
            <a:xfrm>
              <a:off x="472095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93A8A44-EE59-E2BB-88CD-16C3B8AFD744}"/>
                </a:ext>
              </a:extLst>
            </p:cNvPr>
            <p:cNvSpPr/>
            <p:nvPr/>
          </p:nvSpPr>
          <p:spPr>
            <a:xfrm>
              <a:off x="472484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CB859C1-7F8C-2938-7D45-44E1E591DD00}"/>
              </a:ext>
            </a:extLst>
          </p:cNvPr>
          <p:cNvGrpSpPr/>
          <p:nvPr/>
        </p:nvGrpSpPr>
        <p:grpSpPr>
          <a:xfrm>
            <a:off x="6226359" y="519112"/>
            <a:ext cx="1192617" cy="1828800"/>
            <a:chOff x="6226359" y="519112"/>
            <a:chExt cx="1192617" cy="18288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872DDF6-A3F1-EADB-0480-7F3513A06297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2E69422A-6F6C-1B38-1268-8794431E819F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C7E1998-2ABE-8C8B-86C5-1CA0E368608F}"/>
              </a:ext>
            </a:extLst>
          </p:cNvPr>
          <p:cNvGrpSpPr/>
          <p:nvPr/>
        </p:nvGrpSpPr>
        <p:grpSpPr>
          <a:xfrm>
            <a:off x="7739560" y="519112"/>
            <a:ext cx="1188720" cy="1828800"/>
            <a:chOff x="7739560" y="519112"/>
            <a:chExt cx="1188720" cy="18288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F525C28-1450-F6E3-6132-AD4DFD6BCE04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97CB0EE4-6D4F-322D-CB56-CE94A0C7E605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7CA66F-AD52-78A4-D453-9CA72D1C94C4}"/>
              </a:ext>
            </a:extLst>
          </p:cNvPr>
          <p:cNvGrpSpPr/>
          <p:nvPr/>
        </p:nvGrpSpPr>
        <p:grpSpPr>
          <a:xfrm>
            <a:off x="1722666" y="519112"/>
            <a:ext cx="1188720" cy="1828800"/>
            <a:chOff x="10758170" y="519112"/>
            <a:chExt cx="1188720" cy="18288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C51DD1A6-9705-1352-2E9F-4D10B63B27E8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9981A3AC-5D6E-AB6B-E030-ABC5178F06B8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A9C10-8ED7-20C5-A6DE-B7D5D3AA4CDB}"/>
              </a:ext>
            </a:extLst>
          </p:cNvPr>
          <p:cNvGrpSpPr/>
          <p:nvPr/>
        </p:nvGrpSpPr>
        <p:grpSpPr>
          <a:xfrm>
            <a:off x="9248864" y="519112"/>
            <a:ext cx="1188720" cy="1828800"/>
            <a:chOff x="9248864" y="519112"/>
            <a:chExt cx="1188720" cy="18288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ADD8C8E-55C1-0BDE-8BED-01887197DFBA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828DC828-4298-209A-38DC-984286382464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BA34ADB-7141-6D0A-DE12-153D8ECF835D}"/>
              </a:ext>
            </a:extLst>
          </p:cNvPr>
          <p:cNvGrpSpPr/>
          <p:nvPr/>
        </p:nvGrpSpPr>
        <p:grpSpPr>
          <a:xfrm>
            <a:off x="1643731" y="2524452"/>
            <a:ext cx="1659429" cy="1809096"/>
            <a:chOff x="345564" y="2667000"/>
            <a:chExt cx="1659429" cy="1809096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FEFF5F4-6073-5B99-0B6B-8353D062EA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05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00A5965-1108-C4B8-C0D9-B2B54D6192DE}"/>
                </a:ext>
              </a:extLst>
            </p:cNvPr>
            <p:cNvSpPr txBox="1"/>
            <p:nvPr/>
          </p:nvSpPr>
          <p:spPr>
            <a:xfrm>
              <a:off x="345564" y="4014431"/>
              <a:ext cx="1659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i_max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90D3E76-52D5-5A18-C130-B2058144B185}"/>
              </a:ext>
            </a:extLst>
          </p:cNvPr>
          <p:cNvGrpSpPr/>
          <p:nvPr/>
        </p:nvGrpSpPr>
        <p:grpSpPr>
          <a:xfrm>
            <a:off x="3344984" y="2510121"/>
            <a:ext cx="922047" cy="1314152"/>
            <a:chOff x="1676191" y="2667000"/>
            <a:chExt cx="922047" cy="131415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C595F61-64CB-1653-7173-FB93D23047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7214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34CC1E9-BB9A-F47C-44D7-0B261ED956E9}"/>
                </a:ext>
              </a:extLst>
            </p:cNvPr>
            <p:cNvSpPr txBox="1"/>
            <p:nvPr/>
          </p:nvSpPr>
          <p:spPr>
            <a:xfrm>
              <a:off x="1676191" y="3519487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5E052C2-1A2B-4A19-B3A8-10B3742F5E8D}"/>
              </a:ext>
            </a:extLst>
          </p:cNvPr>
          <p:cNvSpPr/>
          <p:nvPr/>
        </p:nvSpPr>
        <p:spPr>
          <a:xfrm>
            <a:off x="437057" y="4629150"/>
            <a:ext cx="7302503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Selection sort</a:t>
            </a:r>
          </a:p>
        </p:txBody>
      </p:sp>
    </p:spTree>
    <p:extLst>
      <p:ext uri="{BB962C8B-B14F-4D97-AF65-F5344CB8AC3E}">
        <p14:creationId xmlns:p14="http://schemas.microsoft.com/office/powerpoint/2010/main" val="311005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44444E-6 L 0.12865 -0.0020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32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4221B-FAC5-6A5C-59D4-4EEB7E7D9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51AD660-36A5-BCF7-CE3E-F3CDABF07283}"/>
              </a:ext>
            </a:extLst>
          </p:cNvPr>
          <p:cNvGrpSpPr/>
          <p:nvPr/>
        </p:nvGrpSpPr>
        <p:grpSpPr>
          <a:xfrm>
            <a:off x="193040" y="519112"/>
            <a:ext cx="1188720" cy="1828800"/>
            <a:chOff x="193040" y="519112"/>
            <a:chExt cx="1188720" cy="18288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D81ABD0-19C1-0018-B0C6-22A9739FB539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74E460E3-36C7-48FC-0444-DB8F30F1BD28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27CC620-0FC0-4BD1-E18C-512EFD1DD692}"/>
              </a:ext>
            </a:extLst>
          </p:cNvPr>
          <p:cNvGrpSpPr/>
          <p:nvPr/>
        </p:nvGrpSpPr>
        <p:grpSpPr>
          <a:xfrm>
            <a:off x="10758168" y="519112"/>
            <a:ext cx="1188722" cy="1828800"/>
            <a:chOff x="1702342" y="519112"/>
            <a:chExt cx="1188722" cy="18288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1A64476-6E7E-320D-10BB-CE91107A7FCB}"/>
                </a:ext>
              </a:extLst>
            </p:cNvPr>
            <p:cNvSpPr/>
            <p:nvPr/>
          </p:nvSpPr>
          <p:spPr>
            <a:xfrm>
              <a:off x="170234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B1BF4B1-F337-3D52-9893-C50F6A1ABF3B}"/>
                </a:ext>
              </a:extLst>
            </p:cNvPr>
            <p:cNvSpPr/>
            <p:nvPr/>
          </p:nvSpPr>
          <p:spPr>
            <a:xfrm>
              <a:off x="170234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C69FE20-9DF1-B812-A7D1-E1DB7AC357E6}"/>
              </a:ext>
            </a:extLst>
          </p:cNvPr>
          <p:cNvGrpSpPr/>
          <p:nvPr/>
        </p:nvGrpSpPr>
        <p:grpSpPr>
          <a:xfrm>
            <a:off x="3211648" y="519112"/>
            <a:ext cx="1192617" cy="1828800"/>
            <a:chOff x="3211648" y="519112"/>
            <a:chExt cx="1192617" cy="1828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E0F0DF1-7B60-70B1-3BF7-49C3E9C0FD37}"/>
                </a:ext>
              </a:extLst>
            </p:cNvPr>
            <p:cNvSpPr/>
            <p:nvPr/>
          </p:nvSpPr>
          <p:spPr>
            <a:xfrm>
              <a:off x="3211648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AB5536C-0BD3-52F7-2BD6-4FF0F604DF16}"/>
                </a:ext>
              </a:extLst>
            </p:cNvPr>
            <p:cNvSpPr/>
            <p:nvPr/>
          </p:nvSpPr>
          <p:spPr>
            <a:xfrm>
              <a:off x="3215545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D2502DF-94D0-D248-2531-FFAA6FADBC40}"/>
              </a:ext>
            </a:extLst>
          </p:cNvPr>
          <p:cNvGrpSpPr/>
          <p:nvPr/>
        </p:nvGrpSpPr>
        <p:grpSpPr>
          <a:xfrm>
            <a:off x="4720952" y="519112"/>
            <a:ext cx="1192617" cy="1828800"/>
            <a:chOff x="4720952" y="519112"/>
            <a:chExt cx="1192617" cy="18288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C01F1CA-93F3-E50D-BB05-1CEA54DA2952}"/>
                </a:ext>
              </a:extLst>
            </p:cNvPr>
            <p:cNvSpPr/>
            <p:nvPr/>
          </p:nvSpPr>
          <p:spPr>
            <a:xfrm>
              <a:off x="472095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4477CE29-1BD8-9BFE-2816-CE757A7EF488}"/>
                </a:ext>
              </a:extLst>
            </p:cNvPr>
            <p:cNvSpPr/>
            <p:nvPr/>
          </p:nvSpPr>
          <p:spPr>
            <a:xfrm>
              <a:off x="472484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E314D14-9E03-D782-FC98-274C00DA4E21}"/>
              </a:ext>
            </a:extLst>
          </p:cNvPr>
          <p:cNvGrpSpPr/>
          <p:nvPr/>
        </p:nvGrpSpPr>
        <p:grpSpPr>
          <a:xfrm>
            <a:off x="6226359" y="519112"/>
            <a:ext cx="1192617" cy="1828800"/>
            <a:chOff x="6226359" y="519112"/>
            <a:chExt cx="1192617" cy="18288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BE2A2F0-C1A7-12F3-071F-8FE7BE79064D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A7A0A41-5F30-6256-E713-7CCBEE0D0644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98B7655-6A0E-7AB2-0DBC-17769A05A315}"/>
              </a:ext>
            </a:extLst>
          </p:cNvPr>
          <p:cNvGrpSpPr/>
          <p:nvPr/>
        </p:nvGrpSpPr>
        <p:grpSpPr>
          <a:xfrm>
            <a:off x="7739560" y="519112"/>
            <a:ext cx="1188720" cy="1828800"/>
            <a:chOff x="7739560" y="519112"/>
            <a:chExt cx="1188720" cy="18288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1EC92F3-C0D1-249D-3C96-3D5B636DD8FE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7BD877B2-D2D2-42C1-1368-5C7AAF6FD5E1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87C8400-DCD4-5BDA-2961-F3D7B92BCE44}"/>
              </a:ext>
            </a:extLst>
          </p:cNvPr>
          <p:cNvGrpSpPr/>
          <p:nvPr/>
        </p:nvGrpSpPr>
        <p:grpSpPr>
          <a:xfrm>
            <a:off x="1722666" y="519112"/>
            <a:ext cx="1188720" cy="1828800"/>
            <a:chOff x="10758170" y="519112"/>
            <a:chExt cx="1188720" cy="18288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B83F5C00-A86E-DC73-0D9A-87C34D6737C3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E9DAA7E8-425C-DE72-C611-7F17C474B064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D10EFA-2C38-EA23-AFEA-3551DBFD89AD}"/>
              </a:ext>
            </a:extLst>
          </p:cNvPr>
          <p:cNvGrpSpPr/>
          <p:nvPr/>
        </p:nvGrpSpPr>
        <p:grpSpPr>
          <a:xfrm>
            <a:off x="9248864" y="519112"/>
            <a:ext cx="1188720" cy="1828800"/>
            <a:chOff x="9248864" y="519112"/>
            <a:chExt cx="1188720" cy="18288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4F91C99-F875-0231-8F99-C86BC57D9F0B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8CD2E3B-41DB-E453-B753-9F0726F492D8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5AF98E5-BEB2-898D-FF9B-57FA120B4A99}"/>
              </a:ext>
            </a:extLst>
          </p:cNvPr>
          <p:cNvGrpSpPr/>
          <p:nvPr/>
        </p:nvGrpSpPr>
        <p:grpSpPr>
          <a:xfrm>
            <a:off x="1643731" y="2524452"/>
            <a:ext cx="1659429" cy="1809096"/>
            <a:chOff x="345564" y="2667000"/>
            <a:chExt cx="1659429" cy="1809096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7438E9C-CB54-2576-71F5-5BF7B31731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05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5198B6-A423-5D77-8463-00AB6C79729B}"/>
                </a:ext>
              </a:extLst>
            </p:cNvPr>
            <p:cNvSpPr txBox="1"/>
            <p:nvPr/>
          </p:nvSpPr>
          <p:spPr>
            <a:xfrm>
              <a:off x="345564" y="4014431"/>
              <a:ext cx="1659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i_max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CA334DB-23D1-940D-1535-574D8D20FAA5}"/>
              </a:ext>
            </a:extLst>
          </p:cNvPr>
          <p:cNvGrpSpPr/>
          <p:nvPr/>
        </p:nvGrpSpPr>
        <p:grpSpPr>
          <a:xfrm>
            <a:off x="4854288" y="2524452"/>
            <a:ext cx="922047" cy="1314152"/>
            <a:chOff x="1676191" y="2667000"/>
            <a:chExt cx="922047" cy="131415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26A6825-6C26-77CD-12D4-0399717301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7214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DE82D-C8BB-215E-4BB6-47C4C3A3286E}"/>
                </a:ext>
              </a:extLst>
            </p:cNvPr>
            <p:cNvSpPr txBox="1"/>
            <p:nvPr/>
          </p:nvSpPr>
          <p:spPr>
            <a:xfrm>
              <a:off x="1676191" y="3519487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2839C88-28F5-E811-B46D-E19628B1E4D7}"/>
              </a:ext>
            </a:extLst>
          </p:cNvPr>
          <p:cNvSpPr/>
          <p:nvPr/>
        </p:nvSpPr>
        <p:spPr>
          <a:xfrm>
            <a:off x="437057" y="4629150"/>
            <a:ext cx="7302503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Selection sort</a:t>
            </a:r>
          </a:p>
        </p:txBody>
      </p:sp>
    </p:spTree>
    <p:extLst>
      <p:ext uri="{BB962C8B-B14F-4D97-AF65-F5344CB8AC3E}">
        <p14:creationId xmlns:p14="http://schemas.microsoft.com/office/powerpoint/2010/main" val="80388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11111E-6 L 0.12864 -0.0020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32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50981-F8C4-D3DA-4069-008322E62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51B9826-4A8B-0D52-BA39-540D162ECA12}"/>
              </a:ext>
            </a:extLst>
          </p:cNvPr>
          <p:cNvSpPr/>
          <p:nvPr/>
        </p:nvSpPr>
        <p:spPr>
          <a:xfrm>
            <a:off x="9248863" y="56616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E04CCF5-92F5-7F8F-C2C3-85490D8A16DA}"/>
              </a:ext>
            </a:extLst>
          </p:cNvPr>
          <p:cNvSpPr/>
          <p:nvPr/>
        </p:nvSpPr>
        <p:spPr>
          <a:xfrm>
            <a:off x="6230255" y="56616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D8D73C1-CF72-4574-58D3-D772BA32B638}"/>
              </a:ext>
            </a:extLst>
          </p:cNvPr>
          <p:cNvSpPr/>
          <p:nvPr/>
        </p:nvSpPr>
        <p:spPr>
          <a:xfrm>
            <a:off x="7739553" y="56616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868729B-A364-89F6-2610-9E7AF24901C2}"/>
              </a:ext>
            </a:extLst>
          </p:cNvPr>
          <p:cNvSpPr/>
          <p:nvPr/>
        </p:nvSpPr>
        <p:spPr>
          <a:xfrm>
            <a:off x="193038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7D4542D-52EE-6DF7-13AB-EEA27EC2F7A0}"/>
              </a:ext>
            </a:extLst>
          </p:cNvPr>
          <p:cNvSpPr/>
          <p:nvPr/>
        </p:nvSpPr>
        <p:spPr>
          <a:xfrm>
            <a:off x="1702340" y="52649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9CCD29B-98EC-3BB7-1145-A25D471FDC9C}"/>
              </a:ext>
            </a:extLst>
          </p:cNvPr>
          <p:cNvSpPr/>
          <p:nvPr/>
        </p:nvSpPr>
        <p:spPr>
          <a:xfrm>
            <a:off x="3211642" y="56616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DB57129-244C-E10B-9938-A133C1A85C65}"/>
              </a:ext>
            </a:extLst>
          </p:cNvPr>
          <p:cNvSpPr/>
          <p:nvPr/>
        </p:nvSpPr>
        <p:spPr>
          <a:xfrm>
            <a:off x="4720944" y="56616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2C42E16-CABF-A813-9DF9-BEC80FA79139}"/>
              </a:ext>
            </a:extLst>
          </p:cNvPr>
          <p:cNvGrpSpPr/>
          <p:nvPr/>
        </p:nvGrpSpPr>
        <p:grpSpPr>
          <a:xfrm>
            <a:off x="9382199" y="2551991"/>
            <a:ext cx="922047" cy="1066693"/>
            <a:chOff x="326376" y="2476500"/>
            <a:chExt cx="922047" cy="106669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6A21C6-F424-351B-8A2B-D4A2D211A916}"/>
                </a:ext>
              </a:extLst>
            </p:cNvPr>
            <p:cNvSpPr txBox="1"/>
            <p:nvPr/>
          </p:nvSpPr>
          <p:spPr>
            <a:xfrm>
              <a:off x="326376" y="3081528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FFD08D3-B3D1-B5BD-E7FB-7BF1E2110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399" y="2476500"/>
              <a:ext cx="0" cy="43434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475A043-862B-DBD7-8136-2C0894B4647F}"/>
              </a:ext>
            </a:extLst>
          </p:cNvPr>
          <p:cNvGrpSpPr/>
          <p:nvPr/>
        </p:nvGrpSpPr>
        <p:grpSpPr>
          <a:xfrm>
            <a:off x="10699920" y="2551991"/>
            <a:ext cx="1305226" cy="1066693"/>
            <a:chOff x="1669114" y="2476500"/>
            <a:chExt cx="1305226" cy="106669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85CB38-A18B-8AFF-87F9-B1CF0838624D}"/>
                </a:ext>
              </a:extLst>
            </p:cNvPr>
            <p:cNvSpPr txBox="1"/>
            <p:nvPr/>
          </p:nvSpPr>
          <p:spPr>
            <a:xfrm>
              <a:off x="1669114" y="3081528"/>
              <a:ext cx="13052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L[i+1]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FC9E00A-CA42-83C4-D552-8940982031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1727" y="2476500"/>
              <a:ext cx="0" cy="43434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BB0E357-B10D-18EE-8F31-AAA2FFBC55B8}"/>
              </a:ext>
            </a:extLst>
          </p:cNvPr>
          <p:cNvSpPr/>
          <p:nvPr/>
        </p:nvSpPr>
        <p:spPr>
          <a:xfrm>
            <a:off x="10758173" y="56813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08112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E8387-4BC5-39F1-5A96-ECAE9A828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EE0E102-CCD8-1B13-D3D3-6EA3DA120657}"/>
              </a:ext>
            </a:extLst>
          </p:cNvPr>
          <p:cNvGrpSpPr/>
          <p:nvPr/>
        </p:nvGrpSpPr>
        <p:grpSpPr>
          <a:xfrm>
            <a:off x="193040" y="519112"/>
            <a:ext cx="1188720" cy="1828800"/>
            <a:chOff x="193040" y="519112"/>
            <a:chExt cx="1188720" cy="18288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38D5077-9DC4-19BC-2E6E-5284020A2EE1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C84A09C3-0095-F1C8-5AD7-F32D52BAADBD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AF0FA77-34BA-A4B1-747B-09C2EAC515CC}"/>
              </a:ext>
            </a:extLst>
          </p:cNvPr>
          <p:cNvGrpSpPr/>
          <p:nvPr/>
        </p:nvGrpSpPr>
        <p:grpSpPr>
          <a:xfrm>
            <a:off x="10758168" y="519112"/>
            <a:ext cx="1188722" cy="1828800"/>
            <a:chOff x="1702342" y="519112"/>
            <a:chExt cx="1188722" cy="18288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7E8A4C3-D5BE-D8A1-2E4F-B3170418AC8A}"/>
                </a:ext>
              </a:extLst>
            </p:cNvPr>
            <p:cNvSpPr/>
            <p:nvPr/>
          </p:nvSpPr>
          <p:spPr>
            <a:xfrm>
              <a:off x="170234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1888F56E-E03E-C15B-2AB9-0E6401FE5E83}"/>
                </a:ext>
              </a:extLst>
            </p:cNvPr>
            <p:cNvSpPr/>
            <p:nvPr/>
          </p:nvSpPr>
          <p:spPr>
            <a:xfrm>
              <a:off x="170234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B4AC905-B3BC-283A-E13D-F0A81A86653F}"/>
              </a:ext>
            </a:extLst>
          </p:cNvPr>
          <p:cNvGrpSpPr/>
          <p:nvPr/>
        </p:nvGrpSpPr>
        <p:grpSpPr>
          <a:xfrm>
            <a:off x="3211648" y="519112"/>
            <a:ext cx="1192617" cy="1828800"/>
            <a:chOff x="3211648" y="519112"/>
            <a:chExt cx="1192617" cy="1828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F797876-E8B7-2EE4-FF12-87600B677F37}"/>
                </a:ext>
              </a:extLst>
            </p:cNvPr>
            <p:cNvSpPr/>
            <p:nvPr/>
          </p:nvSpPr>
          <p:spPr>
            <a:xfrm>
              <a:off x="3211648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D34618A1-0256-040E-A878-EFD73C5AFD91}"/>
                </a:ext>
              </a:extLst>
            </p:cNvPr>
            <p:cNvSpPr/>
            <p:nvPr/>
          </p:nvSpPr>
          <p:spPr>
            <a:xfrm>
              <a:off x="3215545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16200B6-3AC0-BE99-29D2-AC8A3415B9CA}"/>
              </a:ext>
            </a:extLst>
          </p:cNvPr>
          <p:cNvGrpSpPr/>
          <p:nvPr/>
        </p:nvGrpSpPr>
        <p:grpSpPr>
          <a:xfrm>
            <a:off x="4720952" y="519112"/>
            <a:ext cx="1192617" cy="1828800"/>
            <a:chOff x="4720952" y="519112"/>
            <a:chExt cx="1192617" cy="18288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B363024-1849-E5C8-280A-9ADB3CF2475C}"/>
                </a:ext>
              </a:extLst>
            </p:cNvPr>
            <p:cNvSpPr/>
            <p:nvPr/>
          </p:nvSpPr>
          <p:spPr>
            <a:xfrm>
              <a:off x="472095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C66F424-5421-9A37-51DF-1877F9506963}"/>
                </a:ext>
              </a:extLst>
            </p:cNvPr>
            <p:cNvSpPr/>
            <p:nvPr/>
          </p:nvSpPr>
          <p:spPr>
            <a:xfrm>
              <a:off x="472484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40ABEFA-9286-91D1-2F5D-A0D8C311F22A}"/>
              </a:ext>
            </a:extLst>
          </p:cNvPr>
          <p:cNvGrpSpPr/>
          <p:nvPr/>
        </p:nvGrpSpPr>
        <p:grpSpPr>
          <a:xfrm>
            <a:off x="6226359" y="519112"/>
            <a:ext cx="1192617" cy="1828800"/>
            <a:chOff x="6226359" y="519112"/>
            <a:chExt cx="1192617" cy="18288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E4C999C-8DDF-839B-197F-779D1E771F48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68D608B-073A-67B1-2EAF-EB5365CBABDA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D2C2C8A-7F40-CE75-38E7-1260362B250F}"/>
              </a:ext>
            </a:extLst>
          </p:cNvPr>
          <p:cNvGrpSpPr/>
          <p:nvPr/>
        </p:nvGrpSpPr>
        <p:grpSpPr>
          <a:xfrm>
            <a:off x="7739560" y="519112"/>
            <a:ext cx="1188720" cy="1828800"/>
            <a:chOff x="7739560" y="519112"/>
            <a:chExt cx="1188720" cy="18288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017A147-E5E6-95D9-4A98-718D2F921CAC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5DC9088C-F0CF-1E8C-5DA9-B42047226ADB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1D00BF-4B10-5757-025A-8D752B76BCA0}"/>
              </a:ext>
            </a:extLst>
          </p:cNvPr>
          <p:cNvGrpSpPr/>
          <p:nvPr/>
        </p:nvGrpSpPr>
        <p:grpSpPr>
          <a:xfrm>
            <a:off x="1722666" y="519112"/>
            <a:ext cx="1188720" cy="1828800"/>
            <a:chOff x="10758170" y="519112"/>
            <a:chExt cx="1188720" cy="18288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68C43162-DCE9-0E07-D1E1-159ACCCCD64F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024597-DCC8-9C2F-0924-184FF382550F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C0F4E9A-0BC9-9127-961C-40143C982424}"/>
              </a:ext>
            </a:extLst>
          </p:cNvPr>
          <p:cNvGrpSpPr/>
          <p:nvPr/>
        </p:nvGrpSpPr>
        <p:grpSpPr>
          <a:xfrm>
            <a:off x="9248864" y="519112"/>
            <a:ext cx="1188720" cy="1828800"/>
            <a:chOff x="9248864" y="519112"/>
            <a:chExt cx="1188720" cy="18288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DF13CE9-12CD-3893-2B9D-A688108BB765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70317E0E-6219-4998-88F4-A15ABE7D7114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EFFCF56-8EFE-60B9-79F2-444C03B82C31}"/>
              </a:ext>
            </a:extLst>
          </p:cNvPr>
          <p:cNvGrpSpPr/>
          <p:nvPr/>
        </p:nvGrpSpPr>
        <p:grpSpPr>
          <a:xfrm>
            <a:off x="1643731" y="2524452"/>
            <a:ext cx="1659429" cy="1809096"/>
            <a:chOff x="345564" y="2667000"/>
            <a:chExt cx="1659429" cy="1809096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338B794-9CBE-C441-9B44-D955E37DAA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05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923A67-68C4-46A7-4B3F-C9BB7D2C8591}"/>
                </a:ext>
              </a:extLst>
            </p:cNvPr>
            <p:cNvSpPr txBox="1"/>
            <p:nvPr/>
          </p:nvSpPr>
          <p:spPr>
            <a:xfrm>
              <a:off x="345564" y="4014431"/>
              <a:ext cx="1659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i_max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7594D1D-02DE-B13B-4168-E97D9A0A1003}"/>
              </a:ext>
            </a:extLst>
          </p:cNvPr>
          <p:cNvGrpSpPr/>
          <p:nvPr/>
        </p:nvGrpSpPr>
        <p:grpSpPr>
          <a:xfrm>
            <a:off x="6359695" y="2524452"/>
            <a:ext cx="922047" cy="1314152"/>
            <a:chOff x="1676191" y="2667000"/>
            <a:chExt cx="922047" cy="131415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843630B-4C8B-D1D7-F857-2ED328BEC5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7214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9EB02F8-50C5-CA14-517A-6B9796AE5069}"/>
                </a:ext>
              </a:extLst>
            </p:cNvPr>
            <p:cNvSpPr txBox="1"/>
            <p:nvPr/>
          </p:nvSpPr>
          <p:spPr>
            <a:xfrm>
              <a:off x="1676191" y="3519487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6775C7E-D2F6-5343-FD44-39F85D653189}"/>
              </a:ext>
            </a:extLst>
          </p:cNvPr>
          <p:cNvSpPr/>
          <p:nvPr/>
        </p:nvSpPr>
        <p:spPr>
          <a:xfrm>
            <a:off x="437057" y="4629150"/>
            <a:ext cx="7302503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Selection sort</a:t>
            </a:r>
          </a:p>
        </p:txBody>
      </p:sp>
    </p:spTree>
    <p:extLst>
      <p:ext uri="{BB962C8B-B14F-4D97-AF65-F5344CB8AC3E}">
        <p14:creationId xmlns:p14="http://schemas.microsoft.com/office/powerpoint/2010/main" val="1025855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111E-6 L 0.12865 -0.0020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32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17505-9185-42B7-406C-C6913B12E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115F96C-191D-ADAE-7477-94EB30BC2EE0}"/>
              </a:ext>
            </a:extLst>
          </p:cNvPr>
          <p:cNvGrpSpPr/>
          <p:nvPr/>
        </p:nvGrpSpPr>
        <p:grpSpPr>
          <a:xfrm>
            <a:off x="193040" y="519112"/>
            <a:ext cx="1188720" cy="1828800"/>
            <a:chOff x="193040" y="519112"/>
            <a:chExt cx="1188720" cy="18288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CF94FDD-9A0C-AF79-7385-445F19DFABC9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9C550297-6BEB-E104-52DF-F9EC2D1CD9F5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3738AE0-9034-46DB-51DF-9AC65F39CA46}"/>
              </a:ext>
            </a:extLst>
          </p:cNvPr>
          <p:cNvGrpSpPr/>
          <p:nvPr/>
        </p:nvGrpSpPr>
        <p:grpSpPr>
          <a:xfrm>
            <a:off x="10758168" y="519112"/>
            <a:ext cx="1188722" cy="1828800"/>
            <a:chOff x="1702342" y="519112"/>
            <a:chExt cx="1188722" cy="18288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A8720CE-9224-92A6-D58D-1E48AD9D70A3}"/>
                </a:ext>
              </a:extLst>
            </p:cNvPr>
            <p:cNvSpPr/>
            <p:nvPr/>
          </p:nvSpPr>
          <p:spPr>
            <a:xfrm>
              <a:off x="170234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B2852911-3F0B-87CB-8A08-12E374203909}"/>
                </a:ext>
              </a:extLst>
            </p:cNvPr>
            <p:cNvSpPr/>
            <p:nvPr/>
          </p:nvSpPr>
          <p:spPr>
            <a:xfrm>
              <a:off x="170234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FF5B296-9BB5-CA29-CCC0-3A7E52CC7B25}"/>
              </a:ext>
            </a:extLst>
          </p:cNvPr>
          <p:cNvGrpSpPr/>
          <p:nvPr/>
        </p:nvGrpSpPr>
        <p:grpSpPr>
          <a:xfrm>
            <a:off x="3211648" y="519112"/>
            <a:ext cx="1192617" cy="1828800"/>
            <a:chOff x="3211648" y="519112"/>
            <a:chExt cx="1192617" cy="1828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0A5E048-1410-96C9-A440-50202325E044}"/>
                </a:ext>
              </a:extLst>
            </p:cNvPr>
            <p:cNvSpPr/>
            <p:nvPr/>
          </p:nvSpPr>
          <p:spPr>
            <a:xfrm>
              <a:off x="3211648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168E87C-6637-28C1-8C24-B6738E2D6D56}"/>
                </a:ext>
              </a:extLst>
            </p:cNvPr>
            <p:cNvSpPr/>
            <p:nvPr/>
          </p:nvSpPr>
          <p:spPr>
            <a:xfrm>
              <a:off x="3215545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D6C121A-4B07-CA6D-CC07-CD6238CF8EA3}"/>
              </a:ext>
            </a:extLst>
          </p:cNvPr>
          <p:cNvGrpSpPr/>
          <p:nvPr/>
        </p:nvGrpSpPr>
        <p:grpSpPr>
          <a:xfrm>
            <a:off x="4720952" y="519112"/>
            <a:ext cx="1192617" cy="1828800"/>
            <a:chOff x="4720952" y="519112"/>
            <a:chExt cx="1192617" cy="18288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C6C982C-AE21-93FF-BDAF-46F107D7AA54}"/>
                </a:ext>
              </a:extLst>
            </p:cNvPr>
            <p:cNvSpPr/>
            <p:nvPr/>
          </p:nvSpPr>
          <p:spPr>
            <a:xfrm>
              <a:off x="472095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9AD3A57-0FD9-5B60-A03D-659624937A02}"/>
                </a:ext>
              </a:extLst>
            </p:cNvPr>
            <p:cNvSpPr/>
            <p:nvPr/>
          </p:nvSpPr>
          <p:spPr>
            <a:xfrm>
              <a:off x="472484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121F3-347F-E29C-18A3-BA963D9B2B09}"/>
              </a:ext>
            </a:extLst>
          </p:cNvPr>
          <p:cNvGrpSpPr/>
          <p:nvPr/>
        </p:nvGrpSpPr>
        <p:grpSpPr>
          <a:xfrm>
            <a:off x="6226359" y="519112"/>
            <a:ext cx="1192617" cy="1828800"/>
            <a:chOff x="6226359" y="519112"/>
            <a:chExt cx="1192617" cy="18288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BE37BA9-958D-7354-66CA-4A534B491586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B98A1370-2D5E-245A-4727-508F2E63A6B1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5A8ECAD-28D8-9B6D-176A-F67091496FC9}"/>
              </a:ext>
            </a:extLst>
          </p:cNvPr>
          <p:cNvGrpSpPr/>
          <p:nvPr/>
        </p:nvGrpSpPr>
        <p:grpSpPr>
          <a:xfrm>
            <a:off x="7739560" y="519112"/>
            <a:ext cx="1188720" cy="1828800"/>
            <a:chOff x="7739560" y="519112"/>
            <a:chExt cx="1188720" cy="18288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8D00F1AA-FEC6-5A6A-4F85-75ECA72DE79A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CA2CA97-32DB-668B-E1F0-DDE6D59FBC70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0815E5-955E-7510-5F86-BEF6E4E16D6C}"/>
              </a:ext>
            </a:extLst>
          </p:cNvPr>
          <p:cNvGrpSpPr/>
          <p:nvPr/>
        </p:nvGrpSpPr>
        <p:grpSpPr>
          <a:xfrm>
            <a:off x="1722666" y="519112"/>
            <a:ext cx="1188720" cy="1828800"/>
            <a:chOff x="10758170" y="519112"/>
            <a:chExt cx="1188720" cy="18288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7E2EBD4-0A03-51D7-B203-3915EA19A6F1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D976B9CD-B649-1945-AFAC-2E9F500B404F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0A722D0-7DC7-8D44-8DCB-C93403EC8225}"/>
              </a:ext>
            </a:extLst>
          </p:cNvPr>
          <p:cNvGrpSpPr/>
          <p:nvPr/>
        </p:nvGrpSpPr>
        <p:grpSpPr>
          <a:xfrm>
            <a:off x="9248864" y="519112"/>
            <a:ext cx="1188720" cy="1828800"/>
            <a:chOff x="9248864" y="519112"/>
            <a:chExt cx="1188720" cy="18288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24647EC-5EC6-35DB-6608-969DA219FF1C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46360157-1997-4866-9EA9-C8105D317AC8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D13DB95-F222-F09A-EDF2-91AA336C2409}"/>
              </a:ext>
            </a:extLst>
          </p:cNvPr>
          <p:cNvGrpSpPr/>
          <p:nvPr/>
        </p:nvGrpSpPr>
        <p:grpSpPr>
          <a:xfrm>
            <a:off x="1643731" y="2524452"/>
            <a:ext cx="1659429" cy="1809096"/>
            <a:chOff x="345564" y="2667000"/>
            <a:chExt cx="1659429" cy="1809096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FB361C5-A5FE-C729-D2F3-85950A71CB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05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A07791D-1850-CD81-623C-479F95287EDE}"/>
                </a:ext>
              </a:extLst>
            </p:cNvPr>
            <p:cNvSpPr txBox="1"/>
            <p:nvPr/>
          </p:nvSpPr>
          <p:spPr>
            <a:xfrm>
              <a:off x="345564" y="4014431"/>
              <a:ext cx="1659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i_max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7F57A40-80B0-7118-1D23-A70F7B1F0417}"/>
              </a:ext>
            </a:extLst>
          </p:cNvPr>
          <p:cNvGrpSpPr/>
          <p:nvPr/>
        </p:nvGrpSpPr>
        <p:grpSpPr>
          <a:xfrm>
            <a:off x="7872896" y="2524452"/>
            <a:ext cx="922047" cy="1314152"/>
            <a:chOff x="1676191" y="2667000"/>
            <a:chExt cx="922047" cy="131415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FEF6638-F5BD-0CBE-7F4C-E66C47969D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7214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B2C725-1284-96B9-5BAE-DE876F5AE2BB}"/>
                </a:ext>
              </a:extLst>
            </p:cNvPr>
            <p:cNvSpPr txBox="1"/>
            <p:nvPr/>
          </p:nvSpPr>
          <p:spPr>
            <a:xfrm>
              <a:off x="1676191" y="3519487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841F48A-6AA8-DA0D-3704-B2D90D21E344}"/>
              </a:ext>
            </a:extLst>
          </p:cNvPr>
          <p:cNvSpPr/>
          <p:nvPr/>
        </p:nvSpPr>
        <p:spPr>
          <a:xfrm>
            <a:off x="437057" y="4629150"/>
            <a:ext cx="7302503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Selection sort</a:t>
            </a:r>
          </a:p>
        </p:txBody>
      </p:sp>
    </p:spTree>
    <p:extLst>
      <p:ext uri="{BB962C8B-B14F-4D97-AF65-F5344CB8AC3E}">
        <p14:creationId xmlns:p14="http://schemas.microsoft.com/office/powerpoint/2010/main" val="323727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11111E-6 L 0.12865 -0.0020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32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2.22222E-6 L 0.16537 -0.09908 C 0.19974 -0.12153 0.25157 -0.13334 0.30586 -0.13334 C 0.36771 -0.13334 0.41719 -0.12153 0.45157 -0.09908 L 0.61732 2.22222E-6 " pathEditMode="relative" rAng="0" ptsTypes="AAAAA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872" y="-666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22222E-6 L -0.16549 0.09884 C -0.19987 0.12129 -0.25156 0.13333 -0.30586 0.13333 C -0.36745 0.13333 -0.41693 0.12129 -0.4513 0.09884 L -0.61666 2.22222E-6 " pathEditMode="relative" rAng="0" ptsTypes="AAAAA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833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AB0C2-FB2B-D020-8056-8E05E2B32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E70F3A2-CBE3-9D20-943D-C635FF2B5FF6}"/>
              </a:ext>
            </a:extLst>
          </p:cNvPr>
          <p:cNvGrpSpPr/>
          <p:nvPr/>
        </p:nvGrpSpPr>
        <p:grpSpPr>
          <a:xfrm>
            <a:off x="193040" y="519112"/>
            <a:ext cx="1188720" cy="1828800"/>
            <a:chOff x="193040" y="519112"/>
            <a:chExt cx="1188720" cy="18288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ADB2E62-39C3-2A0B-EAC5-E3481E0D93C5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00232563-873A-4007-1AA4-E0CAE2657658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8C414BC-204B-8B3F-6FC9-55C9ED96EC86}"/>
              </a:ext>
            </a:extLst>
          </p:cNvPr>
          <p:cNvGrpSpPr/>
          <p:nvPr/>
        </p:nvGrpSpPr>
        <p:grpSpPr>
          <a:xfrm>
            <a:off x="10758168" y="519112"/>
            <a:ext cx="1188722" cy="1828800"/>
            <a:chOff x="1702342" y="519112"/>
            <a:chExt cx="1188722" cy="18288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EE64188-E0DD-DC0E-FC5D-913F40DDEF6D}"/>
                </a:ext>
              </a:extLst>
            </p:cNvPr>
            <p:cNvSpPr/>
            <p:nvPr/>
          </p:nvSpPr>
          <p:spPr>
            <a:xfrm>
              <a:off x="170234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3435E7C-87D8-627B-37EB-2C23D7A71B9E}"/>
                </a:ext>
              </a:extLst>
            </p:cNvPr>
            <p:cNvSpPr/>
            <p:nvPr/>
          </p:nvSpPr>
          <p:spPr>
            <a:xfrm>
              <a:off x="170234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58BCE85-A674-E599-B3E6-EB1982527013}"/>
              </a:ext>
            </a:extLst>
          </p:cNvPr>
          <p:cNvGrpSpPr/>
          <p:nvPr/>
        </p:nvGrpSpPr>
        <p:grpSpPr>
          <a:xfrm>
            <a:off x="3211648" y="519112"/>
            <a:ext cx="1192617" cy="1828800"/>
            <a:chOff x="3211648" y="519112"/>
            <a:chExt cx="1192617" cy="1828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DD73F26-45DA-2B8C-92B0-9522EA8252C9}"/>
                </a:ext>
              </a:extLst>
            </p:cNvPr>
            <p:cNvSpPr/>
            <p:nvPr/>
          </p:nvSpPr>
          <p:spPr>
            <a:xfrm>
              <a:off x="3211648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3CC98CDA-D036-8C87-B249-567C69A076B2}"/>
                </a:ext>
              </a:extLst>
            </p:cNvPr>
            <p:cNvSpPr/>
            <p:nvPr/>
          </p:nvSpPr>
          <p:spPr>
            <a:xfrm>
              <a:off x="3215545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93F0EC6-6F91-319B-F35F-CAD8397BC76B}"/>
              </a:ext>
            </a:extLst>
          </p:cNvPr>
          <p:cNvGrpSpPr/>
          <p:nvPr/>
        </p:nvGrpSpPr>
        <p:grpSpPr>
          <a:xfrm>
            <a:off x="4720952" y="519112"/>
            <a:ext cx="1192617" cy="1828800"/>
            <a:chOff x="4720952" y="519112"/>
            <a:chExt cx="1192617" cy="18288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5E14A22-B04B-E4A7-4994-6BC7416366B1}"/>
                </a:ext>
              </a:extLst>
            </p:cNvPr>
            <p:cNvSpPr/>
            <p:nvPr/>
          </p:nvSpPr>
          <p:spPr>
            <a:xfrm>
              <a:off x="472095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8A816C7-1B51-94B2-059B-95E203075369}"/>
                </a:ext>
              </a:extLst>
            </p:cNvPr>
            <p:cNvSpPr/>
            <p:nvPr/>
          </p:nvSpPr>
          <p:spPr>
            <a:xfrm>
              <a:off x="472484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CE4C95A-C783-A2CF-0185-DA78D462997E}"/>
              </a:ext>
            </a:extLst>
          </p:cNvPr>
          <p:cNvGrpSpPr/>
          <p:nvPr/>
        </p:nvGrpSpPr>
        <p:grpSpPr>
          <a:xfrm>
            <a:off x="6226359" y="519112"/>
            <a:ext cx="1192617" cy="1828800"/>
            <a:chOff x="6226359" y="519112"/>
            <a:chExt cx="1192617" cy="18288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A77996B-44D9-9E93-5F29-566BDEC427F8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79EB0B7-4380-856B-00F6-35FE65794DAE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F68BF3D-5E30-30CD-0E6D-6423FD4A6FC2}"/>
              </a:ext>
            </a:extLst>
          </p:cNvPr>
          <p:cNvGrpSpPr/>
          <p:nvPr/>
        </p:nvGrpSpPr>
        <p:grpSpPr>
          <a:xfrm>
            <a:off x="7739560" y="519112"/>
            <a:ext cx="1188720" cy="1828800"/>
            <a:chOff x="7739560" y="519112"/>
            <a:chExt cx="1188720" cy="18288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3EE572C2-3817-5CC3-7B13-D4338E2DC03B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E3A5AC86-B3A8-2DB7-5330-615D1FBAE3FB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3CEEAE2-D4E2-FE6D-669F-878607F7D4CD}"/>
              </a:ext>
            </a:extLst>
          </p:cNvPr>
          <p:cNvGrpSpPr/>
          <p:nvPr/>
        </p:nvGrpSpPr>
        <p:grpSpPr>
          <a:xfrm>
            <a:off x="9248864" y="519112"/>
            <a:ext cx="1188720" cy="1828800"/>
            <a:chOff x="10758170" y="519112"/>
            <a:chExt cx="1188720" cy="18288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A2AE69BC-C15A-FCA8-7160-4BDED997F3F3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809CC1F9-D892-CE30-59AB-CE1329F90958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51978F0-DD8C-BE53-89C9-40A02F1EA683}"/>
              </a:ext>
            </a:extLst>
          </p:cNvPr>
          <p:cNvGrpSpPr/>
          <p:nvPr/>
        </p:nvGrpSpPr>
        <p:grpSpPr>
          <a:xfrm>
            <a:off x="1694550" y="519112"/>
            <a:ext cx="1188720" cy="1828800"/>
            <a:chOff x="9248864" y="519112"/>
            <a:chExt cx="1188720" cy="18288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903C97B-4F34-8D8E-3112-28DAECFBBD25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7BF487FB-E100-26A6-2C22-BE7A528A82A5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A7F3E72-E25D-3770-2258-7315270F8403}"/>
              </a:ext>
            </a:extLst>
          </p:cNvPr>
          <p:cNvGrpSpPr/>
          <p:nvPr/>
        </p:nvGrpSpPr>
        <p:grpSpPr>
          <a:xfrm>
            <a:off x="10777" y="2524452"/>
            <a:ext cx="1659429" cy="1809096"/>
            <a:chOff x="345564" y="2667000"/>
            <a:chExt cx="1659429" cy="1809096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CD83269-BE41-D29D-3F7B-A4A1CDA813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05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28FD00C-76C0-B27E-E7EF-60B95AE3F097}"/>
                </a:ext>
              </a:extLst>
            </p:cNvPr>
            <p:cNvSpPr txBox="1"/>
            <p:nvPr/>
          </p:nvSpPr>
          <p:spPr>
            <a:xfrm>
              <a:off x="345564" y="4014431"/>
              <a:ext cx="1659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i_max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EB92D89-6044-792A-A213-0A79CF3D8537}"/>
              </a:ext>
            </a:extLst>
          </p:cNvPr>
          <p:cNvGrpSpPr/>
          <p:nvPr/>
        </p:nvGrpSpPr>
        <p:grpSpPr>
          <a:xfrm>
            <a:off x="1827886" y="2557731"/>
            <a:ext cx="922047" cy="1314152"/>
            <a:chOff x="1676191" y="2667000"/>
            <a:chExt cx="922047" cy="131415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AFD6DB4-31D4-27D1-6889-33344A965C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7214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669E707-B744-A0EE-1DB1-AE9F3F609303}"/>
                </a:ext>
              </a:extLst>
            </p:cNvPr>
            <p:cNvSpPr txBox="1"/>
            <p:nvPr/>
          </p:nvSpPr>
          <p:spPr>
            <a:xfrm>
              <a:off x="1676191" y="3519487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9CC72D8-3D4F-F847-0058-390FD429BC26}"/>
              </a:ext>
            </a:extLst>
          </p:cNvPr>
          <p:cNvSpPr/>
          <p:nvPr/>
        </p:nvSpPr>
        <p:spPr>
          <a:xfrm>
            <a:off x="437057" y="4629150"/>
            <a:ext cx="7302503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Selection sort</a:t>
            </a:r>
          </a:p>
        </p:txBody>
      </p:sp>
    </p:spTree>
    <p:extLst>
      <p:ext uri="{BB962C8B-B14F-4D97-AF65-F5344CB8AC3E}">
        <p14:creationId xmlns:p14="http://schemas.microsoft.com/office/powerpoint/2010/main" val="192600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 L 0.12865 -0.0020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32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348F5-9E13-25BF-B07C-FF009AE75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BD803D9-FFF7-0570-6CE3-595A1FDBCF87}"/>
              </a:ext>
            </a:extLst>
          </p:cNvPr>
          <p:cNvGrpSpPr/>
          <p:nvPr/>
        </p:nvGrpSpPr>
        <p:grpSpPr>
          <a:xfrm>
            <a:off x="193040" y="519112"/>
            <a:ext cx="1188720" cy="1828800"/>
            <a:chOff x="193040" y="519112"/>
            <a:chExt cx="1188720" cy="18288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5AB4681-769A-3DC3-5F96-FC39143E11F5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DC5FEC21-7F7B-F98E-D6E5-A5F30E591224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C9F801C-339D-BE19-D30D-4D312C0F0AD5}"/>
              </a:ext>
            </a:extLst>
          </p:cNvPr>
          <p:cNvGrpSpPr/>
          <p:nvPr/>
        </p:nvGrpSpPr>
        <p:grpSpPr>
          <a:xfrm>
            <a:off x="10758168" y="519112"/>
            <a:ext cx="1188722" cy="1828800"/>
            <a:chOff x="1702342" y="519112"/>
            <a:chExt cx="1188722" cy="18288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0532472-1ECB-2803-D406-87423F230314}"/>
                </a:ext>
              </a:extLst>
            </p:cNvPr>
            <p:cNvSpPr/>
            <p:nvPr/>
          </p:nvSpPr>
          <p:spPr>
            <a:xfrm>
              <a:off x="170234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4355462C-2671-5E57-2D1F-95394B301B97}"/>
                </a:ext>
              </a:extLst>
            </p:cNvPr>
            <p:cNvSpPr/>
            <p:nvPr/>
          </p:nvSpPr>
          <p:spPr>
            <a:xfrm>
              <a:off x="170234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89B2CEF-26FA-E395-B9FD-348BA52DC6C9}"/>
              </a:ext>
            </a:extLst>
          </p:cNvPr>
          <p:cNvGrpSpPr/>
          <p:nvPr/>
        </p:nvGrpSpPr>
        <p:grpSpPr>
          <a:xfrm>
            <a:off x="3211648" y="519112"/>
            <a:ext cx="1192617" cy="1828800"/>
            <a:chOff x="3211648" y="519112"/>
            <a:chExt cx="1192617" cy="1828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8FCDC02-0B5D-DF1A-6A2C-17C16257A56A}"/>
                </a:ext>
              </a:extLst>
            </p:cNvPr>
            <p:cNvSpPr/>
            <p:nvPr/>
          </p:nvSpPr>
          <p:spPr>
            <a:xfrm>
              <a:off x="3211648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A8FB45A-3175-0A88-A4A3-7DBA56C360F6}"/>
                </a:ext>
              </a:extLst>
            </p:cNvPr>
            <p:cNvSpPr/>
            <p:nvPr/>
          </p:nvSpPr>
          <p:spPr>
            <a:xfrm>
              <a:off x="3215545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11182FF-AC7D-78F2-4D93-C8A936D715C2}"/>
              </a:ext>
            </a:extLst>
          </p:cNvPr>
          <p:cNvGrpSpPr/>
          <p:nvPr/>
        </p:nvGrpSpPr>
        <p:grpSpPr>
          <a:xfrm>
            <a:off x="4720952" y="519112"/>
            <a:ext cx="1192617" cy="1828800"/>
            <a:chOff x="4720952" y="519112"/>
            <a:chExt cx="1192617" cy="18288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2944ED3-135E-E42C-8C64-EF5DBE379FA0}"/>
                </a:ext>
              </a:extLst>
            </p:cNvPr>
            <p:cNvSpPr/>
            <p:nvPr/>
          </p:nvSpPr>
          <p:spPr>
            <a:xfrm>
              <a:off x="472095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564309A5-EF9E-7CEA-BB2C-6CF9DDC00167}"/>
                </a:ext>
              </a:extLst>
            </p:cNvPr>
            <p:cNvSpPr/>
            <p:nvPr/>
          </p:nvSpPr>
          <p:spPr>
            <a:xfrm>
              <a:off x="472484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CBE3DCE-6809-99B2-093C-FD5B301F9E3A}"/>
              </a:ext>
            </a:extLst>
          </p:cNvPr>
          <p:cNvGrpSpPr/>
          <p:nvPr/>
        </p:nvGrpSpPr>
        <p:grpSpPr>
          <a:xfrm>
            <a:off x="6226359" y="519112"/>
            <a:ext cx="1192617" cy="1828800"/>
            <a:chOff x="6226359" y="519112"/>
            <a:chExt cx="1192617" cy="18288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9EFF03A-E88F-47B4-8BDF-1E2169384751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A3EAAA7-1942-EA15-4D2B-517F9530FB92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9659E9D-DE23-56CF-30F7-28D26A28FD79}"/>
              </a:ext>
            </a:extLst>
          </p:cNvPr>
          <p:cNvGrpSpPr/>
          <p:nvPr/>
        </p:nvGrpSpPr>
        <p:grpSpPr>
          <a:xfrm>
            <a:off x="7739560" y="519112"/>
            <a:ext cx="1188720" cy="1828800"/>
            <a:chOff x="7739560" y="519112"/>
            <a:chExt cx="1188720" cy="18288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95A99D7-5999-2005-AE8E-7F576B6D071D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82B98136-CBAC-3064-C107-80F711D84E29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979EB2-285E-4672-A8A9-FAEEBBE83331}"/>
              </a:ext>
            </a:extLst>
          </p:cNvPr>
          <p:cNvGrpSpPr/>
          <p:nvPr/>
        </p:nvGrpSpPr>
        <p:grpSpPr>
          <a:xfrm>
            <a:off x="9248864" y="519112"/>
            <a:ext cx="1188720" cy="1828800"/>
            <a:chOff x="10758170" y="519112"/>
            <a:chExt cx="1188720" cy="18288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2C66EFB-55CB-51E3-6733-C4E6A0F3FD86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32DDC48B-8781-23E1-CCC6-A181B82AF51A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6F3C86-A1CE-4ACA-AA23-91E08C4773C9}"/>
              </a:ext>
            </a:extLst>
          </p:cNvPr>
          <p:cNvGrpSpPr/>
          <p:nvPr/>
        </p:nvGrpSpPr>
        <p:grpSpPr>
          <a:xfrm>
            <a:off x="1694550" y="519112"/>
            <a:ext cx="1188720" cy="1828800"/>
            <a:chOff x="9248864" y="519112"/>
            <a:chExt cx="1188720" cy="18288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ECAC892-F53C-FCD2-F618-FE7E7B2F4177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C59CA87F-96D0-80A8-E979-761FDB3FE877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52691D-F78A-58F6-02A6-7D0A8CEE1EEA}"/>
              </a:ext>
            </a:extLst>
          </p:cNvPr>
          <p:cNvGrpSpPr/>
          <p:nvPr/>
        </p:nvGrpSpPr>
        <p:grpSpPr>
          <a:xfrm>
            <a:off x="10777" y="2524452"/>
            <a:ext cx="1659429" cy="1809096"/>
            <a:chOff x="345564" y="2667000"/>
            <a:chExt cx="1659429" cy="1809096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6D69735-55D5-17BD-06A1-223E4D9E7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05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D86F08-4FB9-F566-F567-D172AE043F87}"/>
                </a:ext>
              </a:extLst>
            </p:cNvPr>
            <p:cNvSpPr txBox="1"/>
            <p:nvPr/>
          </p:nvSpPr>
          <p:spPr>
            <a:xfrm>
              <a:off x="345564" y="4014431"/>
              <a:ext cx="1659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i_max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C2345E8-ABED-1942-FD23-11D4D0F148A7}"/>
              </a:ext>
            </a:extLst>
          </p:cNvPr>
          <p:cNvGrpSpPr/>
          <p:nvPr/>
        </p:nvGrpSpPr>
        <p:grpSpPr>
          <a:xfrm>
            <a:off x="3344984" y="2643514"/>
            <a:ext cx="922047" cy="1314152"/>
            <a:chOff x="1676191" y="2667000"/>
            <a:chExt cx="922047" cy="131415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7EFA2F4-B903-04FC-94CE-537E3BB361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7214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D8625A9-9FE9-3653-945B-5F9A0DBEB734}"/>
                </a:ext>
              </a:extLst>
            </p:cNvPr>
            <p:cNvSpPr txBox="1"/>
            <p:nvPr/>
          </p:nvSpPr>
          <p:spPr>
            <a:xfrm>
              <a:off x="1676191" y="3519487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61F16FE-5FC6-F624-CE34-57658C54105F}"/>
              </a:ext>
            </a:extLst>
          </p:cNvPr>
          <p:cNvSpPr/>
          <p:nvPr/>
        </p:nvSpPr>
        <p:spPr>
          <a:xfrm>
            <a:off x="437057" y="4629150"/>
            <a:ext cx="7302503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Selection sort</a:t>
            </a:r>
          </a:p>
        </p:txBody>
      </p:sp>
    </p:spTree>
    <p:extLst>
      <p:ext uri="{BB962C8B-B14F-4D97-AF65-F5344CB8AC3E}">
        <p14:creationId xmlns:p14="http://schemas.microsoft.com/office/powerpoint/2010/main" val="4156223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 L 0.12865 -0.0020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32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 L 0.36992 0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8ADFF-A90D-F207-5580-E31C5198B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7951FFE-252A-D80A-0F73-96744B4CA62A}"/>
              </a:ext>
            </a:extLst>
          </p:cNvPr>
          <p:cNvGrpSpPr/>
          <p:nvPr/>
        </p:nvGrpSpPr>
        <p:grpSpPr>
          <a:xfrm>
            <a:off x="193040" y="519112"/>
            <a:ext cx="1188720" cy="1828800"/>
            <a:chOff x="193040" y="519112"/>
            <a:chExt cx="1188720" cy="18288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975A7E5-62E3-3C2D-AB1F-61850A4EC81D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3DFB781-697C-7602-86F8-0FF71E223B60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EA08A61-93B8-1DFC-165F-95D7823BC35D}"/>
              </a:ext>
            </a:extLst>
          </p:cNvPr>
          <p:cNvGrpSpPr/>
          <p:nvPr/>
        </p:nvGrpSpPr>
        <p:grpSpPr>
          <a:xfrm>
            <a:off x="10758168" y="519112"/>
            <a:ext cx="1188722" cy="1828800"/>
            <a:chOff x="1702342" y="519112"/>
            <a:chExt cx="1188722" cy="18288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1FEE2F5-BE89-F5F9-1470-8F3109CED3C5}"/>
                </a:ext>
              </a:extLst>
            </p:cNvPr>
            <p:cNvSpPr/>
            <p:nvPr/>
          </p:nvSpPr>
          <p:spPr>
            <a:xfrm>
              <a:off x="170234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835DF9F0-6234-75AC-61E5-758BCAE9E616}"/>
                </a:ext>
              </a:extLst>
            </p:cNvPr>
            <p:cNvSpPr/>
            <p:nvPr/>
          </p:nvSpPr>
          <p:spPr>
            <a:xfrm>
              <a:off x="170234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FFDC6C8-2FBB-F250-60DF-39254B42A7CF}"/>
              </a:ext>
            </a:extLst>
          </p:cNvPr>
          <p:cNvGrpSpPr/>
          <p:nvPr/>
        </p:nvGrpSpPr>
        <p:grpSpPr>
          <a:xfrm>
            <a:off x="3211648" y="519112"/>
            <a:ext cx="1192617" cy="1828800"/>
            <a:chOff x="3211648" y="519112"/>
            <a:chExt cx="1192617" cy="1828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259D776-5BBE-1EE9-F91B-DF29785390FD}"/>
                </a:ext>
              </a:extLst>
            </p:cNvPr>
            <p:cNvSpPr/>
            <p:nvPr/>
          </p:nvSpPr>
          <p:spPr>
            <a:xfrm>
              <a:off x="3211648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037A813-A531-81DD-7B04-1B2873DDAED3}"/>
                </a:ext>
              </a:extLst>
            </p:cNvPr>
            <p:cNvSpPr/>
            <p:nvPr/>
          </p:nvSpPr>
          <p:spPr>
            <a:xfrm>
              <a:off x="3215545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FF01AFB-9825-AF8B-E95C-0ADB46D62DA7}"/>
              </a:ext>
            </a:extLst>
          </p:cNvPr>
          <p:cNvGrpSpPr/>
          <p:nvPr/>
        </p:nvGrpSpPr>
        <p:grpSpPr>
          <a:xfrm>
            <a:off x="4720952" y="519112"/>
            <a:ext cx="1192617" cy="1828800"/>
            <a:chOff x="4720952" y="519112"/>
            <a:chExt cx="1192617" cy="18288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04BC8F6-5902-4D94-50DD-279972F53AD7}"/>
                </a:ext>
              </a:extLst>
            </p:cNvPr>
            <p:cNvSpPr/>
            <p:nvPr/>
          </p:nvSpPr>
          <p:spPr>
            <a:xfrm>
              <a:off x="472095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A87B93A-7635-E5AB-CD9A-A5147BFEE1DD}"/>
                </a:ext>
              </a:extLst>
            </p:cNvPr>
            <p:cNvSpPr/>
            <p:nvPr/>
          </p:nvSpPr>
          <p:spPr>
            <a:xfrm>
              <a:off x="472484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97C02BC-BF68-8568-63F3-ADC8072F5EBD}"/>
              </a:ext>
            </a:extLst>
          </p:cNvPr>
          <p:cNvGrpSpPr/>
          <p:nvPr/>
        </p:nvGrpSpPr>
        <p:grpSpPr>
          <a:xfrm>
            <a:off x="6226359" y="519112"/>
            <a:ext cx="1192617" cy="1828800"/>
            <a:chOff x="6226359" y="519112"/>
            <a:chExt cx="1192617" cy="18288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E092A42-133C-07E1-5E67-BBB1CE711EE8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AA69A0B-3C1A-B066-8563-79D436B62EE6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8375B0-08CD-DEFE-7523-7CB3663C6581}"/>
              </a:ext>
            </a:extLst>
          </p:cNvPr>
          <p:cNvGrpSpPr/>
          <p:nvPr/>
        </p:nvGrpSpPr>
        <p:grpSpPr>
          <a:xfrm>
            <a:off x="7739560" y="519112"/>
            <a:ext cx="1188720" cy="1828800"/>
            <a:chOff x="7739560" y="519112"/>
            <a:chExt cx="1188720" cy="18288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C10E2F3-5BCF-987E-0F4C-D305BE8E6F92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B73EF396-6EB0-F56E-4736-F1104AFC86D5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519114B-F1BE-96D4-3DF6-2B292A8D2608}"/>
              </a:ext>
            </a:extLst>
          </p:cNvPr>
          <p:cNvGrpSpPr/>
          <p:nvPr/>
        </p:nvGrpSpPr>
        <p:grpSpPr>
          <a:xfrm>
            <a:off x="9248864" y="519112"/>
            <a:ext cx="1188720" cy="1828800"/>
            <a:chOff x="10758170" y="519112"/>
            <a:chExt cx="1188720" cy="18288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CB238F1-C558-B6D4-C6EA-C05D89B9258B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6FF37B42-0EB4-7D20-7FB7-7A1D4167DC2B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D3EA0C-2088-687A-C7BD-7045183A311C}"/>
              </a:ext>
            </a:extLst>
          </p:cNvPr>
          <p:cNvGrpSpPr/>
          <p:nvPr/>
        </p:nvGrpSpPr>
        <p:grpSpPr>
          <a:xfrm>
            <a:off x="1694550" y="519112"/>
            <a:ext cx="1188720" cy="1828800"/>
            <a:chOff x="9248864" y="519112"/>
            <a:chExt cx="1188720" cy="18288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A48A3A1-2431-194F-BE6B-95C964F24164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E6E84FF4-38E5-384B-CECB-529DC8850BE6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715558-C8BE-7032-3099-8B20D81751FF}"/>
              </a:ext>
            </a:extLst>
          </p:cNvPr>
          <p:cNvGrpSpPr/>
          <p:nvPr/>
        </p:nvGrpSpPr>
        <p:grpSpPr>
          <a:xfrm>
            <a:off x="4575433" y="2524452"/>
            <a:ext cx="1659429" cy="1809096"/>
            <a:chOff x="345564" y="2667000"/>
            <a:chExt cx="1659429" cy="1809096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71EAC0F-EDE6-1F71-66AA-F55720C8AB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05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94E26C-67C8-4899-780D-B7DE0DB8777F}"/>
                </a:ext>
              </a:extLst>
            </p:cNvPr>
            <p:cNvSpPr txBox="1"/>
            <p:nvPr/>
          </p:nvSpPr>
          <p:spPr>
            <a:xfrm>
              <a:off x="345564" y="4014431"/>
              <a:ext cx="1659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i_max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6B36FDD-6E66-709E-6DA5-1B0E9DBABA21}"/>
              </a:ext>
            </a:extLst>
          </p:cNvPr>
          <p:cNvGrpSpPr/>
          <p:nvPr/>
        </p:nvGrpSpPr>
        <p:grpSpPr>
          <a:xfrm>
            <a:off x="4854288" y="2696378"/>
            <a:ext cx="922047" cy="1314152"/>
            <a:chOff x="1676191" y="2667000"/>
            <a:chExt cx="922047" cy="131415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B7F0D59-069F-0758-F9F6-557E933D3B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7214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74FDD1-FEF1-D788-0B0F-CC9FE6CB02BB}"/>
                </a:ext>
              </a:extLst>
            </p:cNvPr>
            <p:cNvSpPr txBox="1"/>
            <p:nvPr/>
          </p:nvSpPr>
          <p:spPr>
            <a:xfrm>
              <a:off x="1676191" y="3519487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8F1F372-3888-AF5C-1578-7135432C0E94}"/>
              </a:ext>
            </a:extLst>
          </p:cNvPr>
          <p:cNvSpPr/>
          <p:nvPr/>
        </p:nvSpPr>
        <p:spPr>
          <a:xfrm>
            <a:off x="437057" y="4629150"/>
            <a:ext cx="7302503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Selection sort</a:t>
            </a:r>
          </a:p>
        </p:txBody>
      </p:sp>
    </p:spTree>
    <p:extLst>
      <p:ext uri="{BB962C8B-B14F-4D97-AF65-F5344CB8AC3E}">
        <p14:creationId xmlns:p14="http://schemas.microsoft.com/office/powerpoint/2010/main" val="306858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11111E-6 L 0.12864 -0.0020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32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22222E-6 L 0.03347 -0.09908 C 0.0405 -0.12153 0.05092 -0.13334 0.06198 -0.13334 C 0.07448 -0.13334 0.08451 -0.12153 0.09154 -0.09908 L 0.12514 2.22222E-6 " pathEditMode="relative" rAng="0" ptsTypes="AAAAA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-666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22222E-6 L -0.03321 0.09884 C -0.04011 0.12129 -0.05052 0.13333 -0.06133 0.13333 C -0.0737 0.13333 -0.0836 0.12129 -0.0905 0.09884 L -0.12357 2.22222E-6 " pathEditMode="relative" rAng="0" ptsTypes="AAAAA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85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7CBFD-4126-557F-4E29-57ED840F1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101026B-D498-04C8-235C-BA6B702A92BB}"/>
              </a:ext>
            </a:extLst>
          </p:cNvPr>
          <p:cNvGrpSpPr/>
          <p:nvPr/>
        </p:nvGrpSpPr>
        <p:grpSpPr>
          <a:xfrm>
            <a:off x="193040" y="519112"/>
            <a:ext cx="1188720" cy="1828800"/>
            <a:chOff x="193040" y="519112"/>
            <a:chExt cx="1188720" cy="18288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97DCA6D-F005-7EF6-9D9F-FE4D69FC0837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0559FDCB-25BE-1EC9-1CC7-E68DE2D9F537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A5BCF8A-8E46-66E7-6FB9-7B66E279D247}"/>
              </a:ext>
            </a:extLst>
          </p:cNvPr>
          <p:cNvGrpSpPr/>
          <p:nvPr/>
        </p:nvGrpSpPr>
        <p:grpSpPr>
          <a:xfrm>
            <a:off x="10758168" y="519112"/>
            <a:ext cx="1188722" cy="1828800"/>
            <a:chOff x="1702342" y="519112"/>
            <a:chExt cx="1188722" cy="18288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DAEC664-1BA0-C96B-302C-24F12029D56D}"/>
                </a:ext>
              </a:extLst>
            </p:cNvPr>
            <p:cNvSpPr/>
            <p:nvPr/>
          </p:nvSpPr>
          <p:spPr>
            <a:xfrm>
              <a:off x="170234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330D56E-C375-63AF-FF0A-5F1F79160D8A}"/>
                </a:ext>
              </a:extLst>
            </p:cNvPr>
            <p:cNvSpPr/>
            <p:nvPr/>
          </p:nvSpPr>
          <p:spPr>
            <a:xfrm>
              <a:off x="170234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C5B2797-6872-556D-FF7F-99B7AA406DF9}"/>
              </a:ext>
            </a:extLst>
          </p:cNvPr>
          <p:cNvGrpSpPr/>
          <p:nvPr/>
        </p:nvGrpSpPr>
        <p:grpSpPr>
          <a:xfrm>
            <a:off x="3211648" y="519112"/>
            <a:ext cx="1192617" cy="1828800"/>
            <a:chOff x="3211648" y="519112"/>
            <a:chExt cx="1192617" cy="1828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D8AE5D05-E276-7B9F-F0E9-0551248ED0D5}"/>
                </a:ext>
              </a:extLst>
            </p:cNvPr>
            <p:cNvSpPr/>
            <p:nvPr/>
          </p:nvSpPr>
          <p:spPr>
            <a:xfrm>
              <a:off x="3211648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721C384-8218-C0FB-FA49-D6E16C5642BB}"/>
                </a:ext>
              </a:extLst>
            </p:cNvPr>
            <p:cNvSpPr/>
            <p:nvPr/>
          </p:nvSpPr>
          <p:spPr>
            <a:xfrm>
              <a:off x="3215545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94540C8-14C1-0E46-FF8A-568076194C30}"/>
              </a:ext>
            </a:extLst>
          </p:cNvPr>
          <p:cNvGrpSpPr/>
          <p:nvPr/>
        </p:nvGrpSpPr>
        <p:grpSpPr>
          <a:xfrm>
            <a:off x="6230254" y="519112"/>
            <a:ext cx="1192617" cy="1828800"/>
            <a:chOff x="4720952" y="519112"/>
            <a:chExt cx="1192617" cy="18288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FC547F7-FC33-A3B2-6F5B-0C8F5EEBA172}"/>
                </a:ext>
              </a:extLst>
            </p:cNvPr>
            <p:cNvSpPr/>
            <p:nvPr/>
          </p:nvSpPr>
          <p:spPr>
            <a:xfrm>
              <a:off x="472095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A213F36-F496-C125-A2BA-A0194F80FCEC}"/>
                </a:ext>
              </a:extLst>
            </p:cNvPr>
            <p:cNvSpPr/>
            <p:nvPr/>
          </p:nvSpPr>
          <p:spPr>
            <a:xfrm>
              <a:off x="472484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03F4286-225E-45BD-19CC-7ECFF907474E}"/>
              </a:ext>
            </a:extLst>
          </p:cNvPr>
          <p:cNvGrpSpPr/>
          <p:nvPr/>
        </p:nvGrpSpPr>
        <p:grpSpPr>
          <a:xfrm>
            <a:off x="4717054" y="519112"/>
            <a:ext cx="1192617" cy="1828800"/>
            <a:chOff x="6226359" y="519112"/>
            <a:chExt cx="1192617" cy="18288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5F24039-E9C4-AE1E-D5BB-298B3EF734DC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BD384B3F-E839-F259-2281-7C8C3F035659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796A31C-FF15-CA44-F5E8-E82DA337F658}"/>
              </a:ext>
            </a:extLst>
          </p:cNvPr>
          <p:cNvGrpSpPr/>
          <p:nvPr/>
        </p:nvGrpSpPr>
        <p:grpSpPr>
          <a:xfrm>
            <a:off x="7739560" y="519112"/>
            <a:ext cx="1188720" cy="1828800"/>
            <a:chOff x="7739560" y="519112"/>
            <a:chExt cx="1188720" cy="18288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8D441D74-C69A-71B4-F286-47A5350D082A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89CF9F17-E857-1951-FCB7-48CAC9588E8E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784397E-E94A-EFDF-6C81-F401A21834AC}"/>
              </a:ext>
            </a:extLst>
          </p:cNvPr>
          <p:cNvGrpSpPr/>
          <p:nvPr/>
        </p:nvGrpSpPr>
        <p:grpSpPr>
          <a:xfrm>
            <a:off x="9248864" y="519112"/>
            <a:ext cx="1188720" cy="1828800"/>
            <a:chOff x="10758170" y="519112"/>
            <a:chExt cx="1188720" cy="18288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7927641-37DB-2337-D8EA-79791AD4EEEC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E6B6A158-2852-F5A3-8C87-D5726C987FB8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9EAC80-5988-1BAD-DC10-2D30DFFE1645}"/>
              </a:ext>
            </a:extLst>
          </p:cNvPr>
          <p:cNvGrpSpPr/>
          <p:nvPr/>
        </p:nvGrpSpPr>
        <p:grpSpPr>
          <a:xfrm>
            <a:off x="1694550" y="519112"/>
            <a:ext cx="1188720" cy="1828800"/>
            <a:chOff x="9248864" y="519112"/>
            <a:chExt cx="1188720" cy="18288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C344EE7-7C6E-0690-E4FC-B946EE1E47AA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2F98098-D5DC-B2C1-3D27-3E80E47578F2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8EFB29C-867D-DDA0-4F5E-E33AC4535289}"/>
              </a:ext>
            </a:extLst>
          </p:cNvPr>
          <p:cNvGrpSpPr/>
          <p:nvPr/>
        </p:nvGrpSpPr>
        <p:grpSpPr>
          <a:xfrm>
            <a:off x="65976" y="2399020"/>
            <a:ext cx="1659429" cy="1809096"/>
            <a:chOff x="345564" y="2667000"/>
            <a:chExt cx="1659429" cy="1809096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515BAA8-ACE1-3375-2059-5E7F786126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05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D14D43C-ED51-A5EE-0BB1-822B20FA8A38}"/>
                </a:ext>
              </a:extLst>
            </p:cNvPr>
            <p:cNvSpPr txBox="1"/>
            <p:nvPr/>
          </p:nvSpPr>
          <p:spPr>
            <a:xfrm>
              <a:off x="345564" y="4014431"/>
              <a:ext cx="1659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i_max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46572C-8190-9343-F9DE-AE40632D692D}"/>
              </a:ext>
            </a:extLst>
          </p:cNvPr>
          <p:cNvGrpSpPr/>
          <p:nvPr/>
        </p:nvGrpSpPr>
        <p:grpSpPr>
          <a:xfrm>
            <a:off x="1827886" y="2663131"/>
            <a:ext cx="922047" cy="1314152"/>
            <a:chOff x="1676191" y="2667000"/>
            <a:chExt cx="922047" cy="131415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C095D29-2A08-08D8-15F8-233A8F14B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7214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5EFCB4-12CE-7EAF-00AE-F90E4316A686}"/>
                </a:ext>
              </a:extLst>
            </p:cNvPr>
            <p:cNvSpPr txBox="1"/>
            <p:nvPr/>
          </p:nvSpPr>
          <p:spPr>
            <a:xfrm>
              <a:off x="1676191" y="3519487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E2665BB-55BA-1F4A-8D90-0C6571C08F65}"/>
              </a:ext>
            </a:extLst>
          </p:cNvPr>
          <p:cNvSpPr/>
          <p:nvPr/>
        </p:nvSpPr>
        <p:spPr>
          <a:xfrm>
            <a:off x="437057" y="4629150"/>
            <a:ext cx="7302503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Selection sort</a:t>
            </a:r>
          </a:p>
        </p:txBody>
      </p:sp>
    </p:spTree>
    <p:extLst>
      <p:ext uri="{BB962C8B-B14F-4D97-AF65-F5344CB8AC3E}">
        <p14:creationId xmlns:p14="http://schemas.microsoft.com/office/powerpoint/2010/main" val="74275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22222E-6 L 0.12734 0.0032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67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01DBA-3910-40AF-0B6F-59CAC8C65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7978B14-6857-A4FC-04E4-FDD79D543D37}"/>
              </a:ext>
            </a:extLst>
          </p:cNvPr>
          <p:cNvGrpSpPr/>
          <p:nvPr/>
        </p:nvGrpSpPr>
        <p:grpSpPr>
          <a:xfrm>
            <a:off x="193040" y="519112"/>
            <a:ext cx="1188720" cy="1828800"/>
            <a:chOff x="193040" y="519112"/>
            <a:chExt cx="1188720" cy="18288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5EC816D-11CD-8212-1285-410A6497D62A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EA5D419-15E9-03B1-1F8F-7604F7CBBCDB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B0101F8-5F4F-6ED8-682F-5066B5A651DD}"/>
              </a:ext>
            </a:extLst>
          </p:cNvPr>
          <p:cNvGrpSpPr/>
          <p:nvPr/>
        </p:nvGrpSpPr>
        <p:grpSpPr>
          <a:xfrm>
            <a:off x="10758168" y="519112"/>
            <a:ext cx="1188722" cy="1828800"/>
            <a:chOff x="1702342" y="519112"/>
            <a:chExt cx="1188722" cy="18288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C1B9BD6-739D-E0AD-5368-2B38A58005CA}"/>
                </a:ext>
              </a:extLst>
            </p:cNvPr>
            <p:cNvSpPr/>
            <p:nvPr/>
          </p:nvSpPr>
          <p:spPr>
            <a:xfrm>
              <a:off x="170234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1C16091-A3D8-0DE0-AA83-11B8E1EE922C}"/>
                </a:ext>
              </a:extLst>
            </p:cNvPr>
            <p:cNvSpPr/>
            <p:nvPr/>
          </p:nvSpPr>
          <p:spPr>
            <a:xfrm>
              <a:off x="170234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4CBDC7C-AB2E-F349-8EE3-B5D775E9D335}"/>
              </a:ext>
            </a:extLst>
          </p:cNvPr>
          <p:cNvGrpSpPr/>
          <p:nvPr/>
        </p:nvGrpSpPr>
        <p:grpSpPr>
          <a:xfrm>
            <a:off x="3211648" y="519112"/>
            <a:ext cx="1192617" cy="1828800"/>
            <a:chOff x="3211648" y="519112"/>
            <a:chExt cx="1192617" cy="1828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6E60ECE-B3A5-F9C4-5750-D94D4D8E6E79}"/>
                </a:ext>
              </a:extLst>
            </p:cNvPr>
            <p:cNvSpPr/>
            <p:nvPr/>
          </p:nvSpPr>
          <p:spPr>
            <a:xfrm>
              <a:off x="3211648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80C2595-F41F-E2D9-20B7-BB853C82285C}"/>
                </a:ext>
              </a:extLst>
            </p:cNvPr>
            <p:cNvSpPr/>
            <p:nvPr/>
          </p:nvSpPr>
          <p:spPr>
            <a:xfrm>
              <a:off x="3215545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B830CF2-50A6-B1A0-B1AB-FEF775B2C4B6}"/>
              </a:ext>
            </a:extLst>
          </p:cNvPr>
          <p:cNvGrpSpPr/>
          <p:nvPr/>
        </p:nvGrpSpPr>
        <p:grpSpPr>
          <a:xfrm>
            <a:off x="6230254" y="519112"/>
            <a:ext cx="1192617" cy="1828800"/>
            <a:chOff x="4720952" y="519112"/>
            <a:chExt cx="1192617" cy="18288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71FAC19-EDBA-4C61-FAD4-ED6CA651AFA4}"/>
                </a:ext>
              </a:extLst>
            </p:cNvPr>
            <p:cNvSpPr/>
            <p:nvPr/>
          </p:nvSpPr>
          <p:spPr>
            <a:xfrm>
              <a:off x="472095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17C78F43-6F9F-A716-C785-B24967FA74CB}"/>
                </a:ext>
              </a:extLst>
            </p:cNvPr>
            <p:cNvSpPr/>
            <p:nvPr/>
          </p:nvSpPr>
          <p:spPr>
            <a:xfrm>
              <a:off x="472484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184F2D2-9B2D-C613-9B8F-11B103D8B435}"/>
              </a:ext>
            </a:extLst>
          </p:cNvPr>
          <p:cNvGrpSpPr/>
          <p:nvPr/>
        </p:nvGrpSpPr>
        <p:grpSpPr>
          <a:xfrm>
            <a:off x="4717054" y="519112"/>
            <a:ext cx="1192617" cy="1828800"/>
            <a:chOff x="6226359" y="519112"/>
            <a:chExt cx="1192617" cy="18288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8B993A7-937C-321F-2DFE-58EB95C45790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A90A1BBD-A8BB-0571-FA48-E26FC959B7D6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DE736C6-7244-46AB-64EB-85F54565DC69}"/>
              </a:ext>
            </a:extLst>
          </p:cNvPr>
          <p:cNvGrpSpPr/>
          <p:nvPr/>
        </p:nvGrpSpPr>
        <p:grpSpPr>
          <a:xfrm>
            <a:off x="7739560" y="519112"/>
            <a:ext cx="1188720" cy="1828800"/>
            <a:chOff x="7739560" y="519112"/>
            <a:chExt cx="1188720" cy="18288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D1A0095D-81B2-C6FA-DBDB-55C9AD6CE6B9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16F13D7E-CF8D-725D-FA21-9AC9386D67FA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A5BA41-2209-2B8D-143B-67B20C9D4F54}"/>
              </a:ext>
            </a:extLst>
          </p:cNvPr>
          <p:cNvGrpSpPr/>
          <p:nvPr/>
        </p:nvGrpSpPr>
        <p:grpSpPr>
          <a:xfrm>
            <a:off x="9248864" y="519112"/>
            <a:ext cx="1188720" cy="1828800"/>
            <a:chOff x="10758170" y="519112"/>
            <a:chExt cx="1188720" cy="18288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105D413B-7984-1EB4-1397-54F2E59A6B8D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A59638C1-B109-EA7D-7AF9-E0652F9328D6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4A0C24-1B27-2235-9BE7-55F05DC4446A}"/>
              </a:ext>
            </a:extLst>
          </p:cNvPr>
          <p:cNvGrpSpPr/>
          <p:nvPr/>
        </p:nvGrpSpPr>
        <p:grpSpPr>
          <a:xfrm>
            <a:off x="1694550" y="519112"/>
            <a:ext cx="1188720" cy="1828800"/>
            <a:chOff x="9248864" y="519112"/>
            <a:chExt cx="1188720" cy="18288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F457036-E97D-6813-3FB3-7C6886D4F912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F7C29B26-92BB-9862-822B-A9C1365575A5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C10D8CB-68EB-B645-F0DC-1E23C0D75E00}"/>
              </a:ext>
            </a:extLst>
          </p:cNvPr>
          <p:cNvGrpSpPr/>
          <p:nvPr/>
        </p:nvGrpSpPr>
        <p:grpSpPr>
          <a:xfrm>
            <a:off x="65976" y="2399020"/>
            <a:ext cx="1659429" cy="1809096"/>
            <a:chOff x="345564" y="2667000"/>
            <a:chExt cx="1659429" cy="1809096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6400741-0688-22B7-52E9-E459282DB2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05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7AAEEC-27AC-103E-18F4-9F779E26796A}"/>
                </a:ext>
              </a:extLst>
            </p:cNvPr>
            <p:cNvSpPr txBox="1"/>
            <p:nvPr/>
          </p:nvSpPr>
          <p:spPr>
            <a:xfrm>
              <a:off x="345564" y="4014431"/>
              <a:ext cx="1659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i_max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C756187-B5D7-BDEC-6FBA-662D1E819FEE}"/>
              </a:ext>
            </a:extLst>
          </p:cNvPr>
          <p:cNvGrpSpPr/>
          <p:nvPr/>
        </p:nvGrpSpPr>
        <p:grpSpPr>
          <a:xfrm>
            <a:off x="3344984" y="2665720"/>
            <a:ext cx="922047" cy="1314152"/>
            <a:chOff x="1676191" y="2667000"/>
            <a:chExt cx="922047" cy="131415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A6C75D0-BAAA-0034-9F31-312F65908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7214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940451B-1B76-2E5D-4789-0CB1974202D8}"/>
                </a:ext>
              </a:extLst>
            </p:cNvPr>
            <p:cNvSpPr txBox="1"/>
            <p:nvPr/>
          </p:nvSpPr>
          <p:spPr>
            <a:xfrm>
              <a:off x="1676191" y="3519487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492DE51-9E35-9B65-6FD5-547C4BB489FF}"/>
              </a:ext>
            </a:extLst>
          </p:cNvPr>
          <p:cNvSpPr/>
          <p:nvPr/>
        </p:nvSpPr>
        <p:spPr>
          <a:xfrm>
            <a:off x="437057" y="4629150"/>
            <a:ext cx="7302503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Selection sort</a:t>
            </a:r>
          </a:p>
        </p:txBody>
      </p:sp>
    </p:spTree>
    <p:extLst>
      <p:ext uri="{BB962C8B-B14F-4D97-AF65-F5344CB8AC3E}">
        <p14:creationId xmlns:p14="http://schemas.microsoft.com/office/powerpoint/2010/main" val="175783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0.12734 0.0032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67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5 2.22222E-6 L 0.1013 -0.09884 C 0.12188 -0.1213 0.153 -0.13334 0.18555 -0.13334 C 0.22266 -0.13334 0.25235 -0.1213 0.27292 -0.09884 L 0.3724 2.22222E-6 " pathEditMode="relative" rAng="0" ptsTypes="AAAAA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16" y="-666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2.22222E-6 L -0.09792 0.09861 C -0.11849 0.12106 -0.14948 0.1331 -0.18217 0.1331 C -0.21888 0.1331 -0.24857 0.12106 -0.26915 0.09861 L -0.3681 2.22222E-6 " pathEditMode="relative" rAng="0" ptsTypes="AAAAA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64" y="6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475FE-1145-5DE2-8DF9-71BC661E3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8BDDEC0-898E-7F7A-9695-81701169F182}"/>
              </a:ext>
            </a:extLst>
          </p:cNvPr>
          <p:cNvGrpSpPr/>
          <p:nvPr/>
        </p:nvGrpSpPr>
        <p:grpSpPr>
          <a:xfrm>
            <a:off x="4717057" y="519112"/>
            <a:ext cx="1188720" cy="1828800"/>
            <a:chOff x="193040" y="519112"/>
            <a:chExt cx="1188720" cy="18288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D18EB37-D367-214D-9275-3A11F3F0E804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04AA868C-C263-5D84-AD70-696B605E1930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EFB9F22-37A3-DA4B-E0A4-FA34911140D4}"/>
              </a:ext>
            </a:extLst>
          </p:cNvPr>
          <p:cNvGrpSpPr/>
          <p:nvPr/>
        </p:nvGrpSpPr>
        <p:grpSpPr>
          <a:xfrm>
            <a:off x="10758168" y="519112"/>
            <a:ext cx="1188722" cy="1828800"/>
            <a:chOff x="1702342" y="519112"/>
            <a:chExt cx="1188722" cy="18288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078B117-C68B-F2C1-33D6-EA87500CF5CE}"/>
                </a:ext>
              </a:extLst>
            </p:cNvPr>
            <p:cNvSpPr/>
            <p:nvPr/>
          </p:nvSpPr>
          <p:spPr>
            <a:xfrm>
              <a:off x="170234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4427403-8BA9-FB00-BCCC-B3574F54029D}"/>
                </a:ext>
              </a:extLst>
            </p:cNvPr>
            <p:cNvSpPr/>
            <p:nvPr/>
          </p:nvSpPr>
          <p:spPr>
            <a:xfrm>
              <a:off x="170234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BA3D0D7-A03E-05CE-CEBD-6533F1543F06}"/>
              </a:ext>
            </a:extLst>
          </p:cNvPr>
          <p:cNvGrpSpPr/>
          <p:nvPr/>
        </p:nvGrpSpPr>
        <p:grpSpPr>
          <a:xfrm>
            <a:off x="3211648" y="519112"/>
            <a:ext cx="1192617" cy="1828800"/>
            <a:chOff x="3211648" y="519112"/>
            <a:chExt cx="1192617" cy="1828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DB266644-AA50-1D24-A634-0C82725613AB}"/>
                </a:ext>
              </a:extLst>
            </p:cNvPr>
            <p:cNvSpPr/>
            <p:nvPr/>
          </p:nvSpPr>
          <p:spPr>
            <a:xfrm>
              <a:off x="3211648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41670FC-257C-1F1D-BBEA-3F212ABF93B8}"/>
                </a:ext>
              </a:extLst>
            </p:cNvPr>
            <p:cNvSpPr/>
            <p:nvPr/>
          </p:nvSpPr>
          <p:spPr>
            <a:xfrm>
              <a:off x="3215545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33306EA-AE99-D498-E097-FC40445DFBF6}"/>
              </a:ext>
            </a:extLst>
          </p:cNvPr>
          <p:cNvGrpSpPr/>
          <p:nvPr/>
        </p:nvGrpSpPr>
        <p:grpSpPr>
          <a:xfrm>
            <a:off x="6230254" y="519112"/>
            <a:ext cx="1192617" cy="1828800"/>
            <a:chOff x="4720952" y="519112"/>
            <a:chExt cx="1192617" cy="18288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EF74269-335B-9F66-6B57-2566FE87BD8D}"/>
                </a:ext>
              </a:extLst>
            </p:cNvPr>
            <p:cNvSpPr/>
            <p:nvPr/>
          </p:nvSpPr>
          <p:spPr>
            <a:xfrm>
              <a:off x="472095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BF9C8D2-5153-F586-1F01-7980BF1A7F7C}"/>
                </a:ext>
              </a:extLst>
            </p:cNvPr>
            <p:cNvSpPr/>
            <p:nvPr/>
          </p:nvSpPr>
          <p:spPr>
            <a:xfrm>
              <a:off x="472484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33445CC-750C-6121-A1B5-AE395C86523E}"/>
              </a:ext>
            </a:extLst>
          </p:cNvPr>
          <p:cNvGrpSpPr/>
          <p:nvPr/>
        </p:nvGrpSpPr>
        <p:grpSpPr>
          <a:xfrm>
            <a:off x="248429" y="519112"/>
            <a:ext cx="1192617" cy="1828800"/>
            <a:chOff x="6226359" y="519112"/>
            <a:chExt cx="1192617" cy="18288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3EB7A7A-64F4-C43D-EB81-0D869CED04FF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FFDED33-8826-1DBE-DEEE-4F93538EE4B3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4C9A1F5-FC2F-712C-6183-D216A11EAFA1}"/>
              </a:ext>
            </a:extLst>
          </p:cNvPr>
          <p:cNvGrpSpPr/>
          <p:nvPr/>
        </p:nvGrpSpPr>
        <p:grpSpPr>
          <a:xfrm>
            <a:off x="7739560" y="519112"/>
            <a:ext cx="1188720" cy="1828800"/>
            <a:chOff x="7739560" y="519112"/>
            <a:chExt cx="1188720" cy="18288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E325481-0988-F78D-A048-4C39E45FBCD6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5D6FE4F4-445D-F2FC-C56B-0DF1E6C8A765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7623873-BCCA-92F6-21AC-79934481CEB0}"/>
              </a:ext>
            </a:extLst>
          </p:cNvPr>
          <p:cNvGrpSpPr/>
          <p:nvPr/>
        </p:nvGrpSpPr>
        <p:grpSpPr>
          <a:xfrm>
            <a:off x="9248864" y="519112"/>
            <a:ext cx="1188720" cy="1828800"/>
            <a:chOff x="10758170" y="519112"/>
            <a:chExt cx="1188720" cy="18288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86F3C311-8645-1CDB-F224-D3C1BBA190E9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3EF57E4E-4F43-05DB-27BF-A8D0CC94E779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0B1D0A-AE51-8E06-F935-AE090AD39AB2}"/>
              </a:ext>
            </a:extLst>
          </p:cNvPr>
          <p:cNvGrpSpPr/>
          <p:nvPr/>
        </p:nvGrpSpPr>
        <p:grpSpPr>
          <a:xfrm>
            <a:off x="1694550" y="519112"/>
            <a:ext cx="1188720" cy="1828800"/>
            <a:chOff x="9248864" y="519112"/>
            <a:chExt cx="1188720" cy="18288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6C18108-2443-30B0-B567-7BDB237E88AB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091BE669-44C3-A563-7B54-67B83BDE3E8E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6CBC88-6D46-D429-85B5-F75117CFD166}"/>
              </a:ext>
            </a:extLst>
          </p:cNvPr>
          <p:cNvGrpSpPr/>
          <p:nvPr/>
        </p:nvGrpSpPr>
        <p:grpSpPr>
          <a:xfrm>
            <a:off x="65976" y="2399020"/>
            <a:ext cx="1659429" cy="1809096"/>
            <a:chOff x="345564" y="2667000"/>
            <a:chExt cx="1659429" cy="1809096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B626F04-4EE5-D394-D1B1-88285D6606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05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C9318FB-4878-5EC8-A18D-5D142AEABBE5}"/>
                </a:ext>
              </a:extLst>
            </p:cNvPr>
            <p:cNvSpPr txBox="1"/>
            <p:nvPr/>
          </p:nvSpPr>
          <p:spPr>
            <a:xfrm>
              <a:off x="345564" y="4014431"/>
              <a:ext cx="1659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i_max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497CC9-7A16-653D-27EC-E410843BA574}"/>
              </a:ext>
            </a:extLst>
          </p:cNvPr>
          <p:cNvGrpSpPr/>
          <p:nvPr/>
        </p:nvGrpSpPr>
        <p:grpSpPr>
          <a:xfrm>
            <a:off x="1827886" y="2543800"/>
            <a:ext cx="922047" cy="1314152"/>
            <a:chOff x="1676191" y="2667000"/>
            <a:chExt cx="922047" cy="131415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578B10F-CC7C-80EC-DB4D-F6302B69A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7214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0C2BCBE-BD71-BBD2-AFEF-2CB72077CAEA}"/>
                </a:ext>
              </a:extLst>
            </p:cNvPr>
            <p:cNvSpPr txBox="1"/>
            <p:nvPr/>
          </p:nvSpPr>
          <p:spPr>
            <a:xfrm>
              <a:off x="1676191" y="3519487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D27C5FC-94B0-AB13-F35B-500693FB0D18}"/>
              </a:ext>
            </a:extLst>
          </p:cNvPr>
          <p:cNvSpPr/>
          <p:nvPr/>
        </p:nvSpPr>
        <p:spPr>
          <a:xfrm>
            <a:off x="437057" y="4629150"/>
            <a:ext cx="7302503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Selection sort</a:t>
            </a:r>
          </a:p>
        </p:txBody>
      </p:sp>
    </p:spTree>
    <p:extLst>
      <p:ext uri="{BB962C8B-B14F-4D97-AF65-F5344CB8AC3E}">
        <p14:creationId xmlns:p14="http://schemas.microsoft.com/office/powerpoint/2010/main" val="275345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33333E-6 L 0.12734 0.0032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67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0.06485 -0.09908 C 0.07826 -0.12153 0.09857 -0.13334 0.11992 -0.13334 C 0.14414 -0.13334 0.16354 -0.12153 0.17696 -0.09908 L 0.24193 2.22222E-6 " pathEditMode="relative" rAng="0" ptsTypes="AAAAA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96" y="-666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22222E-6 L -0.06602 0.09884 C -0.07969 0.12129 -0.10026 0.13333 -0.12188 0.13333 C -0.14649 0.13333 -0.16615 0.12129 -0.17982 0.09884 L -0.24571 2.22222E-6 " pathEditMode="relative" rAng="0" ptsTypes="AAAAA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92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71EAB-BEE6-20B3-A6D4-D370E91C3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D091E1A-8BE9-73A3-A582-89E7AB48A47E}"/>
              </a:ext>
            </a:extLst>
          </p:cNvPr>
          <p:cNvGrpSpPr/>
          <p:nvPr/>
        </p:nvGrpSpPr>
        <p:grpSpPr>
          <a:xfrm>
            <a:off x="4717057" y="519112"/>
            <a:ext cx="1188720" cy="1828800"/>
            <a:chOff x="193040" y="519112"/>
            <a:chExt cx="1188720" cy="18288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2F88E7D-186F-AA49-D11D-CCC157B94CD8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01C0649E-B376-4F24-13E7-5363366FFC3D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21B5BFE-5AAC-FA67-F5CB-620D17C0FD9F}"/>
              </a:ext>
            </a:extLst>
          </p:cNvPr>
          <p:cNvGrpSpPr/>
          <p:nvPr/>
        </p:nvGrpSpPr>
        <p:grpSpPr>
          <a:xfrm>
            <a:off x="10758168" y="519112"/>
            <a:ext cx="1188722" cy="1828800"/>
            <a:chOff x="1702342" y="519112"/>
            <a:chExt cx="1188722" cy="18288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84BE296-21C7-0D61-3D90-4BBCB9FB8422}"/>
                </a:ext>
              </a:extLst>
            </p:cNvPr>
            <p:cNvSpPr/>
            <p:nvPr/>
          </p:nvSpPr>
          <p:spPr>
            <a:xfrm>
              <a:off x="170234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110E8B9-C6A7-F171-5D57-77C3A0BDA132}"/>
                </a:ext>
              </a:extLst>
            </p:cNvPr>
            <p:cNvSpPr/>
            <p:nvPr/>
          </p:nvSpPr>
          <p:spPr>
            <a:xfrm>
              <a:off x="170234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84E30B2-E227-8F6C-303D-88F76CE9D46F}"/>
              </a:ext>
            </a:extLst>
          </p:cNvPr>
          <p:cNvGrpSpPr/>
          <p:nvPr/>
        </p:nvGrpSpPr>
        <p:grpSpPr>
          <a:xfrm>
            <a:off x="177456" y="519112"/>
            <a:ext cx="1192617" cy="1828800"/>
            <a:chOff x="3211648" y="519112"/>
            <a:chExt cx="1192617" cy="1828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9AD3DE6-9DD5-8B66-DC22-ACA48FA32A80}"/>
                </a:ext>
              </a:extLst>
            </p:cNvPr>
            <p:cNvSpPr/>
            <p:nvPr/>
          </p:nvSpPr>
          <p:spPr>
            <a:xfrm>
              <a:off x="3211648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16805DB-E1CC-4582-0044-CFF2BFA88C20}"/>
                </a:ext>
              </a:extLst>
            </p:cNvPr>
            <p:cNvSpPr/>
            <p:nvPr/>
          </p:nvSpPr>
          <p:spPr>
            <a:xfrm>
              <a:off x="3215545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2FD6F25-F535-D41A-5128-37437499C28C}"/>
              </a:ext>
            </a:extLst>
          </p:cNvPr>
          <p:cNvGrpSpPr/>
          <p:nvPr/>
        </p:nvGrpSpPr>
        <p:grpSpPr>
          <a:xfrm>
            <a:off x="6230254" y="519112"/>
            <a:ext cx="1192617" cy="1828800"/>
            <a:chOff x="4720952" y="519112"/>
            <a:chExt cx="1192617" cy="18288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0D84845-C088-852E-B2D1-5CFFA75F8A5F}"/>
                </a:ext>
              </a:extLst>
            </p:cNvPr>
            <p:cNvSpPr/>
            <p:nvPr/>
          </p:nvSpPr>
          <p:spPr>
            <a:xfrm>
              <a:off x="472095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0A22ABF4-5E24-B86F-FAAD-FEAD7F8063AD}"/>
                </a:ext>
              </a:extLst>
            </p:cNvPr>
            <p:cNvSpPr/>
            <p:nvPr/>
          </p:nvSpPr>
          <p:spPr>
            <a:xfrm>
              <a:off x="472484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426DB4A-27B4-8051-6AED-FFA94A809DA2}"/>
              </a:ext>
            </a:extLst>
          </p:cNvPr>
          <p:cNvGrpSpPr/>
          <p:nvPr/>
        </p:nvGrpSpPr>
        <p:grpSpPr>
          <a:xfrm>
            <a:off x="3207747" y="519112"/>
            <a:ext cx="1192617" cy="1828800"/>
            <a:chOff x="6226359" y="519112"/>
            <a:chExt cx="1192617" cy="18288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1C405EE-CDE8-D0E7-2CF0-1627EFC822F7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214B2192-FB6A-1662-3F62-68C5EDA862C3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E0686C-436A-9BDE-6205-DA30B19AB632}"/>
              </a:ext>
            </a:extLst>
          </p:cNvPr>
          <p:cNvGrpSpPr/>
          <p:nvPr/>
        </p:nvGrpSpPr>
        <p:grpSpPr>
          <a:xfrm>
            <a:off x="7739560" y="519112"/>
            <a:ext cx="1188720" cy="1828800"/>
            <a:chOff x="7739560" y="519112"/>
            <a:chExt cx="1188720" cy="18288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B1EEADF-9365-1DF3-F129-F7A44709570E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BA70CECB-2BE2-6B53-8364-6229E7C68471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6B7FFA-C6EC-B912-5C9F-41AACCF1D6BF}"/>
              </a:ext>
            </a:extLst>
          </p:cNvPr>
          <p:cNvGrpSpPr/>
          <p:nvPr/>
        </p:nvGrpSpPr>
        <p:grpSpPr>
          <a:xfrm>
            <a:off x="9248864" y="519112"/>
            <a:ext cx="1188720" cy="1828800"/>
            <a:chOff x="10758170" y="519112"/>
            <a:chExt cx="1188720" cy="18288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A41DB1D-20E5-92A2-12E7-BF8CCF00A39A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44014EB3-54D4-7575-317C-EB9C1516393C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D9E961-2E80-2D94-4F56-C61B38AA4881}"/>
              </a:ext>
            </a:extLst>
          </p:cNvPr>
          <p:cNvGrpSpPr/>
          <p:nvPr/>
        </p:nvGrpSpPr>
        <p:grpSpPr>
          <a:xfrm>
            <a:off x="1694550" y="519112"/>
            <a:ext cx="1188720" cy="1828800"/>
            <a:chOff x="9248864" y="519112"/>
            <a:chExt cx="1188720" cy="18288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04983E0-B71E-9F48-BE45-3A88B9150619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8D4F0C37-1BCD-77BB-01DB-A0EE2A7C50BE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34A5068-D28F-2A0D-7952-9F5929606658}"/>
              </a:ext>
            </a:extLst>
          </p:cNvPr>
          <p:cNvGrpSpPr/>
          <p:nvPr/>
        </p:nvGrpSpPr>
        <p:grpSpPr>
          <a:xfrm>
            <a:off x="65976" y="2399020"/>
            <a:ext cx="1659429" cy="1809096"/>
            <a:chOff x="345564" y="2667000"/>
            <a:chExt cx="1659429" cy="1809096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8A435A6-0318-5F70-7175-BC1D3F6075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05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6219CA-5A83-DB64-7B6D-C0BA7E7112A3}"/>
                </a:ext>
              </a:extLst>
            </p:cNvPr>
            <p:cNvSpPr txBox="1"/>
            <p:nvPr/>
          </p:nvSpPr>
          <p:spPr>
            <a:xfrm>
              <a:off x="345564" y="4014431"/>
              <a:ext cx="1659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i_max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0440966-FDCB-A489-9A65-9725DBB67A79}"/>
              </a:ext>
            </a:extLst>
          </p:cNvPr>
          <p:cNvGrpSpPr/>
          <p:nvPr/>
        </p:nvGrpSpPr>
        <p:grpSpPr>
          <a:xfrm>
            <a:off x="1827886" y="2543800"/>
            <a:ext cx="922047" cy="1314152"/>
            <a:chOff x="1676191" y="2667000"/>
            <a:chExt cx="922047" cy="131415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31052E1-9529-E651-4B32-ADD84F9F45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7214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A067904-28CE-FBC4-EAC8-C4CF0FE3E4EA}"/>
                </a:ext>
              </a:extLst>
            </p:cNvPr>
            <p:cNvSpPr txBox="1"/>
            <p:nvPr/>
          </p:nvSpPr>
          <p:spPr>
            <a:xfrm>
              <a:off x="1676191" y="3519487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6FAB1E4-5558-319E-830E-5B84DD581A04}"/>
              </a:ext>
            </a:extLst>
          </p:cNvPr>
          <p:cNvSpPr/>
          <p:nvPr/>
        </p:nvSpPr>
        <p:spPr>
          <a:xfrm>
            <a:off x="437057" y="4629150"/>
            <a:ext cx="7302503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Selection sort</a:t>
            </a:r>
          </a:p>
        </p:txBody>
      </p:sp>
    </p:spTree>
    <p:extLst>
      <p:ext uri="{BB962C8B-B14F-4D97-AF65-F5344CB8AC3E}">
        <p14:creationId xmlns:p14="http://schemas.microsoft.com/office/powerpoint/2010/main" val="358179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2.22222E-6 L 0.0332 -0.09908 C 0.04011 -0.12153 0.05052 -0.13334 0.06146 -0.13334 C 0.07396 -0.13334 0.08386 -0.12153 0.09076 -0.09908 L 0.12422 2.22222E-6 " pathEditMode="relative" rAng="0" ptsTypes="AAAAA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11" y="-66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22222E-6 L -0.0306 0.09884 C -0.03932 0.12129 -0.04792 0.13333 -0.06107 0.13333 C -0.07409 0.13333 -0.08281 0.12129 -0.09154 0.09884 L -0.12643 2.22222E-6 " pathEditMode="relative" rAng="0" ptsTypes="AAAAA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28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3C149-4BF6-0337-9E93-5D5627A85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87F3E35-DF06-6A15-A71B-4BDA0D149A67}"/>
              </a:ext>
            </a:extLst>
          </p:cNvPr>
          <p:cNvSpPr/>
          <p:nvPr/>
        </p:nvSpPr>
        <p:spPr>
          <a:xfrm>
            <a:off x="4717057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7E3CE0B-FF4F-2B7A-5A21-37FC23278CAE}"/>
              </a:ext>
            </a:extLst>
          </p:cNvPr>
          <p:cNvSpPr/>
          <p:nvPr/>
        </p:nvSpPr>
        <p:spPr>
          <a:xfrm>
            <a:off x="10758170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454FE16-992F-3BF8-80DD-F9270191EBE3}"/>
              </a:ext>
            </a:extLst>
          </p:cNvPr>
          <p:cNvSpPr/>
          <p:nvPr/>
        </p:nvSpPr>
        <p:spPr>
          <a:xfrm>
            <a:off x="1690653" y="544517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AEF07A9-223F-520F-D804-FBE4945AB55F}"/>
              </a:ext>
            </a:extLst>
          </p:cNvPr>
          <p:cNvSpPr/>
          <p:nvPr/>
        </p:nvSpPr>
        <p:spPr>
          <a:xfrm>
            <a:off x="6230254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B7AD111-4A72-FB1C-2D17-CFEFDB8E9207}"/>
              </a:ext>
            </a:extLst>
          </p:cNvPr>
          <p:cNvSpPr/>
          <p:nvPr/>
        </p:nvSpPr>
        <p:spPr>
          <a:xfrm>
            <a:off x="3211644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28FCDF2-366B-529F-D5F1-C36EA58AAE2B}"/>
              </a:ext>
            </a:extLst>
          </p:cNvPr>
          <p:cNvSpPr/>
          <p:nvPr/>
        </p:nvSpPr>
        <p:spPr>
          <a:xfrm>
            <a:off x="7739560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82F7895-7BFE-8AFD-8D28-FA69990C2F66}"/>
              </a:ext>
            </a:extLst>
          </p:cNvPr>
          <p:cNvSpPr/>
          <p:nvPr/>
        </p:nvSpPr>
        <p:spPr>
          <a:xfrm>
            <a:off x="9248864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732D780-A0D1-CDF0-48C5-EE987F5C93A0}"/>
              </a:ext>
            </a:extLst>
          </p:cNvPr>
          <p:cNvSpPr/>
          <p:nvPr/>
        </p:nvSpPr>
        <p:spPr>
          <a:xfrm>
            <a:off x="216102" y="51132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1DE6554-6653-F0F9-A70A-0D09533C8C5D}"/>
              </a:ext>
            </a:extLst>
          </p:cNvPr>
          <p:cNvSpPr/>
          <p:nvPr/>
        </p:nvSpPr>
        <p:spPr>
          <a:xfrm>
            <a:off x="4717057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002B36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0D237A2-B8DE-4323-02B1-D81442F7CA00}"/>
              </a:ext>
            </a:extLst>
          </p:cNvPr>
          <p:cNvSpPr/>
          <p:nvPr/>
        </p:nvSpPr>
        <p:spPr>
          <a:xfrm>
            <a:off x="10758168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DC322F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3745308-3C1C-BCE9-424A-1CC50904C091}"/>
              </a:ext>
            </a:extLst>
          </p:cNvPr>
          <p:cNvSpPr/>
          <p:nvPr/>
        </p:nvSpPr>
        <p:spPr>
          <a:xfrm>
            <a:off x="1694550" y="544517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002B36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E4E964F-573C-6335-6D9F-F36C5CBABFA8}"/>
              </a:ext>
            </a:extLst>
          </p:cNvPr>
          <p:cNvSpPr/>
          <p:nvPr/>
        </p:nvSpPr>
        <p:spPr>
          <a:xfrm>
            <a:off x="6234151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DC322F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0611FE8-C61D-CAA9-5855-7FF8ABD02A93}"/>
              </a:ext>
            </a:extLst>
          </p:cNvPr>
          <p:cNvSpPr/>
          <p:nvPr/>
        </p:nvSpPr>
        <p:spPr>
          <a:xfrm>
            <a:off x="3207747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002B36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A6562F6-C658-71CE-6319-07F3D10B7F93}"/>
              </a:ext>
            </a:extLst>
          </p:cNvPr>
          <p:cNvSpPr/>
          <p:nvPr/>
        </p:nvSpPr>
        <p:spPr>
          <a:xfrm>
            <a:off x="7739560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DC322F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A6A4E14-492D-D424-3706-A5FAE436A69E}"/>
              </a:ext>
            </a:extLst>
          </p:cNvPr>
          <p:cNvSpPr/>
          <p:nvPr/>
        </p:nvSpPr>
        <p:spPr>
          <a:xfrm>
            <a:off x="9248864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DC322F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B4DBEF7-F11F-FD88-D06D-E72403DCF3B0}"/>
              </a:ext>
            </a:extLst>
          </p:cNvPr>
          <p:cNvSpPr/>
          <p:nvPr/>
        </p:nvSpPr>
        <p:spPr>
          <a:xfrm>
            <a:off x="216102" y="51132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002B36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5E27058-672B-3DF4-21F0-4B5FAF5904CB}"/>
              </a:ext>
            </a:extLst>
          </p:cNvPr>
          <p:cNvSpPr/>
          <p:nvPr/>
        </p:nvSpPr>
        <p:spPr>
          <a:xfrm>
            <a:off x="8057692" y="5233035"/>
            <a:ext cx="2983687" cy="944880"/>
          </a:xfrm>
          <a:prstGeom prst="roundRect">
            <a:avLst>
              <a:gd name="adj" fmla="val 1434"/>
            </a:avLst>
          </a:prstGeom>
          <a:solidFill>
            <a:srgbClr val="268BD2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Is each deck still sorted numerically?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3C12EEF-DA5F-C5BD-F473-3F9C02477B5C}"/>
              </a:ext>
            </a:extLst>
          </p:cNvPr>
          <p:cNvSpPr/>
          <p:nvPr/>
        </p:nvSpPr>
        <p:spPr>
          <a:xfrm>
            <a:off x="437057" y="4629150"/>
            <a:ext cx="7302503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Selection sort</a:t>
            </a:r>
          </a:p>
        </p:txBody>
      </p:sp>
    </p:spTree>
    <p:extLst>
      <p:ext uri="{BB962C8B-B14F-4D97-AF65-F5344CB8AC3E}">
        <p14:creationId xmlns:p14="http://schemas.microsoft.com/office/powerpoint/2010/main" val="228349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" dur="50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3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50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3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" dur="50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4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43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4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43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4" dur="50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4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43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0" dur="50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500"/>
                            </p:stCondLst>
                            <p:childTnLst>
                              <p:par>
                                <p:cTn id="93" presetID="4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43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2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6" dur="50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6500"/>
                            </p:stCondLst>
                            <p:childTnLst>
                              <p:par>
                                <p:cTn id="109" presetID="4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17" presetID="43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8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2" dur="50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7500"/>
                            </p:stCondLst>
                            <p:childTnLst>
                              <p:par>
                                <p:cTn id="125" presetID="4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2" grpId="0" animBg="1"/>
      <p:bldP spid="13" grpId="0" animBg="1"/>
      <p:bldP spid="16" grpId="0" animBg="1"/>
      <p:bldP spid="18" grpId="0" animBg="1"/>
      <p:bldP spid="22" grpId="0" animBg="1"/>
      <p:bldP spid="19" grpId="0" animBg="1"/>
      <p:bldP spid="2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7B9C544-259C-2794-C611-293384E0A47E}"/>
              </a:ext>
            </a:extLst>
          </p:cNvPr>
          <p:cNvSpPr/>
          <p:nvPr/>
        </p:nvSpPr>
        <p:spPr>
          <a:xfrm>
            <a:off x="536146" y="144926"/>
            <a:ext cx="5029804" cy="1967338"/>
          </a:xfrm>
          <a:prstGeom prst="roundRect">
            <a:avLst>
              <a:gd name="adj" fmla="val 1015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</a:pPr>
            <a:r>
              <a:rPr lang="en-US" sz="2400" dirty="0">
                <a:solidFill>
                  <a:srgbClr val="002B36"/>
                </a:solidFill>
                <a:latin typeface="+mj-lt"/>
              </a:rPr>
              <a:t>Binary Search</a:t>
            </a:r>
          </a:p>
          <a:p>
            <a:pPr>
              <a:spcBef>
                <a:spcPts val="600"/>
              </a:spcBef>
            </a:pPr>
            <a:r>
              <a:rPr lang="en-US" sz="2000" dirty="0">
                <a:solidFill>
                  <a:srgbClr val="002B36"/>
                </a:solidFill>
                <a:latin typeface="+mj-lt"/>
              </a:rPr>
              <a:t>Check median index</a:t>
            </a:r>
          </a:p>
          <a:p>
            <a:pPr marL="800100" lvl="1" indent="-342900">
              <a:spcBef>
                <a:spcPts val="600"/>
              </a:spcBef>
              <a:buAutoNum type="arabicParenR"/>
            </a:pPr>
            <a:r>
              <a:rPr lang="en-US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 == L[</a:t>
            </a:r>
            <a:r>
              <a:rPr lang="en-US" dirty="0" err="1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i_med</a:t>
            </a:r>
            <a:r>
              <a:rPr lang="en-US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]: return True</a:t>
            </a:r>
          </a:p>
          <a:p>
            <a:pPr marL="800100" lvl="1" indent="-342900">
              <a:spcBef>
                <a:spcPts val="600"/>
              </a:spcBef>
              <a:buAutoNum type="arabicParenR"/>
            </a:pPr>
            <a:r>
              <a:rPr lang="en-US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 &gt; L[</a:t>
            </a:r>
            <a:r>
              <a:rPr lang="en-US" dirty="0" err="1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i_med</a:t>
            </a:r>
            <a:r>
              <a:rPr lang="en-US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]: search left</a:t>
            </a:r>
          </a:p>
          <a:p>
            <a:pPr marL="800100" lvl="1" indent="-342900">
              <a:spcBef>
                <a:spcPts val="600"/>
              </a:spcBef>
              <a:buAutoNum type="arabicParenR"/>
            </a:pPr>
            <a:r>
              <a:rPr lang="en-US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 &lt; L[</a:t>
            </a:r>
            <a:r>
              <a:rPr lang="en-US" dirty="0" err="1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i_med</a:t>
            </a:r>
            <a:r>
              <a:rPr lang="en-US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]: search right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60FB595-4670-06EB-1E17-E30AED186A20}"/>
              </a:ext>
            </a:extLst>
          </p:cNvPr>
          <p:cNvSpPr/>
          <p:nvPr/>
        </p:nvSpPr>
        <p:spPr>
          <a:xfrm>
            <a:off x="536146" y="2401750"/>
            <a:ext cx="8452708" cy="4247317"/>
          </a:xfrm>
          <a:prstGeom prst="roundRect">
            <a:avLst>
              <a:gd name="adj" fmla="val 1128"/>
            </a:avLst>
          </a:prstGeom>
          <a:solidFill>
            <a:srgbClr val="002B36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binary_search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item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"""Returns True if item is in L"""</a:t>
            </a:r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len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# Base case: empty </a:t>
            </a:r>
            <a:r>
              <a:rPr lang="en-US" dirty="0" err="1">
                <a:solidFill>
                  <a:srgbClr val="6A9955"/>
                </a:solidFill>
                <a:latin typeface="Consolas" panose="020B0609020204030204" pitchFamily="49" charset="0"/>
              </a:rPr>
              <a:t>sublist</a:t>
            </a:r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i_med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# Base case: found item</a:t>
            </a:r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item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i_med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]: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# Recursive cases</a:t>
            </a:r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C586C0"/>
                </a:solidFill>
                <a:latin typeface="Consolas" panose="020B0609020204030204" pitchFamily="49" charset="0"/>
              </a:rPr>
              <a:t>elif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item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i_med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]: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binary_search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item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[: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i_med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C586C0"/>
                </a:solidFill>
                <a:latin typeface="Consolas" panose="020B0609020204030204" pitchFamily="49" charset="0"/>
              </a:rPr>
              <a:t>elif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item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i_med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]: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binary_search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item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i_med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:])</a:t>
            </a:r>
          </a:p>
          <a:p>
            <a:pPr algn="ctr">
              <a:spcBef>
                <a:spcPts val="600"/>
              </a:spcBef>
            </a:pPr>
            <a:endParaRPr lang="en-US" dirty="0">
              <a:solidFill>
                <a:srgbClr val="FDF6E3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2653E5-7DFB-B445-5AE9-D17B74B83850}"/>
              </a:ext>
            </a:extLst>
          </p:cNvPr>
          <p:cNvSpPr txBox="1"/>
          <p:nvPr/>
        </p:nvSpPr>
        <p:spPr>
          <a:xfrm>
            <a:off x="92964" y="2401750"/>
            <a:ext cx="5459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01</a:t>
            </a:r>
          </a:p>
          <a:p>
            <a:r>
              <a:rPr lang="en-US" b="1" dirty="0">
                <a:latin typeface="Consolas" panose="020B0609020204030204" pitchFamily="49" charset="0"/>
              </a:rPr>
              <a:t>02</a:t>
            </a:r>
          </a:p>
          <a:p>
            <a:r>
              <a:rPr lang="en-US" b="1" dirty="0">
                <a:latin typeface="Consolas" panose="020B0609020204030204" pitchFamily="49" charset="0"/>
              </a:rPr>
              <a:t>03</a:t>
            </a:r>
          </a:p>
          <a:p>
            <a:r>
              <a:rPr lang="en-US" b="1" dirty="0">
                <a:latin typeface="Consolas" panose="020B0609020204030204" pitchFamily="49" charset="0"/>
              </a:rPr>
              <a:t>04</a:t>
            </a:r>
          </a:p>
          <a:p>
            <a:r>
              <a:rPr lang="en-US" b="1" dirty="0">
                <a:latin typeface="Consolas" panose="020B0609020204030204" pitchFamily="49" charset="0"/>
              </a:rPr>
              <a:t>05</a:t>
            </a:r>
          </a:p>
          <a:p>
            <a:r>
              <a:rPr lang="en-US" b="1" dirty="0">
                <a:latin typeface="Consolas" panose="020B0609020204030204" pitchFamily="49" charset="0"/>
              </a:rPr>
              <a:t>06</a:t>
            </a:r>
          </a:p>
          <a:p>
            <a:r>
              <a:rPr lang="en-US" b="1" dirty="0">
                <a:latin typeface="Consolas" panose="020B0609020204030204" pitchFamily="49" charset="0"/>
              </a:rPr>
              <a:t>07</a:t>
            </a:r>
          </a:p>
          <a:p>
            <a:r>
              <a:rPr lang="en-US" b="1" dirty="0">
                <a:latin typeface="Consolas" panose="020B0609020204030204" pitchFamily="49" charset="0"/>
              </a:rPr>
              <a:t>08</a:t>
            </a:r>
          </a:p>
          <a:p>
            <a:r>
              <a:rPr lang="en-US" b="1" dirty="0">
                <a:latin typeface="Consolas" panose="020B0609020204030204" pitchFamily="49" charset="0"/>
              </a:rPr>
              <a:t>09</a:t>
            </a:r>
          </a:p>
          <a:p>
            <a:r>
              <a:rPr lang="en-US" b="1" dirty="0">
                <a:latin typeface="Consolas" panose="020B0609020204030204" pitchFamily="49" charset="0"/>
              </a:rPr>
              <a:t>10</a:t>
            </a:r>
          </a:p>
          <a:p>
            <a:r>
              <a:rPr lang="en-US" b="1" dirty="0">
                <a:latin typeface="Consolas" panose="020B0609020204030204" pitchFamily="49" charset="0"/>
              </a:rPr>
              <a:t>11</a:t>
            </a:r>
          </a:p>
          <a:p>
            <a:r>
              <a:rPr lang="en-US" b="1" dirty="0">
                <a:latin typeface="Consolas" panose="020B0609020204030204" pitchFamily="49" charset="0"/>
              </a:rPr>
              <a:t>12</a:t>
            </a:r>
          </a:p>
          <a:p>
            <a:r>
              <a:rPr lang="en-US" b="1" dirty="0">
                <a:latin typeface="Consolas" panose="020B0609020204030204" pitchFamily="49" charset="0"/>
              </a:rPr>
              <a:t>13</a:t>
            </a:r>
          </a:p>
          <a:p>
            <a:r>
              <a:rPr lang="en-US" b="1" dirty="0">
                <a:latin typeface="Consolas" panose="020B0609020204030204" pitchFamily="49" charset="0"/>
              </a:rPr>
              <a:t>14</a:t>
            </a:r>
          </a:p>
          <a:p>
            <a:r>
              <a:rPr lang="en-US" b="1" dirty="0">
                <a:latin typeface="Consolas" panose="020B0609020204030204" pitchFamily="49" charset="0"/>
              </a:rPr>
              <a:t>15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8EB30C6-0E63-2580-40EC-A496C8274F0B}"/>
              </a:ext>
            </a:extLst>
          </p:cNvPr>
          <p:cNvSpPr/>
          <p:nvPr/>
        </p:nvSpPr>
        <p:spPr>
          <a:xfrm>
            <a:off x="2647037" y="2997854"/>
            <a:ext cx="808022" cy="339706"/>
          </a:xfrm>
          <a:prstGeom prst="roundRect">
            <a:avLst>
              <a:gd name="adj" fmla="val 1015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</a:pPr>
            <a:r>
              <a:rPr lang="en-US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O(1)</a:t>
            </a:r>
            <a:endParaRPr lang="en-US" sz="14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684A8B2-F44D-C78B-D1F9-9300A06DA012}"/>
              </a:ext>
            </a:extLst>
          </p:cNvPr>
          <p:cNvSpPr/>
          <p:nvPr/>
        </p:nvSpPr>
        <p:spPr>
          <a:xfrm>
            <a:off x="4210661" y="3839102"/>
            <a:ext cx="808022" cy="339706"/>
          </a:xfrm>
          <a:prstGeom prst="roundRect">
            <a:avLst>
              <a:gd name="adj" fmla="val 1015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</a:pPr>
            <a:r>
              <a:rPr lang="en-US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O(1)</a:t>
            </a:r>
            <a:endParaRPr lang="en-US" sz="14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D9718BA-B2CE-F69A-AD8B-27D1125F749C}"/>
              </a:ext>
            </a:extLst>
          </p:cNvPr>
          <p:cNvSpPr/>
          <p:nvPr/>
        </p:nvSpPr>
        <p:spPr>
          <a:xfrm>
            <a:off x="2793341" y="4355555"/>
            <a:ext cx="808022" cy="339706"/>
          </a:xfrm>
          <a:prstGeom prst="roundRect">
            <a:avLst>
              <a:gd name="adj" fmla="val 1015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</a:pPr>
            <a:r>
              <a:rPr lang="en-US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O(1)</a:t>
            </a:r>
            <a:endParaRPr lang="en-US" sz="14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5E78A95-BE42-68F8-5F76-0F21B0C0C312}"/>
              </a:ext>
            </a:extLst>
          </p:cNvPr>
          <p:cNvSpPr/>
          <p:nvPr/>
        </p:nvSpPr>
        <p:spPr>
          <a:xfrm>
            <a:off x="5287978" y="5187659"/>
            <a:ext cx="808022" cy="339706"/>
          </a:xfrm>
          <a:prstGeom prst="roundRect">
            <a:avLst>
              <a:gd name="adj" fmla="val 1015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</a:pPr>
            <a:r>
              <a:rPr lang="en-US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O(1)</a:t>
            </a:r>
            <a:endParaRPr lang="en-US" sz="14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EFA921D-DB80-EB73-44BF-9ED9689FFFFB}"/>
              </a:ext>
            </a:extLst>
          </p:cNvPr>
          <p:cNvSpPr/>
          <p:nvPr/>
        </p:nvSpPr>
        <p:spPr>
          <a:xfrm>
            <a:off x="9028025" y="6047195"/>
            <a:ext cx="808022" cy="339706"/>
          </a:xfrm>
          <a:prstGeom prst="roundRect">
            <a:avLst>
              <a:gd name="adj" fmla="val 1015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</a:pPr>
            <a:r>
              <a:rPr lang="en-US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O(n)</a:t>
            </a:r>
            <a:endParaRPr lang="en-US" sz="14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6657708-679B-B97E-84FD-298C9D304748}"/>
              </a:ext>
            </a:extLst>
          </p:cNvPr>
          <p:cNvSpPr/>
          <p:nvPr/>
        </p:nvSpPr>
        <p:spPr>
          <a:xfrm>
            <a:off x="9028025" y="6400434"/>
            <a:ext cx="808022" cy="339706"/>
          </a:xfrm>
          <a:prstGeom prst="roundRect">
            <a:avLst>
              <a:gd name="adj" fmla="val 1015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</a:pPr>
            <a:r>
              <a:rPr lang="en-US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O(n)</a:t>
            </a:r>
            <a:endParaRPr lang="en-US" sz="14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8F6B52A-05AC-8174-E29F-4FD95E4B8825}"/>
              </a:ext>
            </a:extLst>
          </p:cNvPr>
          <p:cNvSpPr/>
          <p:nvPr/>
        </p:nvSpPr>
        <p:spPr>
          <a:xfrm>
            <a:off x="7461504" y="3201526"/>
            <a:ext cx="4538471" cy="2248298"/>
          </a:xfrm>
          <a:prstGeom prst="roundRect">
            <a:avLst>
              <a:gd name="adj" fmla="val 1015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002B36"/>
                </a:solidFill>
                <a:cs typeface="Courier New" panose="02070309020205020404" pitchFamily="49" charset="0"/>
              </a:rPr>
              <a:t>Slicing makes a copy of every item in the slice.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002B36"/>
                </a:solidFill>
                <a:cs typeface="Courier New" panose="02070309020205020404" pitchFamily="49" charset="0"/>
              </a:rPr>
              <a:t>Slicing </a:t>
            </a:r>
            <a:r>
              <a:rPr lang="en-US" sz="20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O(n)</a:t>
            </a:r>
            <a:r>
              <a:rPr lang="en-US" sz="2000" dirty="0">
                <a:solidFill>
                  <a:srgbClr val="002B36"/>
                </a:solidFill>
                <a:cs typeface="Courier New" panose="02070309020205020404" pitchFamily="49" charset="0"/>
              </a:rPr>
              <a:t> items takes </a:t>
            </a:r>
            <a:r>
              <a:rPr lang="en-US" sz="20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O(n)</a:t>
            </a:r>
            <a:r>
              <a:rPr lang="en-US" sz="2000" dirty="0">
                <a:solidFill>
                  <a:srgbClr val="002B36"/>
                </a:solidFill>
                <a:cs typeface="Courier New" panose="02070309020205020404" pitchFamily="49" charset="0"/>
              </a:rPr>
              <a:t> time.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002B36"/>
                </a:solidFill>
                <a:cs typeface="Courier New" panose="02070309020205020404" pitchFamily="49" charset="0"/>
              </a:rPr>
              <a:t>To fix, pass indices of </a:t>
            </a:r>
            <a:r>
              <a:rPr lang="en-US" sz="2000" dirty="0" err="1">
                <a:solidFill>
                  <a:srgbClr val="002B36"/>
                </a:solidFill>
                <a:cs typeface="Courier New" panose="02070309020205020404" pitchFamily="49" charset="0"/>
              </a:rPr>
              <a:t>sublist</a:t>
            </a:r>
            <a:r>
              <a:rPr lang="en-US" sz="2000" dirty="0">
                <a:solidFill>
                  <a:srgbClr val="002B36"/>
                </a:solidFill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i_left</a:t>
            </a:r>
            <a:r>
              <a:rPr lang="en-US" sz="2000" dirty="0">
                <a:solidFill>
                  <a:srgbClr val="002B36"/>
                </a:solidFill>
                <a:cs typeface="Courier New" panose="02070309020205020404" pitchFamily="49" charset="0"/>
              </a:rPr>
              <a:t> and </a:t>
            </a:r>
            <a:r>
              <a:rPr lang="en-US" sz="2000" dirty="0" err="1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i_right</a:t>
            </a:r>
            <a:endParaRPr lang="en-US" sz="20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12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4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50981-F8C4-D3DA-4069-008322E62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51B9826-4A8B-0D52-BA39-540D162ECA12}"/>
              </a:ext>
            </a:extLst>
          </p:cNvPr>
          <p:cNvSpPr/>
          <p:nvPr/>
        </p:nvSpPr>
        <p:spPr>
          <a:xfrm>
            <a:off x="10758170" y="57570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E04CCF5-92F5-7F8F-C2C3-85490D8A16DA}"/>
              </a:ext>
            </a:extLst>
          </p:cNvPr>
          <p:cNvSpPr/>
          <p:nvPr/>
        </p:nvSpPr>
        <p:spPr>
          <a:xfrm>
            <a:off x="6230255" y="56616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D8D73C1-CF72-4574-58D3-D772BA32B638}"/>
              </a:ext>
            </a:extLst>
          </p:cNvPr>
          <p:cNvSpPr/>
          <p:nvPr/>
        </p:nvSpPr>
        <p:spPr>
          <a:xfrm>
            <a:off x="7739556" y="57570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868729B-A364-89F6-2610-9E7AF24901C2}"/>
              </a:ext>
            </a:extLst>
          </p:cNvPr>
          <p:cNvSpPr/>
          <p:nvPr/>
        </p:nvSpPr>
        <p:spPr>
          <a:xfrm>
            <a:off x="193038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7D4542D-52EE-6DF7-13AB-EEA27EC2F7A0}"/>
              </a:ext>
            </a:extLst>
          </p:cNvPr>
          <p:cNvSpPr/>
          <p:nvPr/>
        </p:nvSpPr>
        <p:spPr>
          <a:xfrm>
            <a:off x="1702340" y="526494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9CCD29B-98EC-3BB7-1145-A25D471FDC9C}"/>
              </a:ext>
            </a:extLst>
          </p:cNvPr>
          <p:cNvSpPr/>
          <p:nvPr/>
        </p:nvSpPr>
        <p:spPr>
          <a:xfrm>
            <a:off x="3211642" y="56616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DB57129-244C-E10B-9938-A133C1A85C65}"/>
              </a:ext>
            </a:extLst>
          </p:cNvPr>
          <p:cNvSpPr/>
          <p:nvPr/>
        </p:nvSpPr>
        <p:spPr>
          <a:xfrm>
            <a:off x="4720944" y="56616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2C42E16-CABF-A813-9DF9-BEC80FA79139}"/>
              </a:ext>
            </a:extLst>
          </p:cNvPr>
          <p:cNvGrpSpPr/>
          <p:nvPr/>
        </p:nvGrpSpPr>
        <p:grpSpPr>
          <a:xfrm>
            <a:off x="9382199" y="2551991"/>
            <a:ext cx="922047" cy="1066693"/>
            <a:chOff x="326376" y="2476500"/>
            <a:chExt cx="922047" cy="106669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6A21C6-F424-351B-8A2B-D4A2D211A916}"/>
                </a:ext>
              </a:extLst>
            </p:cNvPr>
            <p:cNvSpPr txBox="1"/>
            <p:nvPr/>
          </p:nvSpPr>
          <p:spPr>
            <a:xfrm>
              <a:off x="326376" y="3081528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FFD08D3-B3D1-B5BD-E7FB-7BF1E2110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399" y="2476500"/>
              <a:ext cx="0" cy="43434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475A043-862B-DBD7-8136-2C0894B4647F}"/>
              </a:ext>
            </a:extLst>
          </p:cNvPr>
          <p:cNvGrpSpPr/>
          <p:nvPr/>
        </p:nvGrpSpPr>
        <p:grpSpPr>
          <a:xfrm>
            <a:off x="10699917" y="2551991"/>
            <a:ext cx="1305226" cy="1066693"/>
            <a:chOff x="1669114" y="2476500"/>
            <a:chExt cx="1305226" cy="106669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85CB38-A18B-8AFF-87F9-B1CF0838624D}"/>
                </a:ext>
              </a:extLst>
            </p:cNvPr>
            <p:cNvSpPr txBox="1"/>
            <p:nvPr/>
          </p:nvSpPr>
          <p:spPr>
            <a:xfrm>
              <a:off x="1669114" y="3081528"/>
              <a:ext cx="13052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L[i+1]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FC9E00A-CA42-83C4-D552-8940982031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1727" y="2476500"/>
              <a:ext cx="0" cy="43434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BB0E357-B10D-18EE-8F31-AAA2FFBC55B8}"/>
              </a:ext>
            </a:extLst>
          </p:cNvPr>
          <p:cNvSpPr/>
          <p:nvPr/>
        </p:nvSpPr>
        <p:spPr>
          <a:xfrm>
            <a:off x="9248863" y="56616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3540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6D876-ED2E-C5A2-DF96-45273A980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3113F19-9C9C-8B9E-4995-A6C637CB1EE3}"/>
              </a:ext>
            </a:extLst>
          </p:cNvPr>
          <p:cNvSpPr/>
          <p:nvPr/>
        </p:nvSpPr>
        <p:spPr>
          <a:xfrm>
            <a:off x="4717057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80D0AEC-7F20-EBA8-668E-FE056D5BF7C9}"/>
              </a:ext>
            </a:extLst>
          </p:cNvPr>
          <p:cNvSpPr/>
          <p:nvPr/>
        </p:nvSpPr>
        <p:spPr>
          <a:xfrm>
            <a:off x="10758170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32E2390-5CBB-4ED2-CE0C-9FAD0D309AE9}"/>
              </a:ext>
            </a:extLst>
          </p:cNvPr>
          <p:cNvSpPr/>
          <p:nvPr/>
        </p:nvSpPr>
        <p:spPr>
          <a:xfrm>
            <a:off x="1690653" y="544517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55297E2-D9F4-F692-BDC9-62D1798A15A9}"/>
              </a:ext>
            </a:extLst>
          </p:cNvPr>
          <p:cNvSpPr/>
          <p:nvPr/>
        </p:nvSpPr>
        <p:spPr>
          <a:xfrm>
            <a:off x="6230254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AB77BD4-6B5C-EA43-024D-F624CCC01980}"/>
              </a:ext>
            </a:extLst>
          </p:cNvPr>
          <p:cNvSpPr/>
          <p:nvPr/>
        </p:nvSpPr>
        <p:spPr>
          <a:xfrm>
            <a:off x="3211644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3468020-32FC-7689-B473-23141E90EEFC}"/>
              </a:ext>
            </a:extLst>
          </p:cNvPr>
          <p:cNvSpPr/>
          <p:nvPr/>
        </p:nvSpPr>
        <p:spPr>
          <a:xfrm>
            <a:off x="7739560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640EC84-33F9-ACA0-A4AA-FB57A38E5A6C}"/>
              </a:ext>
            </a:extLst>
          </p:cNvPr>
          <p:cNvSpPr/>
          <p:nvPr/>
        </p:nvSpPr>
        <p:spPr>
          <a:xfrm>
            <a:off x="9248864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E3333E4-9743-57D5-CE28-51859BE556AC}"/>
              </a:ext>
            </a:extLst>
          </p:cNvPr>
          <p:cNvSpPr/>
          <p:nvPr/>
        </p:nvSpPr>
        <p:spPr>
          <a:xfrm>
            <a:off x="216102" y="51132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3D107C8-63BF-6F40-58C2-61E76179C86E}"/>
              </a:ext>
            </a:extLst>
          </p:cNvPr>
          <p:cNvSpPr/>
          <p:nvPr/>
        </p:nvSpPr>
        <p:spPr>
          <a:xfrm>
            <a:off x="8057692" y="5233035"/>
            <a:ext cx="2983687" cy="944880"/>
          </a:xfrm>
          <a:prstGeom prst="roundRect">
            <a:avLst>
              <a:gd name="adj" fmla="val 1434"/>
            </a:avLst>
          </a:prstGeom>
          <a:solidFill>
            <a:srgbClr val="268BD2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Is each deck still sorted numerically?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55410AB-DFC1-8A03-A8BE-BD84E9891790}"/>
              </a:ext>
            </a:extLst>
          </p:cNvPr>
          <p:cNvSpPr/>
          <p:nvPr/>
        </p:nvSpPr>
        <p:spPr>
          <a:xfrm>
            <a:off x="437057" y="4629150"/>
            <a:ext cx="7302503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Selection sort is not stable.</a:t>
            </a:r>
          </a:p>
        </p:txBody>
      </p:sp>
    </p:spTree>
    <p:extLst>
      <p:ext uri="{BB962C8B-B14F-4D97-AF65-F5344CB8AC3E}">
        <p14:creationId xmlns:p14="http://schemas.microsoft.com/office/powerpoint/2010/main" val="480554668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1A2D8-BAD1-BFE8-C65A-B9A3E7DA1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110AECD-F0BB-88A2-CFF3-F32EFCE73A4E}"/>
              </a:ext>
            </a:extLst>
          </p:cNvPr>
          <p:cNvSpPr/>
          <p:nvPr/>
        </p:nvSpPr>
        <p:spPr>
          <a:xfrm>
            <a:off x="193040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B607100-52E9-811A-1655-DA1A6A7F4CCE}"/>
              </a:ext>
            </a:extLst>
          </p:cNvPr>
          <p:cNvSpPr/>
          <p:nvPr/>
        </p:nvSpPr>
        <p:spPr>
          <a:xfrm>
            <a:off x="1702344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C3504B8-1768-AB68-8AD1-9F7701FD417A}"/>
              </a:ext>
            </a:extLst>
          </p:cNvPr>
          <p:cNvSpPr/>
          <p:nvPr/>
        </p:nvSpPr>
        <p:spPr>
          <a:xfrm>
            <a:off x="193040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002B36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8A1F0C3-A431-02A6-4082-706579244386}"/>
              </a:ext>
            </a:extLst>
          </p:cNvPr>
          <p:cNvSpPr/>
          <p:nvPr/>
        </p:nvSpPr>
        <p:spPr>
          <a:xfrm>
            <a:off x="3211648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DB398C6-7E67-2FB5-4BE1-1916A81E0499}"/>
              </a:ext>
            </a:extLst>
          </p:cNvPr>
          <p:cNvSpPr/>
          <p:nvPr/>
        </p:nvSpPr>
        <p:spPr>
          <a:xfrm>
            <a:off x="4720952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B0A5C4A-4884-CF0D-F636-F743E646395B}"/>
              </a:ext>
            </a:extLst>
          </p:cNvPr>
          <p:cNvSpPr/>
          <p:nvPr/>
        </p:nvSpPr>
        <p:spPr>
          <a:xfrm>
            <a:off x="6230256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348F01B-430E-219E-AB14-C36F4D554736}"/>
              </a:ext>
            </a:extLst>
          </p:cNvPr>
          <p:cNvSpPr/>
          <p:nvPr/>
        </p:nvSpPr>
        <p:spPr>
          <a:xfrm>
            <a:off x="7739560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32A2B9C-201A-CE64-45E7-A33BC3C067A9}"/>
              </a:ext>
            </a:extLst>
          </p:cNvPr>
          <p:cNvSpPr/>
          <p:nvPr/>
        </p:nvSpPr>
        <p:spPr>
          <a:xfrm>
            <a:off x="9248864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37938B0-F7BF-EEDE-EB00-E4D22E1FFCDF}"/>
              </a:ext>
            </a:extLst>
          </p:cNvPr>
          <p:cNvSpPr/>
          <p:nvPr/>
        </p:nvSpPr>
        <p:spPr>
          <a:xfrm>
            <a:off x="10758170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72BFD70-D506-A535-B121-369503D9F403}"/>
              </a:ext>
            </a:extLst>
          </p:cNvPr>
          <p:cNvSpPr/>
          <p:nvPr/>
        </p:nvSpPr>
        <p:spPr>
          <a:xfrm>
            <a:off x="1702342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DC322F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2D08E3F-3FF4-ED94-453C-615F108223B9}"/>
              </a:ext>
            </a:extLst>
          </p:cNvPr>
          <p:cNvSpPr/>
          <p:nvPr/>
        </p:nvSpPr>
        <p:spPr>
          <a:xfrm>
            <a:off x="3215545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002B36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D6E59D2-92E5-CC31-5FD9-C1E6CDCE8927}"/>
              </a:ext>
            </a:extLst>
          </p:cNvPr>
          <p:cNvSpPr/>
          <p:nvPr/>
        </p:nvSpPr>
        <p:spPr>
          <a:xfrm>
            <a:off x="4724849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DC322F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C9779D2-61C1-7BEC-EF66-4CC73F09511D}"/>
              </a:ext>
            </a:extLst>
          </p:cNvPr>
          <p:cNvSpPr/>
          <p:nvPr/>
        </p:nvSpPr>
        <p:spPr>
          <a:xfrm>
            <a:off x="6226359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002B36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B65A36A-CD8F-6DB1-D927-3727111D5FCE}"/>
              </a:ext>
            </a:extLst>
          </p:cNvPr>
          <p:cNvSpPr/>
          <p:nvPr/>
        </p:nvSpPr>
        <p:spPr>
          <a:xfrm>
            <a:off x="7739560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DC322F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92224A6-9411-C8F5-AFB8-52F732C75F2A}"/>
              </a:ext>
            </a:extLst>
          </p:cNvPr>
          <p:cNvSpPr/>
          <p:nvPr/>
        </p:nvSpPr>
        <p:spPr>
          <a:xfrm>
            <a:off x="10758170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DC322F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8D7EC63-B7DC-1AB2-0A56-15316CCF18B1}"/>
              </a:ext>
            </a:extLst>
          </p:cNvPr>
          <p:cNvSpPr/>
          <p:nvPr/>
        </p:nvSpPr>
        <p:spPr>
          <a:xfrm>
            <a:off x="9248864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002B36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BE3044C-2B67-1674-005F-B9F6766D3774}"/>
              </a:ext>
            </a:extLst>
          </p:cNvPr>
          <p:cNvSpPr/>
          <p:nvPr/>
        </p:nvSpPr>
        <p:spPr>
          <a:xfrm>
            <a:off x="437057" y="4629150"/>
            <a:ext cx="7302503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Selection sort is not stable.</a:t>
            </a:r>
          </a:p>
        </p:txBody>
      </p:sp>
    </p:spTree>
    <p:extLst>
      <p:ext uri="{BB962C8B-B14F-4D97-AF65-F5344CB8AC3E}">
        <p14:creationId xmlns:p14="http://schemas.microsoft.com/office/powerpoint/2010/main" val="3358053753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E2011-B7D1-E23B-03F2-D4D143E8B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7FD87D1-B705-1B45-7CB8-9DB879BF7EC3}"/>
              </a:ext>
            </a:extLst>
          </p:cNvPr>
          <p:cNvGrpSpPr/>
          <p:nvPr/>
        </p:nvGrpSpPr>
        <p:grpSpPr>
          <a:xfrm>
            <a:off x="193040" y="519112"/>
            <a:ext cx="1188720" cy="1828800"/>
            <a:chOff x="193040" y="519112"/>
            <a:chExt cx="1188720" cy="18288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C69E0CF-4984-90A2-DE05-8DFE1F9A6E6D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76AAF3CA-575F-CC2A-6B1C-786B67BAED4F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F092D0D-2AE1-510D-7D3A-7A2481A24C18}"/>
              </a:ext>
            </a:extLst>
          </p:cNvPr>
          <p:cNvGrpSpPr/>
          <p:nvPr/>
        </p:nvGrpSpPr>
        <p:grpSpPr>
          <a:xfrm>
            <a:off x="1702342" y="519112"/>
            <a:ext cx="1188722" cy="1828800"/>
            <a:chOff x="1702342" y="519112"/>
            <a:chExt cx="1188722" cy="18288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C1BEC1E-2F79-6CB0-9D1B-41EBFDB7C5E1}"/>
                </a:ext>
              </a:extLst>
            </p:cNvPr>
            <p:cNvSpPr/>
            <p:nvPr/>
          </p:nvSpPr>
          <p:spPr>
            <a:xfrm>
              <a:off x="170234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0F7566F2-E087-DEBE-E1A5-7859DD5EAF64}"/>
                </a:ext>
              </a:extLst>
            </p:cNvPr>
            <p:cNvSpPr/>
            <p:nvPr/>
          </p:nvSpPr>
          <p:spPr>
            <a:xfrm>
              <a:off x="170234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5757DF8-4864-88A1-73B4-A9EBE7BD7CAE}"/>
              </a:ext>
            </a:extLst>
          </p:cNvPr>
          <p:cNvGrpSpPr/>
          <p:nvPr/>
        </p:nvGrpSpPr>
        <p:grpSpPr>
          <a:xfrm>
            <a:off x="3211648" y="519112"/>
            <a:ext cx="1192617" cy="1828800"/>
            <a:chOff x="3211648" y="519112"/>
            <a:chExt cx="1192617" cy="1828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833959D-574E-3B90-E215-00A4E58F38BE}"/>
                </a:ext>
              </a:extLst>
            </p:cNvPr>
            <p:cNvSpPr/>
            <p:nvPr/>
          </p:nvSpPr>
          <p:spPr>
            <a:xfrm>
              <a:off x="3211648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4D99E68-5673-8555-F644-EA4A25C7F883}"/>
                </a:ext>
              </a:extLst>
            </p:cNvPr>
            <p:cNvSpPr/>
            <p:nvPr/>
          </p:nvSpPr>
          <p:spPr>
            <a:xfrm>
              <a:off x="3215545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5BD14E6-D218-0BF9-0688-7823B462D669}"/>
              </a:ext>
            </a:extLst>
          </p:cNvPr>
          <p:cNvGrpSpPr/>
          <p:nvPr/>
        </p:nvGrpSpPr>
        <p:grpSpPr>
          <a:xfrm>
            <a:off x="4720952" y="519112"/>
            <a:ext cx="1192617" cy="1828800"/>
            <a:chOff x="4720952" y="519112"/>
            <a:chExt cx="1192617" cy="18288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97FBCA6-8146-155D-9A56-8CA3D293657E}"/>
                </a:ext>
              </a:extLst>
            </p:cNvPr>
            <p:cNvSpPr/>
            <p:nvPr/>
          </p:nvSpPr>
          <p:spPr>
            <a:xfrm>
              <a:off x="472095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638FEF5-811D-A503-60AA-F07A7DF0E765}"/>
                </a:ext>
              </a:extLst>
            </p:cNvPr>
            <p:cNvSpPr/>
            <p:nvPr/>
          </p:nvSpPr>
          <p:spPr>
            <a:xfrm>
              <a:off x="472484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D9696CF-21F1-52AB-3E74-776C1CEFA99E}"/>
              </a:ext>
            </a:extLst>
          </p:cNvPr>
          <p:cNvGrpSpPr/>
          <p:nvPr/>
        </p:nvGrpSpPr>
        <p:grpSpPr>
          <a:xfrm>
            <a:off x="6226359" y="519112"/>
            <a:ext cx="1192617" cy="1828800"/>
            <a:chOff x="6226359" y="519112"/>
            <a:chExt cx="1192617" cy="18288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B3D4215-43D0-5D23-F2EE-096AB97B3434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EC15F558-91F1-7DC5-A827-78BFCB52AF8A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541F762-EC05-FBB9-9463-D4FFE25B1F49}"/>
              </a:ext>
            </a:extLst>
          </p:cNvPr>
          <p:cNvGrpSpPr/>
          <p:nvPr/>
        </p:nvGrpSpPr>
        <p:grpSpPr>
          <a:xfrm>
            <a:off x="7739560" y="519112"/>
            <a:ext cx="1188720" cy="1828800"/>
            <a:chOff x="7739560" y="519112"/>
            <a:chExt cx="1188720" cy="18288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6A8F5ED-B1A1-105B-FD60-ED3CE85DF864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09EE3377-A52A-3556-19D0-5A9505FBEDB6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933D71F-B037-CCAD-AE67-A473A8AC5683}"/>
              </a:ext>
            </a:extLst>
          </p:cNvPr>
          <p:cNvGrpSpPr/>
          <p:nvPr/>
        </p:nvGrpSpPr>
        <p:grpSpPr>
          <a:xfrm>
            <a:off x="10758170" y="519112"/>
            <a:ext cx="1188720" cy="1828800"/>
            <a:chOff x="10758170" y="519112"/>
            <a:chExt cx="1188720" cy="18288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2F487014-6708-1D10-FF62-AD81DB14EB6C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52C00B3C-FBFC-B467-C47F-B3970F8950AD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146D5B7-92B0-E2BF-71C1-597D49E6E5BF}"/>
              </a:ext>
            </a:extLst>
          </p:cNvPr>
          <p:cNvGrpSpPr/>
          <p:nvPr/>
        </p:nvGrpSpPr>
        <p:grpSpPr>
          <a:xfrm>
            <a:off x="9248864" y="519112"/>
            <a:ext cx="1188720" cy="1828800"/>
            <a:chOff x="9248864" y="519112"/>
            <a:chExt cx="1188720" cy="18288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E725C2F-74E3-6AD3-FF6B-A3EEFE986FCB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2DFC8893-840F-20BA-8E0E-E04731302DD8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BB15FF6-D819-33D9-A973-4C88DA4AB706}"/>
              </a:ext>
            </a:extLst>
          </p:cNvPr>
          <p:cNvGrpSpPr/>
          <p:nvPr/>
        </p:nvGrpSpPr>
        <p:grpSpPr>
          <a:xfrm>
            <a:off x="42913" y="2488585"/>
            <a:ext cx="1659429" cy="1809096"/>
            <a:chOff x="345564" y="2667000"/>
            <a:chExt cx="1659429" cy="1809096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73536D7-B528-2615-C23E-9E0AD71905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05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A1B4517-D91F-9560-4D9E-D23DFD5C949B}"/>
                </a:ext>
              </a:extLst>
            </p:cNvPr>
            <p:cNvSpPr txBox="1"/>
            <p:nvPr/>
          </p:nvSpPr>
          <p:spPr>
            <a:xfrm>
              <a:off x="345564" y="4014431"/>
              <a:ext cx="1659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i_max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F2221A2-CCAE-1724-4148-2EE473C3A4D2}"/>
              </a:ext>
            </a:extLst>
          </p:cNvPr>
          <p:cNvGrpSpPr/>
          <p:nvPr/>
        </p:nvGrpSpPr>
        <p:grpSpPr>
          <a:xfrm>
            <a:off x="1835678" y="2457152"/>
            <a:ext cx="922047" cy="1314152"/>
            <a:chOff x="1676191" y="2667000"/>
            <a:chExt cx="922047" cy="131415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CBF50A1-5083-04C1-E871-06203BF175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7214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8D67EAD-02F1-65C9-BBE3-E9F46153F0DD}"/>
                </a:ext>
              </a:extLst>
            </p:cNvPr>
            <p:cNvSpPr txBox="1"/>
            <p:nvPr/>
          </p:nvSpPr>
          <p:spPr>
            <a:xfrm>
              <a:off x="1676191" y="3519487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9CC4373-6444-BD0F-7669-F83450D6204E}"/>
              </a:ext>
            </a:extLst>
          </p:cNvPr>
          <p:cNvSpPr/>
          <p:nvPr/>
        </p:nvSpPr>
        <p:spPr>
          <a:xfrm>
            <a:off x="437057" y="4629150"/>
            <a:ext cx="7302503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Selection sort is not stable.</a:t>
            </a:r>
          </a:p>
        </p:txBody>
      </p:sp>
    </p:spTree>
    <p:extLst>
      <p:ext uri="{BB962C8B-B14F-4D97-AF65-F5344CB8AC3E}">
        <p14:creationId xmlns:p14="http://schemas.microsoft.com/office/powerpoint/2010/main" val="353626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4.07407E-6 L 0.12292 0.0053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33333E-6 L 0.12865 -0.00209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32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10EBB2-8847-243F-5971-65AE6F401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5B58AD3-B64C-EA02-FAD8-E0A4AD7579B6}"/>
              </a:ext>
            </a:extLst>
          </p:cNvPr>
          <p:cNvGrpSpPr/>
          <p:nvPr/>
        </p:nvGrpSpPr>
        <p:grpSpPr>
          <a:xfrm>
            <a:off x="193040" y="519112"/>
            <a:ext cx="1188720" cy="1828800"/>
            <a:chOff x="193040" y="519112"/>
            <a:chExt cx="1188720" cy="18288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09A743A-821D-4F3B-2FBD-FCD15CE22A41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F2356137-564F-3EC2-1F8F-5E5AB7AE2EEB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9D3DFF1-4DAC-B331-2AC5-AEDCC0E3C772}"/>
              </a:ext>
            </a:extLst>
          </p:cNvPr>
          <p:cNvGrpSpPr/>
          <p:nvPr/>
        </p:nvGrpSpPr>
        <p:grpSpPr>
          <a:xfrm>
            <a:off x="1702342" y="519112"/>
            <a:ext cx="1188722" cy="1828800"/>
            <a:chOff x="1702342" y="519112"/>
            <a:chExt cx="1188722" cy="18288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0776413-9AD4-A8AC-65D6-621D5F601167}"/>
                </a:ext>
              </a:extLst>
            </p:cNvPr>
            <p:cNvSpPr/>
            <p:nvPr/>
          </p:nvSpPr>
          <p:spPr>
            <a:xfrm>
              <a:off x="170234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F4B3127-67EE-C6FD-2BF4-FD2F939FE618}"/>
                </a:ext>
              </a:extLst>
            </p:cNvPr>
            <p:cNvSpPr/>
            <p:nvPr/>
          </p:nvSpPr>
          <p:spPr>
            <a:xfrm>
              <a:off x="170234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66CB173-C450-49FD-A636-8182BC441961}"/>
              </a:ext>
            </a:extLst>
          </p:cNvPr>
          <p:cNvGrpSpPr/>
          <p:nvPr/>
        </p:nvGrpSpPr>
        <p:grpSpPr>
          <a:xfrm>
            <a:off x="3211648" y="519112"/>
            <a:ext cx="1192617" cy="1828800"/>
            <a:chOff x="3211648" y="519112"/>
            <a:chExt cx="1192617" cy="1828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EA62839-D77F-2695-F204-A55D9DFD1B4F}"/>
                </a:ext>
              </a:extLst>
            </p:cNvPr>
            <p:cNvSpPr/>
            <p:nvPr/>
          </p:nvSpPr>
          <p:spPr>
            <a:xfrm>
              <a:off x="3211648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2F1F52A1-77AE-3456-212B-FDB4DCBED654}"/>
                </a:ext>
              </a:extLst>
            </p:cNvPr>
            <p:cNvSpPr/>
            <p:nvPr/>
          </p:nvSpPr>
          <p:spPr>
            <a:xfrm>
              <a:off x="3215545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91C5E97-AB24-2C3D-CA9E-B7FD4AEF2C20}"/>
              </a:ext>
            </a:extLst>
          </p:cNvPr>
          <p:cNvGrpSpPr/>
          <p:nvPr/>
        </p:nvGrpSpPr>
        <p:grpSpPr>
          <a:xfrm>
            <a:off x="4720952" y="519112"/>
            <a:ext cx="1192617" cy="1828800"/>
            <a:chOff x="4720952" y="519112"/>
            <a:chExt cx="1192617" cy="18288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BE17309-BB06-30BF-1220-9751356B4CBD}"/>
                </a:ext>
              </a:extLst>
            </p:cNvPr>
            <p:cNvSpPr/>
            <p:nvPr/>
          </p:nvSpPr>
          <p:spPr>
            <a:xfrm>
              <a:off x="472095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52F7581-EC59-8E18-C9BF-0B9022E9C4F5}"/>
                </a:ext>
              </a:extLst>
            </p:cNvPr>
            <p:cNvSpPr/>
            <p:nvPr/>
          </p:nvSpPr>
          <p:spPr>
            <a:xfrm>
              <a:off x="472484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083F253-FAAE-AF36-3843-033BD349F941}"/>
              </a:ext>
            </a:extLst>
          </p:cNvPr>
          <p:cNvGrpSpPr/>
          <p:nvPr/>
        </p:nvGrpSpPr>
        <p:grpSpPr>
          <a:xfrm>
            <a:off x="6226359" y="519112"/>
            <a:ext cx="1192617" cy="1828800"/>
            <a:chOff x="6226359" y="519112"/>
            <a:chExt cx="1192617" cy="18288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66683C2-6308-05B7-6EB3-AF02C42BC088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48517B1-809E-1810-F16E-F59F4F113DDD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E54F20-311A-AE7D-3BCF-8D8722312876}"/>
              </a:ext>
            </a:extLst>
          </p:cNvPr>
          <p:cNvGrpSpPr/>
          <p:nvPr/>
        </p:nvGrpSpPr>
        <p:grpSpPr>
          <a:xfrm>
            <a:off x="7739560" y="519112"/>
            <a:ext cx="1188720" cy="1828800"/>
            <a:chOff x="7739560" y="519112"/>
            <a:chExt cx="1188720" cy="18288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7C5FDFF-1EF5-E447-4B27-6E6CE09C2297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2CB0B170-084D-A03B-68D5-79186A93512D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0117A75-0736-D1FF-C8FE-440FB740D3EC}"/>
              </a:ext>
            </a:extLst>
          </p:cNvPr>
          <p:cNvGrpSpPr/>
          <p:nvPr/>
        </p:nvGrpSpPr>
        <p:grpSpPr>
          <a:xfrm>
            <a:off x="10758170" y="519112"/>
            <a:ext cx="1188720" cy="1828800"/>
            <a:chOff x="10758170" y="519112"/>
            <a:chExt cx="1188720" cy="18288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286DFF3A-A74A-E4F8-431D-D2E24E2597F1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D2415B74-A32F-41A0-B9F1-8316EB5B3982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B5BDD67-DEE6-D50D-C2EC-61C69B8D9638}"/>
              </a:ext>
            </a:extLst>
          </p:cNvPr>
          <p:cNvGrpSpPr/>
          <p:nvPr/>
        </p:nvGrpSpPr>
        <p:grpSpPr>
          <a:xfrm>
            <a:off x="9248864" y="519112"/>
            <a:ext cx="1188720" cy="1828800"/>
            <a:chOff x="9248864" y="519112"/>
            <a:chExt cx="1188720" cy="18288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4EEA27E-C243-C47B-8521-A6AE42B20735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45A6FA9-43FF-2DE6-EA01-7AA7E18017CD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F8DF66B-DC8C-BCED-92A0-A814BFE736F9}"/>
              </a:ext>
            </a:extLst>
          </p:cNvPr>
          <p:cNvGrpSpPr/>
          <p:nvPr/>
        </p:nvGrpSpPr>
        <p:grpSpPr>
          <a:xfrm>
            <a:off x="1552219" y="2524452"/>
            <a:ext cx="1659429" cy="1809096"/>
            <a:chOff x="345564" y="2667000"/>
            <a:chExt cx="1659429" cy="1809096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701780B-AA05-2D40-FAEA-A74E0FBEBE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05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0AF3D69-3E0B-CEE6-D659-AA89D5912016}"/>
                </a:ext>
              </a:extLst>
            </p:cNvPr>
            <p:cNvSpPr txBox="1"/>
            <p:nvPr/>
          </p:nvSpPr>
          <p:spPr>
            <a:xfrm>
              <a:off x="345564" y="4014431"/>
              <a:ext cx="1659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i_max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9F3DC13-046F-CC61-F19C-3730C958F0B1}"/>
              </a:ext>
            </a:extLst>
          </p:cNvPr>
          <p:cNvGrpSpPr/>
          <p:nvPr/>
        </p:nvGrpSpPr>
        <p:grpSpPr>
          <a:xfrm>
            <a:off x="3344984" y="2493019"/>
            <a:ext cx="922047" cy="1314152"/>
            <a:chOff x="1676191" y="2667000"/>
            <a:chExt cx="922047" cy="131415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05E6374-A275-EE28-3CDB-5C278114D7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7214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1D7D09C-04B2-0902-9219-AEC089CD4863}"/>
                </a:ext>
              </a:extLst>
            </p:cNvPr>
            <p:cNvSpPr txBox="1"/>
            <p:nvPr/>
          </p:nvSpPr>
          <p:spPr>
            <a:xfrm>
              <a:off x="1676191" y="3519487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AFFF968-DA6D-7753-E3CB-F96D193E35B6}"/>
              </a:ext>
            </a:extLst>
          </p:cNvPr>
          <p:cNvSpPr/>
          <p:nvPr/>
        </p:nvSpPr>
        <p:spPr>
          <a:xfrm>
            <a:off x="437057" y="4629150"/>
            <a:ext cx="7302503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Selection sort is not stable.</a:t>
            </a:r>
          </a:p>
        </p:txBody>
      </p:sp>
    </p:spTree>
    <p:extLst>
      <p:ext uri="{BB962C8B-B14F-4D97-AF65-F5344CB8AC3E}">
        <p14:creationId xmlns:p14="http://schemas.microsoft.com/office/powerpoint/2010/main" val="111041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7.40741E-7 L 0.12865 -0.0020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32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2AACA-EB06-7789-5495-7EA108BBC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6A02C7D-FC9F-AEF1-39D0-8643F2E97454}"/>
              </a:ext>
            </a:extLst>
          </p:cNvPr>
          <p:cNvGrpSpPr/>
          <p:nvPr/>
        </p:nvGrpSpPr>
        <p:grpSpPr>
          <a:xfrm>
            <a:off x="193040" y="519112"/>
            <a:ext cx="1188720" cy="1828800"/>
            <a:chOff x="193040" y="519112"/>
            <a:chExt cx="1188720" cy="18288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B7AF752-D284-FB19-E2C5-39DD21CF1AA4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9FEA5F53-0F43-5FA8-F1C7-DD6F21003A26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F6E408B-D5D5-EF3F-F4F4-651262A8560E}"/>
              </a:ext>
            </a:extLst>
          </p:cNvPr>
          <p:cNvGrpSpPr/>
          <p:nvPr/>
        </p:nvGrpSpPr>
        <p:grpSpPr>
          <a:xfrm>
            <a:off x="1702342" y="519112"/>
            <a:ext cx="1188722" cy="1828800"/>
            <a:chOff x="1702342" y="519112"/>
            <a:chExt cx="1188722" cy="18288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3379D05-B5B5-3C44-CCE5-5E39030A3BA5}"/>
                </a:ext>
              </a:extLst>
            </p:cNvPr>
            <p:cNvSpPr/>
            <p:nvPr/>
          </p:nvSpPr>
          <p:spPr>
            <a:xfrm>
              <a:off x="170234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81CE3FF-3B19-E5B7-143E-7F598BDC7905}"/>
                </a:ext>
              </a:extLst>
            </p:cNvPr>
            <p:cNvSpPr/>
            <p:nvPr/>
          </p:nvSpPr>
          <p:spPr>
            <a:xfrm>
              <a:off x="170234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FA1627D-7464-7F82-CC46-4841868FA284}"/>
              </a:ext>
            </a:extLst>
          </p:cNvPr>
          <p:cNvGrpSpPr/>
          <p:nvPr/>
        </p:nvGrpSpPr>
        <p:grpSpPr>
          <a:xfrm>
            <a:off x="3211648" y="519112"/>
            <a:ext cx="1192617" cy="1828800"/>
            <a:chOff x="3211648" y="519112"/>
            <a:chExt cx="1192617" cy="1828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AB0D636-6CC7-1820-CF12-17CAE2238E54}"/>
                </a:ext>
              </a:extLst>
            </p:cNvPr>
            <p:cNvSpPr/>
            <p:nvPr/>
          </p:nvSpPr>
          <p:spPr>
            <a:xfrm>
              <a:off x="3211648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252E6EA-281D-6462-B8D9-FB2241CA95AC}"/>
                </a:ext>
              </a:extLst>
            </p:cNvPr>
            <p:cNvSpPr/>
            <p:nvPr/>
          </p:nvSpPr>
          <p:spPr>
            <a:xfrm>
              <a:off x="3215545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B696584-82F1-E7BC-713F-6F0E0E11D2BB}"/>
              </a:ext>
            </a:extLst>
          </p:cNvPr>
          <p:cNvGrpSpPr/>
          <p:nvPr/>
        </p:nvGrpSpPr>
        <p:grpSpPr>
          <a:xfrm>
            <a:off x="4720952" y="519112"/>
            <a:ext cx="1192617" cy="1828800"/>
            <a:chOff x="4720952" y="519112"/>
            <a:chExt cx="1192617" cy="18288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F69A9CF-147E-0402-A474-90F93C190CD5}"/>
                </a:ext>
              </a:extLst>
            </p:cNvPr>
            <p:cNvSpPr/>
            <p:nvPr/>
          </p:nvSpPr>
          <p:spPr>
            <a:xfrm>
              <a:off x="472095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4E84B99A-7226-9013-F44B-C3DA69B0F6DD}"/>
                </a:ext>
              </a:extLst>
            </p:cNvPr>
            <p:cNvSpPr/>
            <p:nvPr/>
          </p:nvSpPr>
          <p:spPr>
            <a:xfrm>
              <a:off x="472484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23C6714-806E-4839-8BB1-F576AAB07105}"/>
              </a:ext>
            </a:extLst>
          </p:cNvPr>
          <p:cNvGrpSpPr/>
          <p:nvPr/>
        </p:nvGrpSpPr>
        <p:grpSpPr>
          <a:xfrm>
            <a:off x="6226359" y="519112"/>
            <a:ext cx="1192617" cy="1828800"/>
            <a:chOff x="6226359" y="519112"/>
            <a:chExt cx="1192617" cy="18288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9B72EF6-0EA0-E9E7-E31A-6D5A1153C16C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7E0FAE27-D202-EB96-022A-1B76E1AB0958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636EBCE-2F6F-4D31-5121-33D09D305D01}"/>
              </a:ext>
            </a:extLst>
          </p:cNvPr>
          <p:cNvGrpSpPr/>
          <p:nvPr/>
        </p:nvGrpSpPr>
        <p:grpSpPr>
          <a:xfrm>
            <a:off x="7739560" y="519112"/>
            <a:ext cx="1188720" cy="1828800"/>
            <a:chOff x="7739560" y="519112"/>
            <a:chExt cx="1188720" cy="18288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08C950D-13D4-A33D-8DBD-4393A80DC35D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9F091991-B57C-0720-2CD8-CDE2BD5CB5A3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615FE9-1405-9A77-1FC0-CEA1B244EB1C}"/>
              </a:ext>
            </a:extLst>
          </p:cNvPr>
          <p:cNvGrpSpPr/>
          <p:nvPr/>
        </p:nvGrpSpPr>
        <p:grpSpPr>
          <a:xfrm>
            <a:off x="10758170" y="519112"/>
            <a:ext cx="1188720" cy="1828800"/>
            <a:chOff x="10758170" y="519112"/>
            <a:chExt cx="1188720" cy="18288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871E3999-027B-6D20-9C40-F3BB8E2E2546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42D1031-F5B6-0379-85FD-74888A5BC4AB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D0C5AF-EF18-5E83-3EBB-4C0C1627C716}"/>
              </a:ext>
            </a:extLst>
          </p:cNvPr>
          <p:cNvGrpSpPr/>
          <p:nvPr/>
        </p:nvGrpSpPr>
        <p:grpSpPr>
          <a:xfrm>
            <a:off x="9248864" y="519112"/>
            <a:ext cx="1188720" cy="1828800"/>
            <a:chOff x="9248864" y="519112"/>
            <a:chExt cx="1188720" cy="18288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1C6E8A9-71C3-6235-5C9E-BC7F7FAC80F0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1EE30979-44B2-A095-2DB6-D38E6769A52C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93AF190-B92E-15C3-4CA8-7CC0809DD787}"/>
              </a:ext>
            </a:extLst>
          </p:cNvPr>
          <p:cNvGrpSpPr/>
          <p:nvPr/>
        </p:nvGrpSpPr>
        <p:grpSpPr>
          <a:xfrm>
            <a:off x="1552219" y="2524452"/>
            <a:ext cx="1659429" cy="1809096"/>
            <a:chOff x="345564" y="2667000"/>
            <a:chExt cx="1659429" cy="1809096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9795908-526C-4E49-4B49-58009A3DA1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05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1FA9EF-E986-F155-C0EE-4694C720EE51}"/>
                </a:ext>
              </a:extLst>
            </p:cNvPr>
            <p:cNvSpPr txBox="1"/>
            <p:nvPr/>
          </p:nvSpPr>
          <p:spPr>
            <a:xfrm>
              <a:off x="345564" y="4014431"/>
              <a:ext cx="1659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i_max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0953394-27F5-7362-2F52-7AC200A15A95}"/>
              </a:ext>
            </a:extLst>
          </p:cNvPr>
          <p:cNvGrpSpPr/>
          <p:nvPr/>
        </p:nvGrpSpPr>
        <p:grpSpPr>
          <a:xfrm>
            <a:off x="4854288" y="2524452"/>
            <a:ext cx="922047" cy="1314152"/>
            <a:chOff x="1676191" y="2667000"/>
            <a:chExt cx="922047" cy="131415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5BD1586-2A11-AE2E-458A-A740DA4639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7214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16745B9-D891-80F2-8131-692B504ABCE3}"/>
                </a:ext>
              </a:extLst>
            </p:cNvPr>
            <p:cNvSpPr txBox="1"/>
            <p:nvPr/>
          </p:nvSpPr>
          <p:spPr>
            <a:xfrm>
              <a:off x="1676191" y="3519487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6C34EA9-A9FA-912F-105F-3C7BBF8F9FD5}"/>
              </a:ext>
            </a:extLst>
          </p:cNvPr>
          <p:cNvSpPr/>
          <p:nvPr/>
        </p:nvSpPr>
        <p:spPr>
          <a:xfrm>
            <a:off x="437057" y="4629150"/>
            <a:ext cx="7302503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Selection sort is not stable.</a:t>
            </a:r>
          </a:p>
        </p:txBody>
      </p:sp>
    </p:spTree>
    <p:extLst>
      <p:ext uri="{BB962C8B-B14F-4D97-AF65-F5344CB8AC3E}">
        <p14:creationId xmlns:p14="http://schemas.microsoft.com/office/powerpoint/2010/main" val="291213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11111E-6 L 0.12864 -0.0020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32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A9426-6204-5BB8-DCCD-12120DD72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70E3ECD-D60E-6BC7-2F9F-7A1108D85780}"/>
              </a:ext>
            </a:extLst>
          </p:cNvPr>
          <p:cNvGrpSpPr/>
          <p:nvPr/>
        </p:nvGrpSpPr>
        <p:grpSpPr>
          <a:xfrm>
            <a:off x="193040" y="519112"/>
            <a:ext cx="1188720" cy="1828800"/>
            <a:chOff x="193040" y="519112"/>
            <a:chExt cx="1188720" cy="18288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AD22B8E-8A23-B85D-E7E0-8DF883EAFB8A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5708815E-367B-A8D9-1559-FF42D64A0CE8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7CE3E3C-252B-2C76-8071-D7215E68944B}"/>
              </a:ext>
            </a:extLst>
          </p:cNvPr>
          <p:cNvGrpSpPr/>
          <p:nvPr/>
        </p:nvGrpSpPr>
        <p:grpSpPr>
          <a:xfrm>
            <a:off x="1702342" y="519112"/>
            <a:ext cx="1188722" cy="1828800"/>
            <a:chOff x="1702342" y="519112"/>
            <a:chExt cx="1188722" cy="18288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689777A3-564F-99E1-3000-0073BE2AAE7F}"/>
                </a:ext>
              </a:extLst>
            </p:cNvPr>
            <p:cNvSpPr/>
            <p:nvPr/>
          </p:nvSpPr>
          <p:spPr>
            <a:xfrm>
              <a:off x="170234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08CD257-0CE0-955C-3F63-0B7F44737548}"/>
                </a:ext>
              </a:extLst>
            </p:cNvPr>
            <p:cNvSpPr/>
            <p:nvPr/>
          </p:nvSpPr>
          <p:spPr>
            <a:xfrm>
              <a:off x="170234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B1E2D8A-C09F-9B83-0D05-EC8334112946}"/>
              </a:ext>
            </a:extLst>
          </p:cNvPr>
          <p:cNvGrpSpPr/>
          <p:nvPr/>
        </p:nvGrpSpPr>
        <p:grpSpPr>
          <a:xfrm>
            <a:off x="3211648" y="519112"/>
            <a:ext cx="1192617" cy="1828800"/>
            <a:chOff x="3211648" y="519112"/>
            <a:chExt cx="1192617" cy="1828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2BD6F1C-075F-56A1-C4CE-65DECE414A0D}"/>
                </a:ext>
              </a:extLst>
            </p:cNvPr>
            <p:cNvSpPr/>
            <p:nvPr/>
          </p:nvSpPr>
          <p:spPr>
            <a:xfrm>
              <a:off x="3211648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2775569A-E79F-621F-C983-4A7A61B62640}"/>
                </a:ext>
              </a:extLst>
            </p:cNvPr>
            <p:cNvSpPr/>
            <p:nvPr/>
          </p:nvSpPr>
          <p:spPr>
            <a:xfrm>
              <a:off x="3215545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5FBADDB-CBD5-3516-B05D-F298AC0B7496}"/>
              </a:ext>
            </a:extLst>
          </p:cNvPr>
          <p:cNvGrpSpPr/>
          <p:nvPr/>
        </p:nvGrpSpPr>
        <p:grpSpPr>
          <a:xfrm>
            <a:off x="4720952" y="519112"/>
            <a:ext cx="1192617" cy="1828800"/>
            <a:chOff x="4720952" y="519112"/>
            <a:chExt cx="1192617" cy="18288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4C2E0EC-8351-0319-DF00-9A96C68C8EF3}"/>
                </a:ext>
              </a:extLst>
            </p:cNvPr>
            <p:cNvSpPr/>
            <p:nvPr/>
          </p:nvSpPr>
          <p:spPr>
            <a:xfrm>
              <a:off x="472095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4A38EC21-8A50-54EB-AC19-72D9EC293172}"/>
                </a:ext>
              </a:extLst>
            </p:cNvPr>
            <p:cNvSpPr/>
            <p:nvPr/>
          </p:nvSpPr>
          <p:spPr>
            <a:xfrm>
              <a:off x="472484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860E362-CA49-07D7-5D45-E1A313E34391}"/>
              </a:ext>
            </a:extLst>
          </p:cNvPr>
          <p:cNvGrpSpPr/>
          <p:nvPr/>
        </p:nvGrpSpPr>
        <p:grpSpPr>
          <a:xfrm>
            <a:off x="6226359" y="519112"/>
            <a:ext cx="1192617" cy="1828800"/>
            <a:chOff x="6226359" y="519112"/>
            <a:chExt cx="1192617" cy="18288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576288B-F1C5-0E03-C6EA-EE81B6DC0812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20D5151D-C268-E3FF-95B2-B00CD43B3FCD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FB8691-3CFF-0821-FE32-76680BC527D1}"/>
              </a:ext>
            </a:extLst>
          </p:cNvPr>
          <p:cNvGrpSpPr/>
          <p:nvPr/>
        </p:nvGrpSpPr>
        <p:grpSpPr>
          <a:xfrm>
            <a:off x="7739560" y="519112"/>
            <a:ext cx="1188720" cy="1828800"/>
            <a:chOff x="7739560" y="519112"/>
            <a:chExt cx="1188720" cy="18288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78991D7-1C23-4422-DD00-C47DC656A749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E25E35F1-080A-E0B7-1AE5-445B62BB2E7B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654D3B-D251-0D61-F651-E58CA0BD20F7}"/>
              </a:ext>
            </a:extLst>
          </p:cNvPr>
          <p:cNvGrpSpPr/>
          <p:nvPr/>
        </p:nvGrpSpPr>
        <p:grpSpPr>
          <a:xfrm>
            <a:off x="10758170" y="519112"/>
            <a:ext cx="1188720" cy="1828800"/>
            <a:chOff x="10758170" y="519112"/>
            <a:chExt cx="1188720" cy="18288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19EA5EF3-B369-F09A-B921-ADA155E372EF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38FDC1B6-2208-4F11-FF98-70FBE301A020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CD45997-9E36-6BE4-225E-E9757F783794}"/>
              </a:ext>
            </a:extLst>
          </p:cNvPr>
          <p:cNvGrpSpPr/>
          <p:nvPr/>
        </p:nvGrpSpPr>
        <p:grpSpPr>
          <a:xfrm>
            <a:off x="9248864" y="519112"/>
            <a:ext cx="1188720" cy="1828800"/>
            <a:chOff x="9248864" y="519112"/>
            <a:chExt cx="1188720" cy="18288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E021576-5E67-AA98-1C7F-09B19C165043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75BACFB3-1AD1-CE3C-52E4-86A8D4F279A3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B0EE8F5-2921-6EEA-C2B6-928ECE398CED}"/>
              </a:ext>
            </a:extLst>
          </p:cNvPr>
          <p:cNvGrpSpPr/>
          <p:nvPr/>
        </p:nvGrpSpPr>
        <p:grpSpPr>
          <a:xfrm>
            <a:off x="1552219" y="2524452"/>
            <a:ext cx="1659429" cy="1809096"/>
            <a:chOff x="345564" y="2667000"/>
            <a:chExt cx="1659429" cy="1809096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644437C-7D25-ED05-C662-9B4EE75CAA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05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10495F0-3A11-8FAA-0A61-24E9692927E2}"/>
                </a:ext>
              </a:extLst>
            </p:cNvPr>
            <p:cNvSpPr txBox="1"/>
            <p:nvPr/>
          </p:nvSpPr>
          <p:spPr>
            <a:xfrm>
              <a:off x="345564" y="4014431"/>
              <a:ext cx="1659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i_max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99369EE-7780-E820-5274-AF612B857124}"/>
              </a:ext>
            </a:extLst>
          </p:cNvPr>
          <p:cNvGrpSpPr/>
          <p:nvPr/>
        </p:nvGrpSpPr>
        <p:grpSpPr>
          <a:xfrm>
            <a:off x="6359695" y="2510121"/>
            <a:ext cx="922047" cy="1314152"/>
            <a:chOff x="1676191" y="2667000"/>
            <a:chExt cx="922047" cy="131415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9EAF8FD-BFC8-A9C9-7BEB-60B2EBD90B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7214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E9D684-CA46-6D9E-10C7-4E467AD74FFA}"/>
                </a:ext>
              </a:extLst>
            </p:cNvPr>
            <p:cNvSpPr txBox="1"/>
            <p:nvPr/>
          </p:nvSpPr>
          <p:spPr>
            <a:xfrm>
              <a:off x="1676191" y="3519487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D114692-A08F-45EB-3207-9E189B23333A}"/>
              </a:ext>
            </a:extLst>
          </p:cNvPr>
          <p:cNvSpPr/>
          <p:nvPr/>
        </p:nvSpPr>
        <p:spPr>
          <a:xfrm>
            <a:off x="437057" y="4629150"/>
            <a:ext cx="7302503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Selection sort is not stable.</a:t>
            </a:r>
          </a:p>
        </p:txBody>
      </p:sp>
    </p:spTree>
    <p:extLst>
      <p:ext uri="{BB962C8B-B14F-4D97-AF65-F5344CB8AC3E}">
        <p14:creationId xmlns:p14="http://schemas.microsoft.com/office/powerpoint/2010/main" val="400769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0.12865 -0.0020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32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E4D08-27E8-D3E8-B90E-1FDA5EF68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81369D2-5E8C-011E-4C84-D902CC3708A4}"/>
              </a:ext>
            </a:extLst>
          </p:cNvPr>
          <p:cNvGrpSpPr/>
          <p:nvPr/>
        </p:nvGrpSpPr>
        <p:grpSpPr>
          <a:xfrm>
            <a:off x="193040" y="519112"/>
            <a:ext cx="1188720" cy="1828800"/>
            <a:chOff x="193040" y="519112"/>
            <a:chExt cx="1188720" cy="18288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95C7C83-6B5F-38BF-3B35-4F68172A06C7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96593DE3-DC11-098C-CBC0-8DCE51A850CB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96006B4-62A0-B0EC-43D6-9818F28B47B0}"/>
              </a:ext>
            </a:extLst>
          </p:cNvPr>
          <p:cNvGrpSpPr/>
          <p:nvPr/>
        </p:nvGrpSpPr>
        <p:grpSpPr>
          <a:xfrm>
            <a:off x="1702342" y="519112"/>
            <a:ext cx="1188722" cy="1828800"/>
            <a:chOff x="1702342" y="519112"/>
            <a:chExt cx="1188722" cy="18288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A1D28A1-53B6-3F69-6DD8-FC122571C74A}"/>
                </a:ext>
              </a:extLst>
            </p:cNvPr>
            <p:cNvSpPr/>
            <p:nvPr/>
          </p:nvSpPr>
          <p:spPr>
            <a:xfrm>
              <a:off x="170234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0B038348-C2AB-675D-F8D8-75A7D75FC79E}"/>
                </a:ext>
              </a:extLst>
            </p:cNvPr>
            <p:cNvSpPr/>
            <p:nvPr/>
          </p:nvSpPr>
          <p:spPr>
            <a:xfrm>
              <a:off x="170234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BF28C82-9160-9F52-20B1-E8B4A0ED7851}"/>
              </a:ext>
            </a:extLst>
          </p:cNvPr>
          <p:cNvGrpSpPr/>
          <p:nvPr/>
        </p:nvGrpSpPr>
        <p:grpSpPr>
          <a:xfrm>
            <a:off x="3211648" y="519112"/>
            <a:ext cx="1192617" cy="1828800"/>
            <a:chOff x="3211648" y="519112"/>
            <a:chExt cx="1192617" cy="1828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5A446C3-DFD9-854E-DA6D-96AFCE13A44A}"/>
                </a:ext>
              </a:extLst>
            </p:cNvPr>
            <p:cNvSpPr/>
            <p:nvPr/>
          </p:nvSpPr>
          <p:spPr>
            <a:xfrm>
              <a:off x="3211648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243057E8-ECD9-CB6A-B248-9E58CCD2E75D}"/>
                </a:ext>
              </a:extLst>
            </p:cNvPr>
            <p:cNvSpPr/>
            <p:nvPr/>
          </p:nvSpPr>
          <p:spPr>
            <a:xfrm>
              <a:off x="3215545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FED3FAD-460C-67EA-5D3B-6DC160980177}"/>
              </a:ext>
            </a:extLst>
          </p:cNvPr>
          <p:cNvGrpSpPr/>
          <p:nvPr/>
        </p:nvGrpSpPr>
        <p:grpSpPr>
          <a:xfrm>
            <a:off x="4720952" y="519112"/>
            <a:ext cx="1192617" cy="1828800"/>
            <a:chOff x="4720952" y="519112"/>
            <a:chExt cx="1192617" cy="18288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C3F334A-F27B-79EE-DF43-A662057D85DC}"/>
                </a:ext>
              </a:extLst>
            </p:cNvPr>
            <p:cNvSpPr/>
            <p:nvPr/>
          </p:nvSpPr>
          <p:spPr>
            <a:xfrm>
              <a:off x="472095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37282B6-A001-A5DA-1D9B-EE3C870EA21C}"/>
                </a:ext>
              </a:extLst>
            </p:cNvPr>
            <p:cNvSpPr/>
            <p:nvPr/>
          </p:nvSpPr>
          <p:spPr>
            <a:xfrm>
              <a:off x="472484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400F6A5-3473-4C43-C706-4E5783663542}"/>
              </a:ext>
            </a:extLst>
          </p:cNvPr>
          <p:cNvGrpSpPr/>
          <p:nvPr/>
        </p:nvGrpSpPr>
        <p:grpSpPr>
          <a:xfrm>
            <a:off x="6226359" y="519112"/>
            <a:ext cx="1192617" cy="1828800"/>
            <a:chOff x="6226359" y="519112"/>
            <a:chExt cx="1192617" cy="18288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FA4428D-76E9-F299-0C0B-DE391B7444E5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8F24C85-A140-CCCF-4357-61EE469A176F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D75ACB-7B93-CEBB-1311-0CCCAC0CABB9}"/>
              </a:ext>
            </a:extLst>
          </p:cNvPr>
          <p:cNvGrpSpPr/>
          <p:nvPr/>
        </p:nvGrpSpPr>
        <p:grpSpPr>
          <a:xfrm>
            <a:off x="7739560" y="519112"/>
            <a:ext cx="1188720" cy="1828800"/>
            <a:chOff x="7739560" y="519112"/>
            <a:chExt cx="1188720" cy="18288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C4BBC612-8E56-32FD-40D0-739D1B0C54EA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1D506E08-17AE-185A-A2B9-6C3E7117A939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92EEAA4-E118-C447-4DAB-3260A48589B5}"/>
              </a:ext>
            </a:extLst>
          </p:cNvPr>
          <p:cNvGrpSpPr/>
          <p:nvPr/>
        </p:nvGrpSpPr>
        <p:grpSpPr>
          <a:xfrm>
            <a:off x="10758170" y="519112"/>
            <a:ext cx="1188720" cy="1828800"/>
            <a:chOff x="10758170" y="519112"/>
            <a:chExt cx="1188720" cy="18288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3FEEC00-AFE1-F0B0-CF77-4325F3296FA6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44E959E7-B62E-7F12-EBC0-2D57386E84A0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62BAAA-85A5-0D08-C1D8-DB892120DB40}"/>
              </a:ext>
            </a:extLst>
          </p:cNvPr>
          <p:cNvGrpSpPr/>
          <p:nvPr/>
        </p:nvGrpSpPr>
        <p:grpSpPr>
          <a:xfrm>
            <a:off x="9248864" y="519112"/>
            <a:ext cx="1188720" cy="1828800"/>
            <a:chOff x="9248864" y="519112"/>
            <a:chExt cx="1188720" cy="18288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4FD41F2-9E0A-1C2B-C241-DDA477494E3C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C9B0B1E-3B4F-A91F-B240-3C5147C27F1D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80DE4B0-4C4B-449E-96BA-E449F57E7A89}"/>
              </a:ext>
            </a:extLst>
          </p:cNvPr>
          <p:cNvGrpSpPr/>
          <p:nvPr/>
        </p:nvGrpSpPr>
        <p:grpSpPr>
          <a:xfrm>
            <a:off x="1552219" y="2524452"/>
            <a:ext cx="1659429" cy="1809096"/>
            <a:chOff x="345564" y="2667000"/>
            <a:chExt cx="1659429" cy="1809096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2292F60-3D61-CFAA-072D-0D7B9263A4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05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0A9AA3-55DA-FE0B-341B-02595D0A5734}"/>
                </a:ext>
              </a:extLst>
            </p:cNvPr>
            <p:cNvSpPr txBox="1"/>
            <p:nvPr/>
          </p:nvSpPr>
          <p:spPr>
            <a:xfrm>
              <a:off x="345564" y="4014431"/>
              <a:ext cx="1659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i_max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E8A4FFE-BA6B-4E63-0A1F-7C4278409FCA}"/>
              </a:ext>
            </a:extLst>
          </p:cNvPr>
          <p:cNvGrpSpPr/>
          <p:nvPr/>
        </p:nvGrpSpPr>
        <p:grpSpPr>
          <a:xfrm>
            <a:off x="7872896" y="2557731"/>
            <a:ext cx="922047" cy="1314152"/>
            <a:chOff x="1676191" y="2667000"/>
            <a:chExt cx="922047" cy="131415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9EA9052-7A6B-CF05-9A54-4D87943DD1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7214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7561094-4D4E-592E-8AF9-00E04E3B0DBE}"/>
                </a:ext>
              </a:extLst>
            </p:cNvPr>
            <p:cNvSpPr txBox="1"/>
            <p:nvPr/>
          </p:nvSpPr>
          <p:spPr>
            <a:xfrm>
              <a:off x="1676191" y="3519487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40B203F-718E-EA63-07D1-61974A53B97A}"/>
              </a:ext>
            </a:extLst>
          </p:cNvPr>
          <p:cNvSpPr/>
          <p:nvPr/>
        </p:nvSpPr>
        <p:spPr>
          <a:xfrm>
            <a:off x="437057" y="4629150"/>
            <a:ext cx="7302503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Selection sort is not stable.</a:t>
            </a:r>
          </a:p>
        </p:txBody>
      </p:sp>
    </p:spTree>
    <p:extLst>
      <p:ext uri="{BB962C8B-B14F-4D97-AF65-F5344CB8AC3E}">
        <p14:creationId xmlns:p14="http://schemas.microsoft.com/office/powerpoint/2010/main" val="295194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0 L 0.12865 -0.0020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32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F21AC-8F3E-5B3D-47EE-015569925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9739C09-2F7B-3117-DD9C-DCC19CA181BC}"/>
              </a:ext>
            </a:extLst>
          </p:cNvPr>
          <p:cNvGrpSpPr/>
          <p:nvPr/>
        </p:nvGrpSpPr>
        <p:grpSpPr>
          <a:xfrm>
            <a:off x="193040" y="519112"/>
            <a:ext cx="1188720" cy="1828800"/>
            <a:chOff x="193040" y="519112"/>
            <a:chExt cx="1188720" cy="18288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5097954-4E2F-B7D0-B83F-4EA7630E843A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B6A2BD1-C4FA-51A2-6916-39415A447726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EDB866C-5CFD-95BC-785B-B3D9CC9135AB}"/>
              </a:ext>
            </a:extLst>
          </p:cNvPr>
          <p:cNvGrpSpPr/>
          <p:nvPr/>
        </p:nvGrpSpPr>
        <p:grpSpPr>
          <a:xfrm>
            <a:off x="1702342" y="519112"/>
            <a:ext cx="1188722" cy="1828800"/>
            <a:chOff x="1702342" y="519112"/>
            <a:chExt cx="1188722" cy="18288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323A692-900C-ACF7-70BC-C13995B46D34}"/>
                </a:ext>
              </a:extLst>
            </p:cNvPr>
            <p:cNvSpPr/>
            <p:nvPr/>
          </p:nvSpPr>
          <p:spPr>
            <a:xfrm>
              <a:off x="170234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5D6D477-960B-501C-F361-59BCBEDEFDB3}"/>
                </a:ext>
              </a:extLst>
            </p:cNvPr>
            <p:cNvSpPr/>
            <p:nvPr/>
          </p:nvSpPr>
          <p:spPr>
            <a:xfrm>
              <a:off x="170234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B646B9B-19E9-FA3F-BE50-C3F369B591D9}"/>
              </a:ext>
            </a:extLst>
          </p:cNvPr>
          <p:cNvGrpSpPr/>
          <p:nvPr/>
        </p:nvGrpSpPr>
        <p:grpSpPr>
          <a:xfrm>
            <a:off x="3211648" y="519112"/>
            <a:ext cx="1192617" cy="1828800"/>
            <a:chOff x="3211648" y="519112"/>
            <a:chExt cx="1192617" cy="1828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6ECA5E8-68E0-5E47-975E-E39AA537B595}"/>
                </a:ext>
              </a:extLst>
            </p:cNvPr>
            <p:cNvSpPr/>
            <p:nvPr/>
          </p:nvSpPr>
          <p:spPr>
            <a:xfrm>
              <a:off x="3211648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CD8C3E52-148C-777B-F958-F515FFAEA80F}"/>
                </a:ext>
              </a:extLst>
            </p:cNvPr>
            <p:cNvSpPr/>
            <p:nvPr/>
          </p:nvSpPr>
          <p:spPr>
            <a:xfrm>
              <a:off x="3215545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3A7E914-F093-8F7B-D600-BFE9BA5439C5}"/>
              </a:ext>
            </a:extLst>
          </p:cNvPr>
          <p:cNvGrpSpPr/>
          <p:nvPr/>
        </p:nvGrpSpPr>
        <p:grpSpPr>
          <a:xfrm>
            <a:off x="4720952" y="519112"/>
            <a:ext cx="1192617" cy="1828800"/>
            <a:chOff x="4720952" y="519112"/>
            <a:chExt cx="1192617" cy="18288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8081AF4-F6BA-4B45-85AA-7085C496F37E}"/>
                </a:ext>
              </a:extLst>
            </p:cNvPr>
            <p:cNvSpPr/>
            <p:nvPr/>
          </p:nvSpPr>
          <p:spPr>
            <a:xfrm>
              <a:off x="472095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6A762CC3-1A94-6D87-39DE-23F6C34DDE2D}"/>
                </a:ext>
              </a:extLst>
            </p:cNvPr>
            <p:cNvSpPr/>
            <p:nvPr/>
          </p:nvSpPr>
          <p:spPr>
            <a:xfrm>
              <a:off x="472484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441216F-131D-C2D4-F1C0-1CF17DAF5FC9}"/>
              </a:ext>
            </a:extLst>
          </p:cNvPr>
          <p:cNvGrpSpPr/>
          <p:nvPr/>
        </p:nvGrpSpPr>
        <p:grpSpPr>
          <a:xfrm>
            <a:off x="6226359" y="519112"/>
            <a:ext cx="1192617" cy="1828800"/>
            <a:chOff x="6226359" y="519112"/>
            <a:chExt cx="1192617" cy="18288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0230EAF-D14F-C631-1B19-30E6C79EADA0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1164EC16-203B-95BD-4DC0-FF64993880E5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FD87DF-3570-4812-79E5-DFBF690F2702}"/>
              </a:ext>
            </a:extLst>
          </p:cNvPr>
          <p:cNvGrpSpPr/>
          <p:nvPr/>
        </p:nvGrpSpPr>
        <p:grpSpPr>
          <a:xfrm>
            <a:off x="7739560" y="519112"/>
            <a:ext cx="1188720" cy="1828800"/>
            <a:chOff x="7739560" y="519112"/>
            <a:chExt cx="1188720" cy="18288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CD2D0B51-89C5-5ED7-0C88-7974F54D53F0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012DEF3-66F5-85B2-2E01-C337300F30BE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FC959A-C7B3-627F-3139-0A43B273873D}"/>
              </a:ext>
            </a:extLst>
          </p:cNvPr>
          <p:cNvGrpSpPr/>
          <p:nvPr/>
        </p:nvGrpSpPr>
        <p:grpSpPr>
          <a:xfrm>
            <a:off x="10758170" y="519112"/>
            <a:ext cx="1188720" cy="1828800"/>
            <a:chOff x="10758170" y="519112"/>
            <a:chExt cx="1188720" cy="18288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BFBD084D-EC3C-DF90-973D-E4EB7D1D35AF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897EAF24-4E0B-BF91-E965-5BAC9415A3C5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4B7418-AD7D-5A9B-D6E8-88483607B17C}"/>
              </a:ext>
            </a:extLst>
          </p:cNvPr>
          <p:cNvGrpSpPr/>
          <p:nvPr/>
        </p:nvGrpSpPr>
        <p:grpSpPr>
          <a:xfrm>
            <a:off x="9248864" y="519112"/>
            <a:ext cx="1188720" cy="1828800"/>
            <a:chOff x="9248864" y="519112"/>
            <a:chExt cx="1188720" cy="18288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ACFFF39-562F-B982-D6B6-5254772A9B2A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35800FC2-2F49-4415-9402-268BBF9060F5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61E78B2-D094-6423-F7B5-6069B8BCC48D}"/>
              </a:ext>
            </a:extLst>
          </p:cNvPr>
          <p:cNvGrpSpPr/>
          <p:nvPr/>
        </p:nvGrpSpPr>
        <p:grpSpPr>
          <a:xfrm>
            <a:off x="1552219" y="2524452"/>
            <a:ext cx="1659429" cy="1809096"/>
            <a:chOff x="345564" y="2667000"/>
            <a:chExt cx="1659429" cy="1809096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B9AF766-4462-CD37-DF98-6E7EA7C0FB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05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7ADAF4-C560-EFE9-B0D1-357CBC050155}"/>
                </a:ext>
              </a:extLst>
            </p:cNvPr>
            <p:cNvSpPr txBox="1"/>
            <p:nvPr/>
          </p:nvSpPr>
          <p:spPr>
            <a:xfrm>
              <a:off x="345564" y="4014431"/>
              <a:ext cx="1659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i_max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86DD5E9-6B0E-833B-8F6B-EF76A15A918A}"/>
              </a:ext>
            </a:extLst>
          </p:cNvPr>
          <p:cNvGrpSpPr/>
          <p:nvPr/>
        </p:nvGrpSpPr>
        <p:grpSpPr>
          <a:xfrm>
            <a:off x="9382200" y="2557731"/>
            <a:ext cx="922047" cy="1314152"/>
            <a:chOff x="1676191" y="2667000"/>
            <a:chExt cx="922047" cy="131415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CAEFC4B-E459-67FF-254B-1F618FBA83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7214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33B82C2-434D-4EF1-B568-1C4EA2B4A238}"/>
                </a:ext>
              </a:extLst>
            </p:cNvPr>
            <p:cNvSpPr txBox="1"/>
            <p:nvPr/>
          </p:nvSpPr>
          <p:spPr>
            <a:xfrm>
              <a:off x="1676191" y="3519487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66D2C9C-B9A9-165A-7ED6-E0A99A9E5F3A}"/>
              </a:ext>
            </a:extLst>
          </p:cNvPr>
          <p:cNvSpPr/>
          <p:nvPr/>
        </p:nvSpPr>
        <p:spPr>
          <a:xfrm>
            <a:off x="437057" y="4629150"/>
            <a:ext cx="7302503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Selection sort is not stable.</a:t>
            </a:r>
          </a:p>
        </p:txBody>
      </p:sp>
    </p:spTree>
    <p:extLst>
      <p:ext uri="{BB962C8B-B14F-4D97-AF65-F5344CB8AC3E}">
        <p14:creationId xmlns:p14="http://schemas.microsoft.com/office/powerpoint/2010/main" val="337742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 L 0.12865 -0.0020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32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2.22222E-6 L 0.19857 -0.09908 C 0.24011 -0.12153 0.30248 -0.13334 0.36784 -0.13334 C 0.44219 -0.13334 0.50182 -0.12153 0.54336 -0.09908 L 0.74284 2.22222E-6 " pathEditMode="relative" rAng="0" ptsTypes="AAAAA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74" y="-666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L -0.19922 0.09884 C -0.24063 0.12129 -0.30299 0.13333 -0.36836 0.13333 C -0.44258 0.13333 -0.50221 0.12129 -0.54362 0.09884 L -0.74271 2.22222E-6 " pathEditMode="relative" rAng="0" ptsTypes="AAAAA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135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F63EB8-F50E-9C9B-C4F0-8984F14DB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60631A3-35A1-B1E3-8F6B-A9CF11E2A660}"/>
              </a:ext>
            </a:extLst>
          </p:cNvPr>
          <p:cNvGrpSpPr/>
          <p:nvPr/>
        </p:nvGrpSpPr>
        <p:grpSpPr>
          <a:xfrm>
            <a:off x="193040" y="519112"/>
            <a:ext cx="1188720" cy="1828800"/>
            <a:chOff x="193040" y="519112"/>
            <a:chExt cx="1188720" cy="18288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81230E61-1297-EAB1-23C6-60467508F9BD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24948A13-0165-E5E8-94AD-291439891389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A9B6C6B-A6C6-FBE5-E637-A0E15D18C6F8}"/>
              </a:ext>
            </a:extLst>
          </p:cNvPr>
          <p:cNvGrpSpPr/>
          <p:nvPr/>
        </p:nvGrpSpPr>
        <p:grpSpPr>
          <a:xfrm>
            <a:off x="10758168" y="519112"/>
            <a:ext cx="1188722" cy="1828800"/>
            <a:chOff x="1702342" y="519112"/>
            <a:chExt cx="1188722" cy="18288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DE963D2-125E-AE55-E737-9CE9BFB37A2D}"/>
                </a:ext>
              </a:extLst>
            </p:cNvPr>
            <p:cNvSpPr/>
            <p:nvPr/>
          </p:nvSpPr>
          <p:spPr>
            <a:xfrm>
              <a:off x="170234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0FBC452B-91A4-7E16-F08A-C27D08A7A376}"/>
                </a:ext>
              </a:extLst>
            </p:cNvPr>
            <p:cNvSpPr/>
            <p:nvPr/>
          </p:nvSpPr>
          <p:spPr>
            <a:xfrm>
              <a:off x="170234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17B2280-30B8-3957-B7FC-3150AA3E2AC1}"/>
              </a:ext>
            </a:extLst>
          </p:cNvPr>
          <p:cNvGrpSpPr/>
          <p:nvPr/>
        </p:nvGrpSpPr>
        <p:grpSpPr>
          <a:xfrm>
            <a:off x="3211648" y="519112"/>
            <a:ext cx="1192617" cy="1828800"/>
            <a:chOff x="3211648" y="519112"/>
            <a:chExt cx="1192617" cy="1828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88E5059-EEF9-284A-0523-CCB2370BB319}"/>
                </a:ext>
              </a:extLst>
            </p:cNvPr>
            <p:cNvSpPr/>
            <p:nvPr/>
          </p:nvSpPr>
          <p:spPr>
            <a:xfrm>
              <a:off x="3211648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5544FEC-518D-3F97-A187-08B950BCA877}"/>
                </a:ext>
              </a:extLst>
            </p:cNvPr>
            <p:cNvSpPr/>
            <p:nvPr/>
          </p:nvSpPr>
          <p:spPr>
            <a:xfrm>
              <a:off x="3215545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EEC79F3-0EB0-7C7B-EEB8-30F7AAA71C3E}"/>
              </a:ext>
            </a:extLst>
          </p:cNvPr>
          <p:cNvGrpSpPr/>
          <p:nvPr/>
        </p:nvGrpSpPr>
        <p:grpSpPr>
          <a:xfrm>
            <a:off x="4720952" y="519112"/>
            <a:ext cx="1192617" cy="1828800"/>
            <a:chOff x="4720952" y="519112"/>
            <a:chExt cx="1192617" cy="18288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763D465-C476-51B9-A613-C55961159FE2}"/>
                </a:ext>
              </a:extLst>
            </p:cNvPr>
            <p:cNvSpPr/>
            <p:nvPr/>
          </p:nvSpPr>
          <p:spPr>
            <a:xfrm>
              <a:off x="472095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84F0D10-AB84-8105-9F7B-CE225156F90E}"/>
                </a:ext>
              </a:extLst>
            </p:cNvPr>
            <p:cNvSpPr/>
            <p:nvPr/>
          </p:nvSpPr>
          <p:spPr>
            <a:xfrm>
              <a:off x="472484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C7BD3F5-3AEE-B353-D66C-4817F4071049}"/>
              </a:ext>
            </a:extLst>
          </p:cNvPr>
          <p:cNvGrpSpPr/>
          <p:nvPr/>
        </p:nvGrpSpPr>
        <p:grpSpPr>
          <a:xfrm>
            <a:off x="6226359" y="519112"/>
            <a:ext cx="1192617" cy="1828800"/>
            <a:chOff x="6226359" y="519112"/>
            <a:chExt cx="1192617" cy="18288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F8762AF-2C82-87D0-912E-009CF7CF5A01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7346633F-B4CE-2B83-8F72-00AED546A798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1CE602F-B9C8-B454-950D-EFF3B126FC27}"/>
              </a:ext>
            </a:extLst>
          </p:cNvPr>
          <p:cNvGrpSpPr/>
          <p:nvPr/>
        </p:nvGrpSpPr>
        <p:grpSpPr>
          <a:xfrm>
            <a:off x="7739560" y="519112"/>
            <a:ext cx="1188720" cy="1828800"/>
            <a:chOff x="7739560" y="519112"/>
            <a:chExt cx="1188720" cy="18288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A6102A7-0F3C-DFAA-EDBB-D57A04DFE485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3F3A3DEE-C55E-30D0-68CA-7B4F2B25A70D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CA3945C-C3BC-E150-19D7-768DC5E47072}"/>
              </a:ext>
            </a:extLst>
          </p:cNvPr>
          <p:cNvGrpSpPr/>
          <p:nvPr/>
        </p:nvGrpSpPr>
        <p:grpSpPr>
          <a:xfrm>
            <a:off x="1722666" y="519112"/>
            <a:ext cx="1188720" cy="1828800"/>
            <a:chOff x="10758170" y="519112"/>
            <a:chExt cx="1188720" cy="18288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3B586138-F83C-006A-0542-396C3B5CAF8A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4FB5448E-22A1-3795-9862-DDE618DBC985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419C92-0B09-42C8-ADEE-0E674ACB0212}"/>
              </a:ext>
            </a:extLst>
          </p:cNvPr>
          <p:cNvGrpSpPr/>
          <p:nvPr/>
        </p:nvGrpSpPr>
        <p:grpSpPr>
          <a:xfrm>
            <a:off x="9248864" y="519112"/>
            <a:ext cx="1188720" cy="1828800"/>
            <a:chOff x="9248864" y="519112"/>
            <a:chExt cx="1188720" cy="18288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CF30E78-CFF3-093D-CC24-47DFFBAA3B6D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3F2504AA-E48C-1BE8-7BB9-6748CB3CB463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BB09AEC-6DCF-929A-D943-59F720A9045F}"/>
              </a:ext>
            </a:extLst>
          </p:cNvPr>
          <p:cNvGrpSpPr/>
          <p:nvPr/>
        </p:nvGrpSpPr>
        <p:grpSpPr>
          <a:xfrm>
            <a:off x="41185" y="2524452"/>
            <a:ext cx="1659429" cy="1809096"/>
            <a:chOff x="345564" y="2667000"/>
            <a:chExt cx="1659429" cy="1809096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FD87226-5E1C-0186-BF1D-CD50623503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05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F3C2ED7-8F0C-612B-14E1-656B0F212C98}"/>
                </a:ext>
              </a:extLst>
            </p:cNvPr>
            <p:cNvSpPr txBox="1"/>
            <p:nvPr/>
          </p:nvSpPr>
          <p:spPr>
            <a:xfrm>
              <a:off x="345564" y="4014431"/>
              <a:ext cx="1659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i_max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6D57A00-086A-295F-EDE5-39E319E82D14}"/>
              </a:ext>
            </a:extLst>
          </p:cNvPr>
          <p:cNvGrpSpPr/>
          <p:nvPr/>
        </p:nvGrpSpPr>
        <p:grpSpPr>
          <a:xfrm>
            <a:off x="1856002" y="2484672"/>
            <a:ext cx="922047" cy="1314152"/>
            <a:chOff x="1676191" y="2667000"/>
            <a:chExt cx="922047" cy="131415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983991F-CB8C-C27E-B299-40D414FD1F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7214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31FD4BD-8178-DED1-BD72-FBD91C655361}"/>
                </a:ext>
              </a:extLst>
            </p:cNvPr>
            <p:cNvSpPr txBox="1"/>
            <p:nvPr/>
          </p:nvSpPr>
          <p:spPr>
            <a:xfrm>
              <a:off x="1676191" y="3519487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DDF7895-B2EF-054C-5555-E11733860399}"/>
              </a:ext>
            </a:extLst>
          </p:cNvPr>
          <p:cNvSpPr/>
          <p:nvPr/>
        </p:nvSpPr>
        <p:spPr>
          <a:xfrm>
            <a:off x="437057" y="4629150"/>
            <a:ext cx="7302503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Selection sort is not stable.</a:t>
            </a:r>
          </a:p>
        </p:txBody>
      </p:sp>
    </p:spTree>
    <p:extLst>
      <p:ext uri="{BB962C8B-B14F-4D97-AF65-F5344CB8AC3E}">
        <p14:creationId xmlns:p14="http://schemas.microsoft.com/office/powerpoint/2010/main" val="328116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0.1237 0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85185E-6 L 0.12865 -0.00208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32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D9E7C-ED34-58EE-F3BA-D8978368C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B51663C-2559-1033-F764-8872ABA4F66D}"/>
              </a:ext>
            </a:extLst>
          </p:cNvPr>
          <p:cNvGrpSpPr/>
          <p:nvPr/>
        </p:nvGrpSpPr>
        <p:grpSpPr>
          <a:xfrm>
            <a:off x="193040" y="519112"/>
            <a:ext cx="1188720" cy="1828800"/>
            <a:chOff x="193040" y="519112"/>
            <a:chExt cx="1188720" cy="18288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02819CA-45FF-3D74-E3C4-013D395942B3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0DB3520-BA1E-7C58-60AF-C1F86963C139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B4B3FCB-616A-F116-608E-4C3B0426EDF4}"/>
              </a:ext>
            </a:extLst>
          </p:cNvPr>
          <p:cNvGrpSpPr/>
          <p:nvPr/>
        </p:nvGrpSpPr>
        <p:grpSpPr>
          <a:xfrm>
            <a:off x="10758168" y="519112"/>
            <a:ext cx="1188722" cy="1828800"/>
            <a:chOff x="1702342" y="519112"/>
            <a:chExt cx="1188722" cy="18288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9C70183-21EC-17ED-8D1C-B0675DDC1F4A}"/>
                </a:ext>
              </a:extLst>
            </p:cNvPr>
            <p:cNvSpPr/>
            <p:nvPr/>
          </p:nvSpPr>
          <p:spPr>
            <a:xfrm>
              <a:off x="170234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4E18C7CA-271F-AE18-9EC9-0402B94AE3C0}"/>
                </a:ext>
              </a:extLst>
            </p:cNvPr>
            <p:cNvSpPr/>
            <p:nvPr/>
          </p:nvSpPr>
          <p:spPr>
            <a:xfrm>
              <a:off x="170234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C035FAC-76C1-A817-EE97-FD8AD92563D5}"/>
              </a:ext>
            </a:extLst>
          </p:cNvPr>
          <p:cNvGrpSpPr/>
          <p:nvPr/>
        </p:nvGrpSpPr>
        <p:grpSpPr>
          <a:xfrm>
            <a:off x="3211648" y="519112"/>
            <a:ext cx="1192617" cy="1828800"/>
            <a:chOff x="3211648" y="519112"/>
            <a:chExt cx="1192617" cy="1828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D387FC20-2384-F32C-9BFE-DB386FC5E9ED}"/>
                </a:ext>
              </a:extLst>
            </p:cNvPr>
            <p:cNvSpPr/>
            <p:nvPr/>
          </p:nvSpPr>
          <p:spPr>
            <a:xfrm>
              <a:off x="3211648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70F8D68-6835-9596-99F1-EE7300AC7A20}"/>
                </a:ext>
              </a:extLst>
            </p:cNvPr>
            <p:cNvSpPr/>
            <p:nvPr/>
          </p:nvSpPr>
          <p:spPr>
            <a:xfrm>
              <a:off x="3215545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1095D4E-7155-87A1-F251-5EE3A4A398AB}"/>
              </a:ext>
            </a:extLst>
          </p:cNvPr>
          <p:cNvGrpSpPr/>
          <p:nvPr/>
        </p:nvGrpSpPr>
        <p:grpSpPr>
          <a:xfrm>
            <a:off x="4720952" y="519112"/>
            <a:ext cx="1192617" cy="1828800"/>
            <a:chOff x="4720952" y="519112"/>
            <a:chExt cx="1192617" cy="18288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9E72703-A1C3-CB41-A5E2-3CAFE4168371}"/>
                </a:ext>
              </a:extLst>
            </p:cNvPr>
            <p:cNvSpPr/>
            <p:nvPr/>
          </p:nvSpPr>
          <p:spPr>
            <a:xfrm>
              <a:off x="472095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86F2BC9-3D43-CC01-B2A2-F65498763EEF}"/>
                </a:ext>
              </a:extLst>
            </p:cNvPr>
            <p:cNvSpPr/>
            <p:nvPr/>
          </p:nvSpPr>
          <p:spPr>
            <a:xfrm>
              <a:off x="472484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2794493-F02D-F088-B17E-6183106484D2}"/>
              </a:ext>
            </a:extLst>
          </p:cNvPr>
          <p:cNvGrpSpPr/>
          <p:nvPr/>
        </p:nvGrpSpPr>
        <p:grpSpPr>
          <a:xfrm>
            <a:off x="6226359" y="519112"/>
            <a:ext cx="1192617" cy="1828800"/>
            <a:chOff x="6226359" y="519112"/>
            <a:chExt cx="1192617" cy="18288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8683CA3-31C0-2A8F-B864-0E384BCEB7C1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2DE9ACF-67BF-6628-DBAE-BBD2D426DC61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9729488-5390-2A69-ECBF-59E3EEB37F1B}"/>
              </a:ext>
            </a:extLst>
          </p:cNvPr>
          <p:cNvGrpSpPr/>
          <p:nvPr/>
        </p:nvGrpSpPr>
        <p:grpSpPr>
          <a:xfrm>
            <a:off x="7739560" y="519112"/>
            <a:ext cx="1188720" cy="1828800"/>
            <a:chOff x="7739560" y="519112"/>
            <a:chExt cx="1188720" cy="18288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272A547-1AA8-8D66-E4A0-4EF922A741C6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55451B23-368B-B972-2116-E4E6D99B1983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2F9D4A-3B37-2A2F-484D-AB91ECFFCE97}"/>
              </a:ext>
            </a:extLst>
          </p:cNvPr>
          <p:cNvGrpSpPr/>
          <p:nvPr/>
        </p:nvGrpSpPr>
        <p:grpSpPr>
          <a:xfrm>
            <a:off x="1722666" y="519112"/>
            <a:ext cx="1188720" cy="1828800"/>
            <a:chOff x="10758170" y="519112"/>
            <a:chExt cx="1188720" cy="18288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B6168DE-2A99-5D13-4246-964CA58F3F36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8472345C-7BE4-3E25-8D01-CB7C5A47B158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4ADBFA-C89A-70CF-34A2-B4A750632C35}"/>
              </a:ext>
            </a:extLst>
          </p:cNvPr>
          <p:cNvGrpSpPr/>
          <p:nvPr/>
        </p:nvGrpSpPr>
        <p:grpSpPr>
          <a:xfrm>
            <a:off x="9248864" y="519112"/>
            <a:ext cx="1188720" cy="1828800"/>
            <a:chOff x="9248864" y="519112"/>
            <a:chExt cx="1188720" cy="18288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DDBC0E3-6EC1-9626-44AC-AE0B52A2B994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93CCE977-679F-0C47-D05B-ECA019F02CFD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8A98471-6C29-B469-832E-A3E627792109}"/>
              </a:ext>
            </a:extLst>
          </p:cNvPr>
          <p:cNvGrpSpPr/>
          <p:nvPr/>
        </p:nvGrpSpPr>
        <p:grpSpPr>
          <a:xfrm>
            <a:off x="1643731" y="2524452"/>
            <a:ext cx="1659429" cy="1809096"/>
            <a:chOff x="345564" y="2667000"/>
            <a:chExt cx="1659429" cy="1809096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2523B2F-053C-6334-75F0-6E9FC1C685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05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4AB3512-583F-5CC7-F503-BE5236BBDAF9}"/>
                </a:ext>
              </a:extLst>
            </p:cNvPr>
            <p:cNvSpPr txBox="1"/>
            <p:nvPr/>
          </p:nvSpPr>
          <p:spPr>
            <a:xfrm>
              <a:off x="345564" y="4014431"/>
              <a:ext cx="1659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i_max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CCC1445-A76D-319E-CE8F-1F942D3192E4}"/>
              </a:ext>
            </a:extLst>
          </p:cNvPr>
          <p:cNvGrpSpPr/>
          <p:nvPr/>
        </p:nvGrpSpPr>
        <p:grpSpPr>
          <a:xfrm>
            <a:off x="3344984" y="2510121"/>
            <a:ext cx="922047" cy="1314152"/>
            <a:chOff x="1676191" y="2667000"/>
            <a:chExt cx="922047" cy="131415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88F8227-D6BC-898F-0618-4867D9A9EF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7214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6F38C02-A536-DFCE-160B-847ECC17DE93}"/>
                </a:ext>
              </a:extLst>
            </p:cNvPr>
            <p:cNvSpPr txBox="1"/>
            <p:nvPr/>
          </p:nvSpPr>
          <p:spPr>
            <a:xfrm>
              <a:off x="1676191" y="3519487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33063FF-6CB6-EC82-039A-FF6CDB856A51}"/>
              </a:ext>
            </a:extLst>
          </p:cNvPr>
          <p:cNvSpPr/>
          <p:nvPr/>
        </p:nvSpPr>
        <p:spPr>
          <a:xfrm>
            <a:off x="437057" y="4629150"/>
            <a:ext cx="7302503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Selection sort is not stable.</a:t>
            </a:r>
          </a:p>
        </p:txBody>
      </p:sp>
    </p:spTree>
    <p:extLst>
      <p:ext uri="{BB962C8B-B14F-4D97-AF65-F5344CB8AC3E}">
        <p14:creationId xmlns:p14="http://schemas.microsoft.com/office/powerpoint/2010/main" val="137939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44444E-6 L 0.12865 -0.0020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32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167D6-6D3A-1965-07DC-569AEE93A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err="1"/>
              <a:t>Bubblesort</a:t>
            </a:r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7B5BBA1-7A56-7CBD-32C9-0756CE690D53}"/>
              </a:ext>
            </a:extLst>
          </p:cNvPr>
          <p:cNvSpPr/>
          <p:nvPr/>
        </p:nvSpPr>
        <p:spPr>
          <a:xfrm>
            <a:off x="871627" y="1171861"/>
            <a:ext cx="7484491" cy="704410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is_sorted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(L):</a:t>
            </a: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return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not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any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(L[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&gt;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))</a:t>
            </a:r>
            <a:endParaRPr lang="en-US">
              <a:solidFill>
                <a:srgbClr val="FDF6E3"/>
              </a:solidFill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B30802-D778-39E2-1774-FCD2F09DAD44}"/>
              </a:ext>
            </a:extLst>
          </p:cNvPr>
          <p:cNvSpPr txBox="1"/>
          <p:nvPr/>
        </p:nvSpPr>
        <p:spPr>
          <a:xfrm>
            <a:off x="871627" y="2035759"/>
            <a:ext cx="6581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Idea – when we find an unsorted pair, swap them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A6660A-0935-2599-4DD0-E8BFBCA54443}"/>
              </a:ext>
            </a:extLst>
          </p:cNvPr>
          <p:cNvSpPr/>
          <p:nvPr/>
        </p:nvSpPr>
        <p:spPr>
          <a:xfrm>
            <a:off x="871627" y="2656912"/>
            <a:ext cx="5132357" cy="1773045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bubblesort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(L):</a:t>
            </a: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&gt;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]:</a:t>
            </a: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    L[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       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print_list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endParaRPr lang="en-US">
              <a:solidFill>
                <a:srgbClr val="839496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11B85C-7871-344E-1238-7D7AC268561C}"/>
              </a:ext>
            </a:extLst>
          </p:cNvPr>
          <p:cNvSpPr txBox="1"/>
          <p:nvPr/>
        </p:nvSpPr>
        <p:spPr>
          <a:xfrm>
            <a:off x="871627" y="4592810"/>
            <a:ext cx="2287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Does this work?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D137669-91CE-1135-E7FE-66DDFCCD7A72}"/>
              </a:ext>
            </a:extLst>
          </p:cNvPr>
          <p:cNvSpPr/>
          <p:nvPr/>
        </p:nvSpPr>
        <p:spPr>
          <a:xfrm>
            <a:off x="871627" y="5230743"/>
            <a:ext cx="2742841" cy="704410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dirty="0">
                <a:solidFill>
                  <a:srgbClr val="859900"/>
                </a:solidFill>
                <a:latin typeface="Consolas" panose="020B0609020204030204" pitchFamily="49" charset="0"/>
              </a:rPr>
              <a:t>&gt;&gt;&gt;</a:t>
            </a:r>
            <a:r>
              <a:rPr lang="it-IT" dirty="0">
                <a:solidFill>
                  <a:srgbClr val="839496"/>
                </a:solidFill>
                <a:latin typeface="Consolas" panose="020B0609020204030204" pitchFamily="49" charset="0"/>
              </a:rPr>
              <a:t> L </a:t>
            </a:r>
            <a:r>
              <a:rPr lang="it-IT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it-IT" dirty="0">
                <a:solidFill>
                  <a:srgbClr val="839496"/>
                </a:solidFill>
                <a:latin typeface="Consolas" panose="020B0609020204030204" pitchFamily="49" charset="0"/>
              </a:rPr>
              <a:t> [</a:t>
            </a:r>
            <a:r>
              <a:rPr lang="it-IT" dirty="0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it-IT" dirty="0">
                <a:solidFill>
                  <a:srgbClr val="839496"/>
                </a:solidFill>
                <a:latin typeface="Consolas" panose="020B0609020204030204" pitchFamily="49" charset="0"/>
              </a:rPr>
              <a:t>, </a:t>
            </a:r>
            <a:r>
              <a:rPr lang="it-IT" dirty="0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it-IT" dirty="0">
                <a:solidFill>
                  <a:srgbClr val="839496"/>
                </a:solidFill>
                <a:latin typeface="Consolas" panose="020B0609020204030204" pitchFamily="49" charset="0"/>
              </a:rPr>
              <a:t>, </a:t>
            </a:r>
            <a:r>
              <a:rPr lang="it-IT" dirty="0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it-IT" dirty="0">
                <a:solidFill>
                  <a:srgbClr val="839496"/>
                </a:solidFill>
                <a:latin typeface="Consolas" panose="020B0609020204030204" pitchFamily="49" charset="0"/>
              </a:rPr>
              <a:t>, </a:t>
            </a:r>
            <a:r>
              <a:rPr lang="it-IT" dirty="0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it-IT" dirty="0">
                <a:solidFill>
                  <a:srgbClr val="839496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it-IT" dirty="0">
                <a:solidFill>
                  <a:srgbClr val="859900"/>
                </a:solidFill>
                <a:latin typeface="Consolas" panose="020B0609020204030204" pitchFamily="49" charset="0"/>
              </a:rPr>
              <a:t>&gt;&gt;&gt;</a:t>
            </a:r>
            <a:r>
              <a:rPr lang="it-IT" dirty="0">
                <a:solidFill>
                  <a:srgbClr val="839496"/>
                </a:solidFill>
                <a:latin typeface="Consolas" panose="020B0609020204030204" pitchFamily="49" charset="0"/>
              </a:rPr>
              <a:t> bubblesort(L)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F4C2E24-AA60-326A-7499-F40DF91AC9EA}"/>
              </a:ext>
            </a:extLst>
          </p:cNvPr>
          <p:cNvSpPr/>
          <p:nvPr/>
        </p:nvSpPr>
        <p:spPr>
          <a:xfrm>
            <a:off x="4080496" y="5203333"/>
            <a:ext cx="2602160" cy="1541121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n-NO" dirty="0">
                <a:solidFill>
                  <a:schemeClr val="bg1"/>
                </a:solidFill>
                <a:latin typeface="Consolas" panose="020B0609020204030204" pitchFamily="49" charset="0"/>
              </a:rPr>
              <a:t>i=0, L=[3, 4, 2, 1]</a:t>
            </a:r>
          </a:p>
          <a:p>
            <a:r>
              <a:rPr lang="nn-NO" dirty="0">
                <a:solidFill>
                  <a:schemeClr val="bg1"/>
                </a:solidFill>
                <a:latin typeface="Consolas" panose="020B0609020204030204" pitchFamily="49" charset="0"/>
              </a:rPr>
              <a:t>3: ===</a:t>
            </a:r>
          </a:p>
          <a:p>
            <a:r>
              <a:rPr lang="nn-NO" dirty="0">
                <a:solidFill>
                  <a:schemeClr val="bg1"/>
                </a:solidFill>
                <a:latin typeface="Consolas" panose="020B0609020204030204" pitchFamily="49" charset="0"/>
              </a:rPr>
              <a:t>4: ====</a:t>
            </a:r>
          </a:p>
          <a:p>
            <a:r>
              <a:rPr lang="nn-NO" dirty="0">
                <a:solidFill>
                  <a:schemeClr val="bg1"/>
                </a:solidFill>
                <a:latin typeface="Consolas" panose="020B0609020204030204" pitchFamily="49" charset="0"/>
              </a:rPr>
              <a:t>2: ==</a:t>
            </a:r>
          </a:p>
          <a:p>
            <a:r>
              <a:rPr lang="nn-NO" dirty="0">
                <a:solidFill>
                  <a:schemeClr val="bg1"/>
                </a:solidFill>
                <a:latin typeface="Consolas" panose="020B0609020204030204" pitchFamily="49" charset="0"/>
              </a:rPr>
              <a:t>1: =</a:t>
            </a:r>
            <a:endParaRPr lang="it-IT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77C3811-6AB6-08E2-EA4A-769728815790}"/>
              </a:ext>
            </a:extLst>
          </p:cNvPr>
          <p:cNvSpPr/>
          <p:nvPr/>
        </p:nvSpPr>
        <p:spPr>
          <a:xfrm>
            <a:off x="6765233" y="5203333"/>
            <a:ext cx="2609587" cy="1541121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n-NO">
                <a:solidFill>
                  <a:schemeClr val="bg1"/>
                </a:solidFill>
                <a:latin typeface="Consolas" panose="020B0609020204030204" pitchFamily="49" charset="0"/>
              </a:rPr>
              <a:t>i=1, L=[3, 2, 4, 1]</a:t>
            </a:r>
          </a:p>
          <a:p>
            <a:r>
              <a:rPr lang="nn-NO">
                <a:solidFill>
                  <a:schemeClr val="bg1"/>
                </a:solidFill>
                <a:latin typeface="Consolas" panose="020B0609020204030204" pitchFamily="49" charset="0"/>
              </a:rPr>
              <a:t>3: ===</a:t>
            </a:r>
          </a:p>
          <a:p>
            <a:r>
              <a:rPr lang="nn-NO">
                <a:solidFill>
                  <a:schemeClr val="bg1"/>
                </a:solidFill>
                <a:latin typeface="Consolas" panose="020B0609020204030204" pitchFamily="49" charset="0"/>
              </a:rPr>
              <a:t>2: ==</a:t>
            </a:r>
          </a:p>
          <a:p>
            <a:r>
              <a:rPr lang="nn-NO">
                <a:solidFill>
                  <a:schemeClr val="bg1"/>
                </a:solidFill>
                <a:latin typeface="Consolas" panose="020B0609020204030204" pitchFamily="49" charset="0"/>
              </a:rPr>
              <a:t>4: ====</a:t>
            </a:r>
          </a:p>
          <a:p>
            <a:r>
              <a:rPr lang="nn-NO">
                <a:solidFill>
                  <a:schemeClr val="bg1"/>
                </a:solidFill>
                <a:latin typeface="Consolas" panose="020B0609020204030204" pitchFamily="49" charset="0"/>
              </a:rPr>
              <a:t>1: =</a:t>
            </a:r>
            <a:endParaRPr lang="it-IT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904AFBF-0AFC-2ADA-A490-FB89AFF63134}"/>
              </a:ext>
            </a:extLst>
          </p:cNvPr>
          <p:cNvSpPr/>
          <p:nvPr/>
        </p:nvSpPr>
        <p:spPr>
          <a:xfrm>
            <a:off x="9457397" y="5203332"/>
            <a:ext cx="2609587" cy="1541121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n-NO">
                <a:solidFill>
                  <a:schemeClr val="bg1"/>
                </a:solidFill>
                <a:latin typeface="Consolas" panose="020B0609020204030204" pitchFamily="49" charset="0"/>
              </a:rPr>
              <a:t>i=2, L=[3, 2, 1, 4]</a:t>
            </a:r>
          </a:p>
          <a:p>
            <a:r>
              <a:rPr lang="nn-NO">
                <a:solidFill>
                  <a:schemeClr val="bg1"/>
                </a:solidFill>
                <a:latin typeface="Consolas" panose="020B0609020204030204" pitchFamily="49" charset="0"/>
              </a:rPr>
              <a:t>3: ===</a:t>
            </a:r>
          </a:p>
          <a:p>
            <a:r>
              <a:rPr lang="nn-NO">
                <a:solidFill>
                  <a:schemeClr val="bg1"/>
                </a:solidFill>
                <a:latin typeface="Consolas" panose="020B0609020204030204" pitchFamily="49" charset="0"/>
              </a:rPr>
              <a:t>2: ==</a:t>
            </a:r>
          </a:p>
          <a:p>
            <a:r>
              <a:rPr lang="nn-NO">
                <a:solidFill>
                  <a:schemeClr val="bg1"/>
                </a:solidFill>
                <a:latin typeface="Consolas" panose="020B0609020204030204" pitchFamily="49" charset="0"/>
              </a:rPr>
              <a:t>1: =</a:t>
            </a:r>
          </a:p>
          <a:p>
            <a:r>
              <a:rPr lang="nn-NO">
                <a:solidFill>
                  <a:schemeClr val="bg1"/>
                </a:solidFill>
                <a:latin typeface="Consolas" panose="020B0609020204030204" pitchFamily="49" charset="0"/>
              </a:rPr>
              <a:t>4: ====</a:t>
            </a:r>
            <a:endParaRPr lang="it-IT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D02979-59CC-60A6-3246-A6158CE03A06}"/>
              </a:ext>
            </a:extLst>
          </p:cNvPr>
          <p:cNvSpPr txBox="1"/>
          <p:nvPr/>
        </p:nvSpPr>
        <p:spPr>
          <a:xfrm>
            <a:off x="3226742" y="4606225"/>
            <a:ext cx="5194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Almost! The largest item is at the end.</a:t>
            </a:r>
          </a:p>
        </p:txBody>
      </p:sp>
    </p:spTree>
    <p:extLst>
      <p:ext uri="{BB962C8B-B14F-4D97-AF65-F5344CB8AC3E}">
        <p14:creationId xmlns:p14="http://schemas.microsoft.com/office/powerpoint/2010/main" val="410257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/>
    </p:bld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FCCF6-41A7-C4CB-4B48-31FA8FA47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6AC1FF5-F335-AB12-A6E1-42FDD4C5C5EB}"/>
              </a:ext>
            </a:extLst>
          </p:cNvPr>
          <p:cNvGrpSpPr/>
          <p:nvPr/>
        </p:nvGrpSpPr>
        <p:grpSpPr>
          <a:xfrm>
            <a:off x="193040" y="519112"/>
            <a:ext cx="1188720" cy="1828800"/>
            <a:chOff x="193040" y="519112"/>
            <a:chExt cx="1188720" cy="18288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86C4BAA-2EA3-383B-3B95-1F992BE343F1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51956A5-90BA-0EF0-FB1D-607C4BCBB34D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E362B6B-2C38-5C61-B1D3-A13AE32B5DF0}"/>
              </a:ext>
            </a:extLst>
          </p:cNvPr>
          <p:cNvGrpSpPr/>
          <p:nvPr/>
        </p:nvGrpSpPr>
        <p:grpSpPr>
          <a:xfrm>
            <a:off x="10758168" y="519112"/>
            <a:ext cx="1188722" cy="1828800"/>
            <a:chOff x="1702342" y="519112"/>
            <a:chExt cx="1188722" cy="18288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10054B7-50FA-A880-E7C5-E7EB9606C186}"/>
                </a:ext>
              </a:extLst>
            </p:cNvPr>
            <p:cNvSpPr/>
            <p:nvPr/>
          </p:nvSpPr>
          <p:spPr>
            <a:xfrm>
              <a:off x="170234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9EFE7B6B-D84F-1F97-A0CE-4B70861B0B92}"/>
                </a:ext>
              </a:extLst>
            </p:cNvPr>
            <p:cNvSpPr/>
            <p:nvPr/>
          </p:nvSpPr>
          <p:spPr>
            <a:xfrm>
              <a:off x="170234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2D0A42E-C8C5-6B6F-15D5-3CACC3E21167}"/>
              </a:ext>
            </a:extLst>
          </p:cNvPr>
          <p:cNvGrpSpPr/>
          <p:nvPr/>
        </p:nvGrpSpPr>
        <p:grpSpPr>
          <a:xfrm>
            <a:off x="3211648" y="519112"/>
            <a:ext cx="1192617" cy="1828800"/>
            <a:chOff x="3211648" y="519112"/>
            <a:chExt cx="1192617" cy="1828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73F1E3F-CC4A-323E-A296-8C07FBF1469E}"/>
                </a:ext>
              </a:extLst>
            </p:cNvPr>
            <p:cNvSpPr/>
            <p:nvPr/>
          </p:nvSpPr>
          <p:spPr>
            <a:xfrm>
              <a:off x="3211648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2B15F8E-8447-8549-76FA-C50B1FE2BFA8}"/>
                </a:ext>
              </a:extLst>
            </p:cNvPr>
            <p:cNvSpPr/>
            <p:nvPr/>
          </p:nvSpPr>
          <p:spPr>
            <a:xfrm>
              <a:off x="3215545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83590E4-DE54-0155-AF7B-5B68B9BEA53C}"/>
              </a:ext>
            </a:extLst>
          </p:cNvPr>
          <p:cNvGrpSpPr/>
          <p:nvPr/>
        </p:nvGrpSpPr>
        <p:grpSpPr>
          <a:xfrm>
            <a:off x="4720952" y="519112"/>
            <a:ext cx="1192617" cy="1828800"/>
            <a:chOff x="4720952" y="519112"/>
            <a:chExt cx="1192617" cy="18288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DB7F191-ACDF-EEF5-313A-28BD77B65E1F}"/>
                </a:ext>
              </a:extLst>
            </p:cNvPr>
            <p:cNvSpPr/>
            <p:nvPr/>
          </p:nvSpPr>
          <p:spPr>
            <a:xfrm>
              <a:off x="472095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EEA42F05-4821-F600-5F40-033B9DA3EA87}"/>
                </a:ext>
              </a:extLst>
            </p:cNvPr>
            <p:cNvSpPr/>
            <p:nvPr/>
          </p:nvSpPr>
          <p:spPr>
            <a:xfrm>
              <a:off x="472484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4313511-8B00-87F9-C0F0-EA82CA521B10}"/>
              </a:ext>
            </a:extLst>
          </p:cNvPr>
          <p:cNvGrpSpPr/>
          <p:nvPr/>
        </p:nvGrpSpPr>
        <p:grpSpPr>
          <a:xfrm>
            <a:off x="6226359" y="519112"/>
            <a:ext cx="1192617" cy="1828800"/>
            <a:chOff x="6226359" y="519112"/>
            <a:chExt cx="1192617" cy="18288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5D13844-24F9-954A-92D4-B6A61AAA59DB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32C18BF5-1A78-ACCF-647D-15E2913BF356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8BBD13D-1667-3041-CA14-58D2C1E14D49}"/>
              </a:ext>
            </a:extLst>
          </p:cNvPr>
          <p:cNvGrpSpPr/>
          <p:nvPr/>
        </p:nvGrpSpPr>
        <p:grpSpPr>
          <a:xfrm>
            <a:off x="7739560" y="519112"/>
            <a:ext cx="1188720" cy="1828800"/>
            <a:chOff x="7739560" y="519112"/>
            <a:chExt cx="1188720" cy="18288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ED1B99F-0903-1C16-8D85-769D8F90E427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93BF3DF-7998-75A7-4CB5-1C1A325ABE94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7E34A5A-A260-40D3-3B68-B63392BC65D4}"/>
              </a:ext>
            </a:extLst>
          </p:cNvPr>
          <p:cNvGrpSpPr/>
          <p:nvPr/>
        </p:nvGrpSpPr>
        <p:grpSpPr>
          <a:xfrm>
            <a:off x="1722666" y="519112"/>
            <a:ext cx="1188720" cy="1828800"/>
            <a:chOff x="10758170" y="519112"/>
            <a:chExt cx="1188720" cy="18288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F9D38520-2BC3-EBC9-4C38-3604CE3F31B2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EE1339B8-174A-86F4-FDA8-F7E91422E543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C847ED-5714-3F3F-69A0-7E35EAE09C6C}"/>
              </a:ext>
            </a:extLst>
          </p:cNvPr>
          <p:cNvGrpSpPr/>
          <p:nvPr/>
        </p:nvGrpSpPr>
        <p:grpSpPr>
          <a:xfrm>
            <a:off x="9248864" y="519112"/>
            <a:ext cx="1188720" cy="1828800"/>
            <a:chOff x="9248864" y="519112"/>
            <a:chExt cx="1188720" cy="18288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21ED987-A43A-8C0D-4E8C-6359FDD0321F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3E689C8C-38B5-F003-64F1-177B5508A3A9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B4332CF-E5A4-041E-BB1B-F86ED2BA94F6}"/>
              </a:ext>
            </a:extLst>
          </p:cNvPr>
          <p:cNvGrpSpPr/>
          <p:nvPr/>
        </p:nvGrpSpPr>
        <p:grpSpPr>
          <a:xfrm>
            <a:off x="1643731" y="2524452"/>
            <a:ext cx="1659429" cy="1809096"/>
            <a:chOff x="345564" y="2667000"/>
            <a:chExt cx="1659429" cy="1809096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EC93577-BA2B-BE03-CA80-24E235F446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05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ACEDC3C-C317-9516-78A4-9CB59FD23ADA}"/>
                </a:ext>
              </a:extLst>
            </p:cNvPr>
            <p:cNvSpPr txBox="1"/>
            <p:nvPr/>
          </p:nvSpPr>
          <p:spPr>
            <a:xfrm>
              <a:off x="345564" y="4014431"/>
              <a:ext cx="1659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i_max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40D5E8C-C544-316A-1BD6-ED87AD8DEF66}"/>
              </a:ext>
            </a:extLst>
          </p:cNvPr>
          <p:cNvGrpSpPr/>
          <p:nvPr/>
        </p:nvGrpSpPr>
        <p:grpSpPr>
          <a:xfrm>
            <a:off x="4854288" y="2524452"/>
            <a:ext cx="922047" cy="1314152"/>
            <a:chOff x="1676191" y="2667000"/>
            <a:chExt cx="922047" cy="131415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03F7AFA-6B04-305F-300B-553B24F300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7214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A33380A-F5B0-2CF6-EC4D-C632A945232A}"/>
                </a:ext>
              </a:extLst>
            </p:cNvPr>
            <p:cNvSpPr txBox="1"/>
            <p:nvPr/>
          </p:nvSpPr>
          <p:spPr>
            <a:xfrm>
              <a:off x="1676191" y="3519487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713F478-9F7A-A4B6-85EC-E347BA310ECB}"/>
              </a:ext>
            </a:extLst>
          </p:cNvPr>
          <p:cNvSpPr/>
          <p:nvPr/>
        </p:nvSpPr>
        <p:spPr>
          <a:xfrm>
            <a:off x="437057" y="4629150"/>
            <a:ext cx="7302503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Selection sort is not stable.</a:t>
            </a:r>
          </a:p>
        </p:txBody>
      </p:sp>
    </p:spTree>
    <p:extLst>
      <p:ext uri="{BB962C8B-B14F-4D97-AF65-F5344CB8AC3E}">
        <p14:creationId xmlns:p14="http://schemas.microsoft.com/office/powerpoint/2010/main" val="399244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11111E-6 L 0.12864 -0.0020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32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ED630-81AC-5255-FF93-4C241DB54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887B568-C093-B745-C159-95010F5A2538}"/>
              </a:ext>
            </a:extLst>
          </p:cNvPr>
          <p:cNvGrpSpPr/>
          <p:nvPr/>
        </p:nvGrpSpPr>
        <p:grpSpPr>
          <a:xfrm>
            <a:off x="193040" y="519112"/>
            <a:ext cx="1188720" cy="1828800"/>
            <a:chOff x="193040" y="519112"/>
            <a:chExt cx="1188720" cy="18288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7523BF2-0CF7-34F7-F61F-EEE872FBEF40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6178CDA3-E028-9A71-7678-CA0417DB43A0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91019AA-AE07-2680-9670-F5ED49258E2E}"/>
              </a:ext>
            </a:extLst>
          </p:cNvPr>
          <p:cNvGrpSpPr/>
          <p:nvPr/>
        </p:nvGrpSpPr>
        <p:grpSpPr>
          <a:xfrm>
            <a:off x="10758168" y="519112"/>
            <a:ext cx="1188722" cy="1828800"/>
            <a:chOff x="1702342" y="519112"/>
            <a:chExt cx="1188722" cy="18288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455041B-F586-472E-5BB0-75E0EF8E1013}"/>
                </a:ext>
              </a:extLst>
            </p:cNvPr>
            <p:cNvSpPr/>
            <p:nvPr/>
          </p:nvSpPr>
          <p:spPr>
            <a:xfrm>
              <a:off x="170234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B331AF1-42B3-F096-3F8C-5A108C326662}"/>
                </a:ext>
              </a:extLst>
            </p:cNvPr>
            <p:cNvSpPr/>
            <p:nvPr/>
          </p:nvSpPr>
          <p:spPr>
            <a:xfrm>
              <a:off x="170234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7148621-4EAE-915F-4A05-558B582E96A3}"/>
              </a:ext>
            </a:extLst>
          </p:cNvPr>
          <p:cNvGrpSpPr/>
          <p:nvPr/>
        </p:nvGrpSpPr>
        <p:grpSpPr>
          <a:xfrm>
            <a:off x="3211648" y="519112"/>
            <a:ext cx="1192617" cy="1828800"/>
            <a:chOff x="3211648" y="519112"/>
            <a:chExt cx="1192617" cy="1828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BFFC599-9427-AE92-3D52-45E21A9C7F05}"/>
                </a:ext>
              </a:extLst>
            </p:cNvPr>
            <p:cNvSpPr/>
            <p:nvPr/>
          </p:nvSpPr>
          <p:spPr>
            <a:xfrm>
              <a:off x="3211648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6C85E78-3110-C0BD-485C-BF8AAE16E97F}"/>
                </a:ext>
              </a:extLst>
            </p:cNvPr>
            <p:cNvSpPr/>
            <p:nvPr/>
          </p:nvSpPr>
          <p:spPr>
            <a:xfrm>
              <a:off x="3215545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B899C8E-AF43-946E-EE81-06961C016031}"/>
              </a:ext>
            </a:extLst>
          </p:cNvPr>
          <p:cNvGrpSpPr/>
          <p:nvPr/>
        </p:nvGrpSpPr>
        <p:grpSpPr>
          <a:xfrm>
            <a:off x="4720952" y="519112"/>
            <a:ext cx="1192617" cy="1828800"/>
            <a:chOff x="4720952" y="519112"/>
            <a:chExt cx="1192617" cy="18288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58F8434-C0CD-8C73-1AAC-A0D20CBA5837}"/>
                </a:ext>
              </a:extLst>
            </p:cNvPr>
            <p:cNvSpPr/>
            <p:nvPr/>
          </p:nvSpPr>
          <p:spPr>
            <a:xfrm>
              <a:off x="472095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F75AC34-009C-5AAA-0A37-07010E1780D0}"/>
                </a:ext>
              </a:extLst>
            </p:cNvPr>
            <p:cNvSpPr/>
            <p:nvPr/>
          </p:nvSpPr>
          <p:spPr>
            <a:xfrm>
              <a:off x="472484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DFE5434-B785-1E38-EB13-2F8DF28AC8F8}"/>
              </a:ext>
            </a:extLst>
          </p:cNvPr>
          <p:cNvGrpSpPr/>
          <p:nvPr/>
        </p:nvGrpSpPr>
        <p:grpSpPr>
          <a:xfrm>
            <a:off x="6226359" y="519112"/>
            <a:ext cx="1192617" cy="1828800"/>
            <a:chOff x="6226359" y="519112"/>
            <a:chExt cx="1192617" cy="18288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5D237E3-6897-BECE-B714-69F6C881727C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27846A57-1580-4A4E-95BC-35039F2BB532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2FE5CB-72D7-503E-7480-67A314250240}"/>
              </a:ext>
            </a:extLst>
          </p:cNvPr>
          <p:cNvGrpSpPr/>
          <p:nvPr/>
        </p:nvGrpSpPr>
        <p:grpSpPr>
          <a:xfrm>
            <a:off x="7739560" y="519112"/>
            <a:ext cx="1188720" cy="1828800"/>
            <a:chOff x="7739560" y="519112"/>
            <a:chExt cx="1188720" cy="18288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3CFE4CC-E98F-E1AA-4A12-4A4CD15ACC7B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569B238-2D77-2387-0CE3-02DEA167C8B7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018AF0-2490-0CB5-116B-CDEAC4476883}"/>
              </a:ext>
            </a:extLst>
          </p:cNvPr>
          <p:cNvGrpSpPr/>
          <p:nvPr/>
        </p:nvGrpSpPr>
        <p:grpSpPr>
          <a:xfrm>
            <a:off x="1722666" y="519112"/>
            <a:ext cx="1188720" cy="1828800"/>
            <a:chOff x="10758170" y="519112"/>
            <a:chExt cx="1188720" cy="18288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873186AA-0488-43CE-0909-AB7AC7331B51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88458293-7930-34D6-EC35-B416B745A6FD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606FFB-68D1-82CC-30FA-FA7B43691304}"/>
              </a:ext>
            </a:extLst>
          </p:cNvPr>
          <p:cNvGrpSpPr/>
          <p:nvPr/>
        </p:nvGrpSpPr>
        <p:grpSpPr>
          <a:xfrm>
            <a:off x="9248864" y="519112"/>
            <a:ext cx="1188720" cy="1828800"/>
            <a:chOff x="9248864" y="519112"/>
            <a:chExt cx="1188720" cy="18288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D451B6F-E9EF-EA18-A36F-48387B51FB1A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6CD2A615-87C8-E0C7-8E03-23962ADCE325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2C11D02-4133-6997-E9FD-CE3121F3D4F1}"/>
              </a:ext>
            </a:extLst>
          </p:cNvPr>
          <p:cNvGrpSpPr/>
          <p:nvPr/>
        </p:nvGrpSpPr>
        <p:grpSpPr>
          <a:xfrm>
            <a:off x="1643731" y="2524452"/>
            <a:ext cx="1659429" cy="1809096"/>
            <a:chOff x="345564" y="2667000"/>
            <a:chExt cx="1659429" cy="1809096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A45D0C8-C03E-834A-46B3-0AF11566EB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05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4EBBED-541B-D545-E727-CA2C6957E7BF}"/>
                </a:ext>
              </a:extLst>
            </p:cNvPr>
            <p:cNvSpPr txBox="1"/>
            <p:nvPr/>
          </p:nvSpPr>
          <p:spPr>
            <a:xfrm>
              <a:off x="345564" y="4014431"/>
              <a:ext cx="1659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i_max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6D428C0-98F1-3E04-619C-1734433F4D88}"/>
              </a:ext>
            </a:extLst>
          </p:cNvPr>
          <p:cNvGrpSpPr/>
          <p:nvPr/>
        </p:nvGrpSpPr>
        <p:grpSpPr>
          <a:xfrm>
            <a:off x="6359695" y="2524452"/>
            <a:ext cx="922047" cy="1314152"/>
            <a:chOff x="1676191" y="2667000"/>
            <a:chExt cx="922047" cy="131415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B008A8A-E680-FF3B-ABD3-A90712B3CD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7214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3E1D814-9431-2037-D4D5-AE1FA1AE597D}"/>
                </a:ext>
              </a:extLst>
            </p:cNvPr>
            <p:cNvSpPr txBox="1"/>
            <p:nvPr/>
          </p:nvSpPr>
          <p:spPr>
            <a:xfrm>
              <a:off x="1676191" y="3519487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F3EE95B-E043-5234-D9CF-575A191AA418}"/>
              </a:ext>
            </a:extLst>
          </p:cNvPr>
          <p:cNvSpPr/>
          <p:nvPr/>
        </p:nvSpPr>
        <p:spPr>
          <a:xfrm>
            <a:off x="437057" y="4629150"/>
            <a:ext cx="7302503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Selection sort is not stable.</a:t>
            </a:r>
          </a:p>
        </p:txBody>
      </p:sp>
    </p:spTree>
    <p:extLst>
      <p:ext uri="{BB962C8B-B14F-4D97-AF65-F5344CB8AC3E}">
        <p14:creationId xmlns:p14="http://schemas.microsoft.com/office/powerpoint/2010/main" val="365482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111E-6 L 0.12865 -0.0020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32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CDBED-D101-281B-08B6-CBEECC9C3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3241481-0771-79D5-4FDD-F37541CB5EA6}"/>
              </a:ext>
            </a:extLst>
          </p:cNvPr>
          <p:cNvGrpSpPr/>
          <p:nvPr/>
        </p:nvGrpSpPr>
        <p:grpSpPr>
          <a:xfrm>
            <a:off x="193040" y="519112"/>
            <a:ext cx="1188720" cy="1828800"/>
            <a:chOff x="193040" y="519112"/>
            <a:chExt cx="1188720" cy="18288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C6291A4-7BBE-EB9B-B712-E876609DBCB2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4A8183D4-BEF9-8A06-B619-6A4CAA5CDD57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81DDF07-ED44-DAA5-79B8-6907DF5BBD81}"/>
              </a:ext>
            </a:extLst>
          </p:cNvPr>
          <p:cNvGrpSpPr/>
          <p:nvPr/>
        </p:nvGrpSpPr>
        <p:grpSpPr>
          <a:xfrm>
            <a:off x="10758168" y="519112"/>
            <a:ext cx="1188722" cy="1828800"/>
            <a:chOff x="1702342" y="519112"/>
            <a:chExt cx="1188722" cy="18288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4BA61C8-39D1-A04B-5DC2-A0AB2B880F70}"/>
                </a:ext>
              </a:extLst>
            </p:cNvPr>
            <p:cNvSpPr/>
            <p:nvPr/>
          </p:nvSpPr>
          <p:spPr>
            <a:xfrm>
              <a:off x="170234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B8D1F6CF-3592-D79B-2806-095E0BC5D2C1}"/>
                </a:ext>
              </a:extLst>
            </p:cNvPr>
            <p:cNvSpPr/>
            <p:nvPr/>
          </p:nvSpPr>
          <p:spPr>
            <a:xfrm>
              <a:off x="170234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B1B75DB-64CD-8783-E723-E381AF539702}"/>
              </a:ext>
            </a:extLst>
          </p:cNvPr>
          <p:cNvGrpSpPr/>
          <p:nvPr/>
        </p:nvGrpSpPr>
        <p:grpSpPr>
          <a:xfrm>
            <a:off x="3211648" y="519112"/>
            <a:ext cx="1192617" cy="1828800"/>
            <a:chOff x="3211648" y="519112"/>
            <a:chExt cx="1192617" cy="1828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A2BCDD8-2E79-BE51-7EBF-88A9A0085D89}"/>
                </a:ext>
              </a:extLst>
            </p:cNvPr>
            <p:cNvSpPr/>
            <p:nvPr/>
          </p:nvSpPr>
          <p:spPr>
            <a:xfrm>
              <a:off x="3211648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C1B3587A-11F1-E450-C1CA-A73BFD79DBEE}"/>
                </a:ext>
              </a:extLst>
            </p:cNvPr>
            <p:cNvSpPr/>
            <p:nvPr/>
          </p:nvSpPr>
          <p:spPr>
            <a:xfrm>
              <a:off x="3215545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8342D84-C84E-A1CB-F634-114381866E18}"/>
              </a:ext>
            </a:extLst>
          </p:cNvPr>
          <p:cNvGrpSpPr/>
          <p:nvPr/>
        </p:nvGrpSpPr>
        <p:grpSpPr>
          <a:xfrm>
            <a:off x="4720952" y="519112"/>
            <a:ext cx="1192617" cy="1828800"/>
            <a:chOff x="4720952" y="519112"/>
            <a:chExt cx="1192617" cy="18288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376A65C-ED1A-660F-7F1E-8238D80540CD}"/>
                </a:ext>
              </a:extLst>
            </p:cNvPr>
            <p:cNvSpPr/>
            <p:nvPr/>
          </p:nvSpPr>
          <p:spPr>
            <a:xfrm>
              <a:off x="472095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E833DA23-1E17-1149-849D-021DFDA4F69D}"/>
                </a:ext>
              </a:extLst>
            </p:cNvPr>
            <p:cNvSpPr/>
            <p:nvPr/>
          </p:nvSpPr>
          <p:spPr>
            <a:xfrm>
              <a:off x="472484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414AE5F-AB20-A83B-0CBE-0B30256E4D6A}"/>
              </a:ext>
            </a:extLst>
          </p:cNvPr>
          <p:cNvGrpSpPr/>
          <p:nvPr/>
        </p:nvGrpSpPr>
        <p:grpSpPr>
          <a:xfrm>
            <a:off x="6226359" y="519112"/>
            <a:ext cx="1192617" cy="1828800"/>
            <a:chOff x="6226359" y="519112"/>
            <a:chExt cx="1192617" cy="18288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1BCFE99-F39E-AA77-4BF9-6A033644C734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77BC17B1-6E1F-6B5B-19AB-47E3929DCD83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6932876-DE4C-8EFA-4F2C-544BB9C57288}"/>
              </a:ext>
            </a:extLst>
          </p:cNvPr>
          <p:cNvGrpSpPr/>
          <p:nvPr/>
        </p:nvGrpSpPr>
        <p:grpSpPr>
          <a:xfrm>
            <a:off x="7739560" y="519112"/>
            <a:ext cx="1188720" cy="1828800"/>
            <a:chOff x="7739560" y="519112"/>
            <a:chExt cx="1188720" cy="18288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5396247-B86E-CC2A-E640-FFFD7D632873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540FA86-02A4-D77D-0E9E-41491CC10461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2F6D93D-3278-7338-2E24-357D63FBF62D}"/>
              </a:ext>
            </a:extLst>
          </p:cNvPr>
          <p:cNvGrpSpPr/>
          <p:nvPr/>
        </p:nvGrpSpPr>
        <p:grpSpPr>
          <a:xfrm>
            <a:off x="1722666" y="519112"/>
            <a:ext cx="1188720" cy="1828800"/>
            <a:chOff x="10758170" y="519112"/>
            <a:chExt cx="1188720" cy="18288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3DE9A8CC-E8E3-2E9C-1E90-A075F7467155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89550822-4329-B946-85D1-2F1673F44D2B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E08BD08-7D49-EC73-6549-E8D8FAEFB016}"/>
              </a:ext>
            </a:extLst>
          </p:cNvPr>
          <p:cNvGrpSpPr/>
          <p:nvPr/>
        </p:nvGrpSpPr>
        <p:grpSpPr>
          <a:xfrm>
            <a:off x="9248864" y="519112"/>
            <a:ext cx="1188720" cy="1828800"/>
            <a:chOff x="9248864" y="519112"/>
            <a:chExt cx="1188720" cy="18288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6E4DE24-442A-C2A8-F5D4-5257AF227EA5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CCDE650C-110E-B474-75C8-465BEBC7C8C6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ECFB636-82DA-C927-F910-F8D7F0C214EB}"/>
              </a:ext>
            </a:extLst>
          </p:cNvPr>
          <p:cNvGrpSpPr/>
          <p:nvPr/>
        </p:nvGrpSpPr>
        <p:grpSpPr>
          <a:xfrm>
            <a:off x="1643731" y="2524452"/>
            <a:ext cx="1659429" cy="1809096"/>
            <a:chOff x="345564" y="2667000"/>
            <a:chExt cx="1659429" cy="1809096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54A9221-DDD3-4A40-90C0-74203C58FF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05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356BB1-7F40-1330-B34A-885FCD0963A4}"/>
                </a:ext>
              </a:extLst>
            </p:cNvPr>
            <p:cNvSpPr txBox="1"/>
            <p:nvPr/>
          </p:nvSpPr>
          <p:spPr>
            <a:xfrm>
              <a:off x="345564" y="4014431"/>
              <a:ext cx="1659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i_max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F9BDDE6-1625-FFD8-755A-68602278C57F}"/>
              </a:ext>
            </a:extLst>
          </p:cNvPr>
          <p:cNvGrpSpPr/>
          <p:nvPr/>
        </p:nvGrpSpPr>
        <p:grpSpPr>
          <a:xfrm>
            <a:off x="7872896" y="2524452"/>
            <a:ext cx="922047" cy="1314152"/>
            <a:chOff x="1676191" y="2667000"/>
            <a:chExt cx="922047" cy="131415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1D19E44-40DA-DE07-6405-F42A3B59B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7214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0592EC9-533C-4FC2-4D60-124F4436539F}"/>
                </a:ext>
              </a:extLst>
            </p:cNvPr>
            <p:cNvSpPr txBox="1"/>
            <p:nvPr/>
          </p:nvSpPr>
          <p:spPr>
            <a:xfrm>
              <a:off x="1676191" y="3519487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58B8D1C-2FA7-22B5-ED62-7544202D6CA7}"/>
              </a:ext>
            </a:extLst>
          </p:cNvPr>
          <p:cNvSpPr/>
          <p:nvPr/>
        </p:nvSpPr>
        <p:spPr>
          <a:xfrm>
            <a:off x="437057" y="4629150"/>
            <a:ext cx="7302503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Selection sort is not stable.</a:t>
            </a:r>
          </a:p>
        </p:txBody>
      </p:sp>
    </p:spTree>
    <p:extLst>
      <p:ext uri="{BB962C8B-B14F-4D97-AF65-F5344CB8AC3E}">
        <p14:creationId xmlns:p14="http://schemas.microsoft.com/office/powerpoint/2010/main" val="267386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11111E-6 L 0.12865 -0.0020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32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2.22222E-6 L 0.16537 -0.09908 C 0.19974 -0.12153 0.25157 -0.13334 0.30586 -0.13334 C 0.36771 -0.13334 0.41719 -0.12153 0.45157 -0.09908 L 0.61732 2.22222E-6 " pathEditMode="relative" rAng="0" ptsTypes="AAAAA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872" y="-666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22222E-6 L -0.16549 0.09884 C -0.19987 0.12129 -0.25156 0.13333 -0.30586 0.13333 C -0.36745 0.13333 -0.41693 0.12129 -0.4513 0.09884 L -0.61666 2.22222E-6 " pathEditMode="relative" rAng="0" ptsTypes="AAAAA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833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477A5-E043-ACF2-B349-A9F4C818E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E3D49AE-21DA-0025-E2E1-133C9BEF0BAC}"/>
              </a:ext>
            </a:extLst>
          </p:cNvPr>
          <p:cNvGrpSpPr/>
          <p:nvPr/>
        </p:nvGrpSpPr>
        <p:grpSpPr>
          <a:xfrm>
            <a:off x="193040" y="519112"/>
            <a:ext cx="1188720" cy="1828800"/>
            <a:chOff x="193040" y="519112"/>
            <a:chExt cx="1188720" cy="18288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FF7DD8B-BAFC-F8AC-2FB8-73914865850D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37F889F3-E4F6-7EAD-B24F-6E38C114B1B1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396A03A-69D9-077B-566A-DD5BDDC9004B}"/>
              </a:ext>
            </a:extLst>
          </p:cNvPr>
          <p:cNvGrpSpPr/>
          <p:nvPr/>
        </p:nvGrpSpPr>
        <p:grpSpPr>
          <a:xfrm>
            <a:off x="10758168" y="519112"/>
            <a:ext cx="1188722" cy="1828800"/>
            <a:chOff x="1702342" y="519112"/>
            <a:chExt cx="1188722" cy="18288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393EBB2-2671-022C-D53C-D97EEF68A20F}"/>
                </a:ext>
              </a:extLst>
            </p:cNvPr>
            <p:cNvSpPr/>
            <p:nvPr/>
          </p:nvSpPr>
          <p:spPr>
            <a:xfrm>
              <a:off x="170234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E1D2977-14BE-03C6-10EC-0AAF2A6C2A7C}"/>
                </a:ext>
              </a:extLst>
            </p:cNvPr>
            <p:cNvSpPr/>
            <p:nvPr/>
          </p:nvSpPr>
          <p:spPr>
            <a:xfrm>
              <a:off x="170234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E3F1C4B-00D4-07F2-6CFF-631B04CF19BC}"/>
              </a:ext>
            </a:extLst>
          </p:cNvPr>
          <p:cNvGrpSpPr/>
          <p:nvPr/>
        </p:nvGrpSpPr>
        <p:grpSpPr>
          <a:xfrm>
            <a:off x="3211648" y="519112"/>
            <a:ext cx="1192617" cy="1828800"/>
            <a:chOff x="3211648" y="519112"/>
            <a:chExt cx="1192617" cy="1828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6A0A362-D9FA-36DD-0CF9-9BA70D818AF7}"/>
                </a:ext>
              </a:extLst>
            </p:cNvPr>
            <p:cNvSpPr/>
            <p:nvPr/>
          </p:nvSpPr>
          <p:spPr>
            <a:xfrm>
              <a:off x="3211648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EC8F315-9361-E5C6-D695-FEF2908A9948}"/>
                </a:ext>
              </a:extLst>
            </p:cNvPr>
            <p:cNvSpPr/>
            <p:nvPr/>
          </p:nvSpPr>
          <p:spPr>
            <a:xfrm>
              <a:off x="3215545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03045F8-3A8C-05B8-58BB-77D68E267365}"/>
              </a:ext>
            </a:extLst>
          </p:cNvPr>
          <p:cNvGrpSpPr/>
          <p:nvPr/>
        </p:nvGrpSpPr>
        <p:grpSpPr>
          <a:xfrm>
            <a:off x="4720952" y="519112"/>
            <a:ext cx="1192617" cy="1828800"/>
            <a:chOff x="4720952" y="519112"/>
            <a:chExt cx="1192617" cy="18288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B9E4653-735A-7146-F133-9CFB27999B3B}"/>
                </a:ext>
              </a:extLst>
            </p:cNvPr>
            <p:cNvSpPr/>
            <p:nvPr/>
          </p:nvSpPr>
          <p:spPr>
            <a:xfrm>
              <a:off x="472095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E06CC6C-1C0F-120A-6BFA-17C39D895CDE}"/>
                </a:ext>
              </a:extLst>
            </p:cNvPr>
            <p:cNvSpPr/>
            <p:nvPr/>
          </p:nvSpPr>
          <p:spPr>
            <a:xfrm>
              <a:off x="472484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2600F0D-A81F-7FA5-BD51-84B8F76E92A8}"/>
              </a:ext>
            </a:extLst>
          </p:cNvPr>
          <p:cNvGrpSpPr/>
          <p:nvPr/>
        </p:nvGrpSpPr>
        <p:grpSpPr>
          <a:xfrm>
            <a:off x="6226359" y="519112"/>
            <a:ext cx="1192617" cy="1828800"/>
            <a:chOff x="6226359" y="519112"/>
            <a:chExt cx="1192617" cy="18288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5872759-F6EC-05F6-252D-D46C7F9D59AC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669A200-3F7F-E94C-8EF3-9E1F73D77E2E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7AB2EC-479A-609E-A14C-C5741A78E116}"/>
              </a:ext>
            </a:extLst>
          </p:cNvPr>
          <p:cNvGrpSpPr/>
          <p:nvPr/>
        </p:nvGrpSpPr>
        <p:grpSpPr>
          <a:xfrm>
            <a:off x="7739560" y="519112"/>
            <a:ext cx="1188720" cy="1828800"/>
            <a:chOff x="7739560" y="519112"/>
            <a:chExt cx="1188720" cy="18288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93C1C16-D25B-9795-75D7-51636FCF68F2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BB0F678-A8DC-839D-2C7E-6CBAA175B438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F7FCAA9-996D-206D-D59D-83D1E702E2A5}"/>
              </a:ext>
            </a:extLst>
          </p:cNvPr>
          <p:cNvGrpSpPr/>
          <p:nvPr/>
        </p:nvGrpSpPr>
        <p:grpSpPr>
          <a:xfrm>
            <a:off x="9248864" y="519112"/>
            <a:ext cx="1188720" cy="1828800"/>
            <a:chOff x="10758170" y="519112"/>
            <a:chExt cx="1188720" cy="18288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F22346A0-A567-9850-58B6-A71E2D5970D9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90DC8DA-FB94-FEAB-3397-751D7001149A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CA1F84-A05A-5C30-F9FC-B52254AB71BE}"/>
              </a:ext>
            </a:extLst>
          </p:cNvPr>
          <p:cNvGrpSpPr/>
          <p:nvPr/>
        </p:nvGrpSpPr>
        <p:grpSpPr>
          <a:xfrm>
            <a:off x="1694550" y="519112"/>
            <a:ext cx="1188720" cy="1828800"/>
            <a:chOff x="9248864" y="519112"/>
            <a:chExt cx="1188720" cy="18288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225FB7D-E669-A8B8-17C6-1820276282D0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7B78B1EE-C077-4C03-B968-CFD38DB7252E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B76A92F-335A-7FF9-36D2-AB97B955EEDC}"/>
              </a:ext>
            </a:extLst>
          </p:cNvPr>
          <p:cNvGrpSpPr/>
          <p:nvPr/>
        </p:nvGrpSpPr>
        <p:grpSpPr>
          <a:xfrm>
            <a:off x="10777" y="2524452"/>
            <a:ext cx="1659429" cy="1809096"/>
            <a:chOff x="345564" y="2667000"/>
            <a:chExt cx="1659429" cy="1809096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93F1042-13BC-5A17-644D-C659B05454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05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BF9F0AA-DD35-82A2-F612-65C7A5E0FC85}"/>
                </a:ext>
              </a:extLst>
            </p:cNvPr>
            <p:cNvSpPr txBox="1"/>
            <p:nvPr/>
          </p:nvSpPr>
          <p:spPr>
            <a:xfrm>
              <a:off x="345564" y="4014431"/>
              <a:ext cx="1659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i_max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9533A41-246B-8A7E-107A-F886564472B2}"/>
              </a:ext>
            </a:extLst>
          </p:cNvPr>
          <p:cNvGrpSpPr/>
          <p:nvPr/>
        </p:nvGrpSpPr>
        <p:grpSpPr>
          <a:xfrm>
            <a:off x="1827886" y="2557731"/>
            <a:ext cx="922047" cy="1314152"/>
            <a:chOff x="1676191" y="2667000"/>
            <a:chExt cx="922047" cy="131415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9DFB62B-1CAD-5E93-ECC3-1F55322D00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7214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6950446-C476-FF03-C2E0-43FC1837FE39}"/>
                </a:ext>
              </a:extLst>
            </p:cNvPr>
            <p:cNvSpPr txBox="1"/>
            <p:nvPr/>
          </p:nvSpPr>
          <p:spPr>
            <a:xfrm>
              <a:off x="1676191" y="3519487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5672FEF-5832-7FD6-3CED-C1982E999CE3}"/>
              </a:ext>
            </a:extLst>
          </p:cNvPr>
          <p:cNvSpPr/>
          <p:nvPr/>
        </p:nvSpPr>
        <p:spPr>
          <a:xfrm>
            <a:off x="437057" y="4629150"/>
            <a:ext cx="7302503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Selection sort is not stable.</a:t>
            </a:r>
          </a:p>
        </p:txBody>
      </p:sp>
    </p:spTree>
    <p:extLst>
      <p:ext uri="{BB962C8B-B14F-4D97-AF65-F5344CB8AC3E}">
        <p14:creationId xmlns:p14="http://schemas.microsoft.com/office/powerpoint/2010/main" val="29492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 L 0.12865 -0.0020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32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4C9C4-4067-CA83-FC3C-E8F20BD93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6C32154-19F8-ECCB-9D56-95FBB8DEC501}"/>
              </a:ext>
            </a:extLst>
          </p:cNvPr>
          <p:cNvGrpSpPr/>
          <p:nvPr/>
        </p:nvGrpSpPr>
        <p:grpSpPr>
          <a:xfrm>
            <a:off x="193040" y="519112"/>
            <a:ext cx="1188720" cy="1828800"/>
            <a:chOff x="193040" y="519112"/>
            <a:chExt cx="1188720" cy="18288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1391F3B-2A87-DF7B-F863-85AFB6CFB216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603C1721-A551-0910-E56E-380388BF6B8D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F0DD7A7-A639-9737-E73C-B1E73F4BC2F1}"/>
              </a:ext>
            </a:extLst>
          </p:cNvPr>
          <p:cNvGrpSpPr/>
          <p:nvPr/>
        </p:nvGrpSpPr>
        <p:grpSpPr>
          <a:xfrm>
            <a:off x="10758168" y="519112"/>
            <a:ext cx="1188722" cy="1828800"/>
            <a:chOff x="1702342" y="519112"/>
            <a:chExt cx="1188722" cy="18288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2490FF6-EAA4-D3AC-9AE1-9659CBB3EE05}"/>
                </a:ext>
              </a:extLst>
            </p:cNvPr>
            <p:cNvSpPr/>
            <p:nvPr/>
          </p:nvSpPr>
          <p:spPr>
            <a:xfrm>
              <a:off x="170234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3E4EED14-258A-FB0B-CEF9-7026A58D1F8B}"/>
                </a:ext>
              </a:extLst>
            </p:cNvPr>
            <p:cNvSpPr/>
            <p:nvPr/>
          </p:nvSpPr>
          <p:spPr>
            <a:xfrm>
              <a:off x="170234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35C1D4F-527F-FE8E-6A9C-14226B2290A0}"/>
              </a:ext>
            </a:extLst>
          </p:cNvPr>
          <p:cNvGrpSpPr/>
          <p:nvPr/>
        </p:nvGrpSpPr>
        <p:grpSpPr>
          <a:xfrm>
            <a:off x="3211648" y="519112"/>
            <a:ext cx="1192617" cy="1828800"/>
            <a:chOff x="3211648" y="519112"/>
            <a:chExt cx="1192617" cy="1828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8FDF449-8DD8-A2C0-96D5-0C0D30DECC22}"/>
                </a:ext>
              </a:extLst>
            </p:cNvPr>
            <p:cNvSpPr/>
            <p:nvPr/>
          </p:nvSpPr>
          <p:spPr>
            <a:xfrm>
              <a:off x="3211648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2F0A00-BDB2-ECA0-4E16-37BCDC3175E8}"/>
                </a:ext>
              </a:extLst>
            </p:cNvPr>
            <p:cNvSpPr/>
            <p:nvPr/>
          </p:nvSpPr>
          <p:spPr>
            <a:xfrm>
              <a:off x="3215545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13CBBE1-10EC-7A85-4194-F9990B64D6A6}"/>
              </a:ext>
            </a:extLst>
          </p:cNvPr>
          <p:cNvGrpSpPr/>
          <p:nvPr/>
        </p:nvGrpSpPr>
        <p:grpSpPr>
          <a:xfrm>
            <a:off x="4720952" y="519112"/>
            <a:ext cx="1192617" cy="1828800"/>
            <a:chOff x="4720952" y="519112"/>
            <a:chExt cx="1192617" cy="18288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59141CB-2C90-CE50-F874-DB4BF7EF0DCC}"/>
                </a:ext>
              </a:extLst>
            </p:cNvPr>
            <p:cNvSpPr/>
            <p:nvPr/>
          </p:nvSpPr>
          <p:spPr>
            <a:xfrm>
              <a:off x="472095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B947E15-4410-4181-50BD-A81AC39438FC}"/>
                </a:ext>
              </a:extLst>
            </p:cNvPr>
            <p:cNvSpPr/>
            <p:nvPr/>
          </p:nvSpPr>
          <p:spPr>
            <a:xfrm>
              <a:off x="472484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1C78F02-7DA2-73C3-001B-3059A31AC939}"/>
              </a:ext>
            </a:extLst>
          </p:cNvPr>
          <p:cNvGrpSpPr/>
          <p:nvPr/>
        </p:nvGrpSpPr>
        <p:grpSpPr>
          <a:xfrm>
            <a:off x="6226359" y="519112"/>
            <a:ext cx="1192617" cy="1828800"/>
            <a:chOff x="6226359" y="519112"/>
            <a:chExt cx="1192617" cy="18288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018A1C6-CF64-2D07-11D1-F298B21362D0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123A004D-8B33-FFCA-7AAB-B5C132C9B3A5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C53460D-2A15-B618-3785-9FE6EDB86460}"/>
              </a:ext>
            </a:extLst>
          </p:cNvPr>
          <p:cNvGrpSpPr/>
          <p:nvPr/>
        </p:nvGrpSpPr>
        <p:grpSpPr>
          <a:xfrm>
            <a:off x="7739560" y="519112"/>
            <a:ext cx="1188720" cy="1828800"/>
            <a:chOff x="7739560" y="519112"/>
            <a:chExt cx="1188720" cy="18288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FA4236F-E349-404A-B5E4-DE125C3E0FDF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C15238C-4939-F7F3-CCE3-765EBDDF57D9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F2A304-A6FD-18BC-2988-649432192037}"/>
              </a:ext>
            </a:extLst>
          </p:cNvPr>
          <p:cNvGrpSpPr/>
          <p:nvPr/>
        </p:nvGrpSpPr>
        <p:grpSpPr>
          <a:xfrm>
            <a:off x="9248864" y="519112"/>
            <a:ext cx="1188720" cy="1828800"/>
            <a:chOff x="10758170" y="519112"/>
            <a:chExt cx="1188720" cy="18288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0C3A733-954B-3CAD-1634-783894F3F071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9A149BF6-32E2-CEE0-9C51-E910B728C590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78B857C-22FF-B345-4AB0-C5E077DD7B35}"/>
              </a:ext>
            </a:extLst>
          </p:cNvPr>
          <p:cNvGrpSpPr/>
          <p:nvPr/>
        </p:nvGrpSpPr>
        <p:grpSpPr>
          <a:xfrm>
            <a:off x="1694550" y="519112"/>
            <a:ext cx="1188720" cy="1828800"/>
            <a:chOff x="9248864" y="519112"/>
            <a:chExt cx="1188720" cy="18288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0F1969A-8B76-C703-7B79-F107B2468B08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E604645B-C08F-AAD5-83C2-F949F7AFA824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3EC399-EB19-3178-7FF9-6BAD6A695C68}"/>
              </a:ext>
            </a:extLst>
          </p:cNvPr>
          <p:cNvGrpSpPr/>
          <p:nvPr/>
        </p:nvGrpSpPr>
        <p:grpSpPr>
          <a:xfrm>
            <a:off x="10777" y="2524452"/>
            <a:ext cx="1659429" cy="1809096"/>
            <a:chOff x="345564" y="2667000"/>
            <a:chExt cx="1659429" cy="1809096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8A92926-4AF4-3D57-5353-8933ED4155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05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24625A-C0EB-8254-3C87-7527A45FF9CF}"/>
                </a:ext>
              </a:extLst>
            </p:cNvPr>
            <p:cNvSpPr txBox="1"/>
            <p:nvPr/>
          </p:nvSpPr>
          <p:spPr>
            <a:xfrm>
              <a:off x="345564" y="4014431"/>
              <a:ext cx="1659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i_max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131B7C3-D064-8119-5F54-E4F877BDFF30}"/>
              </a:ext>
            </a:extLst>
          </p:cNvPr>
          <p:cNvGrpSpPr/>
          <p:nvPr/>
        </p:nvGrpSpPr>
        <p:grpSpPr>
          <a:xfrm>
            <a:off x="3344984" y="2643514"/>
            <a:ext cx="922047" cy="1314152"/>
            <a:chOff x="1676191" y="2667000"/>
            <a:chExt cx="922047" cy="131415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2263826-4A38-9ECA-1C54-38AF0E106A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7214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D195F7-308B-D1BB-B2DF-A7ECD290258F}"/>
                </a:ext>
              </a:extLst>
            </p:cNvPr>
            <p:cNvSpPr txBox="1"/>
            <p:nvPr/>
          </p:nvSpPr>
          <p:spPr>
            <a:xfrm>
              <a:off x="1676191" y="3519487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FE74B74-77D0-F33C-AB57-132F5C1959CF}"/>
              </a:ext>
            </a:extLst>
          </p:cNvPr>
          <p:cNvSpPr/>
          <p:nvPr/>
        </p:nvSpPr>
        <p:spPr>
          <a:xfrm>
            <a:off x="437057" y="4629150"/>
            <a:ext cx="7302503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Selection sort is not stable.</a:t>
            </a:r>
          </a:p>
        </p:txBody>
      </p:sp>
    </p:spTree>
    <p:extLst>
      <p:ext uri="{BB962C8B-B14F-4D97-AF65-F5344CB8AC3E}">
        <p14:creationId xmlns:p14="http://schemas.microsoft.com/office/powerpoint/2010/main" val="162398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 L 0.12865 -0.0020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32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 L 0.36992 0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41739-9AEC-847C-F9BC-8EEC81F0E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EA97D5E-9B44-BF66-DB03-07495C8D5662}"/>
              </a:ext>
            </a:extLst>
          </p:cNvPr>
          <p:cNvGrpSpPr/>
          <p:nvPr/>
        </p:nvGrpSpPr>
        <p:grpSpPr>
          <a:xfrm>
            <a:off x="193040" y="519112"/>
            <a:ext cx="1188720" cy="1828800"/>
            <a:chOff x="193040" y="519112"/>
            <a:chExt cx="1188720" cy="18288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5A4297F-0FA8-C34D-A355-175D34BE7DC5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11B9E636-39B5-B4A8-6F03-38F2813214FF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C579AE2-CF1A-E907-4BF4-E1FE1DBC09B1}"/>
              </a:ext>
            </a:extLst>
          </p:cNvPr>
          <p:cNvGrpSpPr/>
          <p:nvPr/>
        </p:nvGrpSpPr>
        <p:grpSpPr>
          <a:xfrm>
            <a:off x="10758168" y="519112"/>
            <a:ext cx="1188722" cy="1828800"/>
            <a:chOff x="1702342" y="519112"/>
            <a:chExt cx="1188722" cy="18288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F19B168-3855-0823-D116-11C18B0A0846}"/>
                </a:ext>
              </a:extLst>
            </p:cNvPr>
            <p:cNvSpPr/>
            <p:nvPr/>
          </p:nvSpPr>
          <p:spPr>
            <a:xfrm>
              <a:off x="170234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10B74E8E-ACE7-0A15-1D33-88E87ABE9AD4}"/>
                </a:ext>
              </a:extLst>
            </p:cNvPr>
            <p:cNvSpPr/>
            <p:nvPr/>
          </p:nvSpPr>
          <p:spPr>
            <a:xfrm>
              <a:off x="170234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EE6462F-DEB8-2C5E-DDF0-53574600CF5F}"/>
              </a:ext>
            </a:extLst>
          </p:cNvPr>
          <p:cNvGrpSpPr/>
          <p:nvPr/>
        </p:nvGrpSpPr>
        <p:grpSpPr>
          <a:xfrm>
            <a:off x="3211648" y="519112"/>
            <a:ext cx="1192617" cy="1828800"/>
            <a:chOff x="3211648" y="519112"/>
            <a:chExt cx="1192617" cy="1828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94EC43F-7EF0-6DB4-F347-30C2CC2B5156}"/>
                </a:ext>
              </a:extLst>
            </p:cNvPr>
            <p:cNvSpPr/>
            <p:nvPr/>
          </p:nvSpPr>
          <p:spPr>
            <a:xfrm>
              <a:off x="3211648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C1080D0-A5E5-3A1F-19A4-5DD7C7E31D0C}"/>
                </a:ext>
              </a:extLst>
            </p:cNvPr>
            <p:cNvSpPr/>
            <p:nvPr/>
          </p:nvSpPr>
          <p:spPr>
            <a:xfrm>
              <a:off x="3215545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51B1D-0CA9-CF43-98E4-3B1BC8E0551E}"/>
              </a:ext>
            </a:extLst>
          </p:cNvPr>
          <p:cNvGrpSpPr/>
          <p:nvPr/>
        </p:nvGrpSpPr>
        <p:grpSpPr>
          <a:xfrm>
            <a:off x="4720952" y="519112"/>
            <a:ext cx="1192617" cy="1828800"/>
            <a:chOff x="4720952" y="519112"/>
            <a:chExt cx="1192617" cy="18288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C9DB585-EDC5-C917-3974-0C66386344C4}"/>
                </a:ext>
              </a:extLst>
            </p:cNvPr>
            <p:cNvSpPr/>
            <p:nvPr/>
          </p:nvSpPr>
          <p:spPr>
            <a:xfrm>
              <a:off x="472095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76B7289-54E4-095C-D58C-91F6E544BF7B}"/>
                </a:ext>
              </a:extLst>
            </p:cNvPr>
            <p:cNvSpPr/>
            <p:nvPr/>
          </p:nvSpPr>
          <p:spPr>
            <a:xfrm>
              <a:off x="472484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D39D5EB-918B-E2BC-F740-697596A380AF}"/>
              </a:ext>
            </a:extLst>
          </p:cNvPr>
          <p:cNvGrpSpPr/>
          <p:nvPr/>
        </p:nvGrpSpPr>
        <p:grpSpPr>
          <a:xfrm>
            <a:off x="6226359" y="519112"/>
            <a:ext cx="1192617" cy="1828800"/>
            <a:chOff x="6226359" y="519112"/>
            <a:chExt cx="1192617" cy="18288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050ACCB-215A-81E0-BD6B-A12E42CB83DC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1C16BC1B-C295-417E-D159-32CF1D3E41E6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45CC3CE-2EDC-5532-3985-D9DF14DB2626}"/>
              </a:ext>
            </a:extLst>
          </p:cNvPr>
          <p:cNvGrpSpPr/>
          <p:nvPr/>
        </p:nvGrpSpPr>
        <p:grpSpPr>
          <a:xfrm>
            <a:off x="7739560" y="519112"/>
            <a:ext cx="1188720" cy="1828800"/>
            <a:chOff x="7739560" y="519112"/>
            <a:chExt cx="1188720" cy="18288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EB790C4-F35E-9420-E22F-87FFA7D46A5D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8F3DF569-72BA-C8BB-79BB-779D7BE4CC3D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09786EB-E42E-4B64-BEB1-20F60FDC0010}"/>
              </a:ext>
            </a:extLst>
          </p:cNvPr>
          <p:cNvGrpSpPr/>
          <p:nvPr/>
        </p:nvGrpSpPr>
        <p:grpSpPr>
          <a:xfrm>
            <a:off x="9248864" y="519112"/>
            <a:ext cx="1188720" cy="1828800"/>
            <a:chOff x="10758170" y="519112"/>
            <a:chExt cx="1188720" cy="18288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543BB480-28AE-F140-C1CA-CDE888B58A95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D48FEBA-9D03-415B-139E-F8B5453B9FAE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C88861E-9A1D-FDC9-F0EB-5ED9B056E484}"/>
              </a:ext>
            </a:extLst>
          </p:cNvPr>
          <p:cNvGrpSpPr/>
          <p:nvPr/>
        </p:nvGrpSpPr>
        <p:grpSpPr>
          <a:xfrm>
            <a:off x="1694550" y="519112"/>
            <a:ext cx="1188720" cy="1828800"/>
            <a:chOff x="9248864" y="519112"/>
            <a:chExt cx="1188720" cy="18288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B0D5959-91F0-E2A9-E7CD-B2F3BCDD2F14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7376864A-B0B8-F445-33D0-954CB745B4AD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B5CBA61-C317-8601-5421-547C22065CE2}"/>
              </a:ext>
            </a:extLst>
          </p:cNvPr>
          <p:cNvGrpSpPr/>
          <p:nvPr/>
        </p:nvGrpSpPr>
        <p:grpSpPr>
          <a:xfrm>
            <a:off x="4575433" y="2524452"/>
            <a:ext cx="1659429" cy="1809096"/>
            <a:chOff x="345564" y="2667000"/>
            <a:chExt cx="1659429" cy="1809096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816BB88-300F-30E5-C268-8CE0F3E036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05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B7F9520-8A1F-DCB5-0185-660B5DD5B5C9}"/>
                </a:ext>
              </a:extLst>
            </p:cNvPr>
            <p:cNvSpPr txBox="1"/>
            <p:nvPr/>
          </p:nvSpPr>
          <p:spPr>
            <a:xfrm>
              <a:off x="345564" y="4014431"/>
              <a:ext cx="1659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i_max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1AA9616-5B7F-9F78-308F-0683A06DA950}"/>
              </a:ext>
            </a:extLst>
          </p:cNvPr>
          <p:cNvGrpSpPr/>
          <p:nvPr/>
        </p:nvGrpSpPr>
        <p:grpSpPr>
          <a:xfrm>
            <a:off x="4854288" y="2696378"/>
            <a:ext cx="922047" cy="1314152"/>
            <a:chOff x="1676191" y="2667000"/>
            <a:chExt cx="922047" cy="131415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90919E5-43E1-7B85-E380-FDA3E1FD3C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7214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42339D-86E5-5814-8BE3-B3D1CC633C4A}"/>
                </a:ext>
              </a:extLst>
            </p:cNvPr>
            <p:cNvSpPr txBox="1"/>
            <p:nvPr/>
          </p:nvSpPr>
          <p:spPr>
            <a:xfrm>
              <a:off x="1676191" y="3519487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5F97668-0481-A8CB-2977-0C75FAAB8563}"/>
              </a:ext>
            </a:extLst>
          </p:cNvPr>
          <p:cNvSpPr/>
          <p:nvPr/>
        </p:nvSpPr>
        <p:spPr>
          <a:xfrm>
            <a:off x="437057" y="4629150"/>
            <a:ext cx="7302503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Selection sort is not stable.</a:t>
            </a:r>
          </a:p>
        </p:txBody>
      </p:sp>
    </p:spTree>
    <p:extLst>
      <p:ext uri="{BB962C8B-B14F-4D97-AF65-F5344CB8AC3E}">
        <p14:creationId xmlns:p14="http://schemas.microsoft.com/office/powerpoint/2010/main" val="156238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11111E-6 L 0.12864 -0.0020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32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22222E-6 L 0.03347 -0.09908 C 0.0405 -0.12153 0.05092 -0.13334 0.06198 -0.13334 C 0.07448 -0.13334 0.08451 -0.12153 0.09154 -0.09908 L 0.12514 2.22222E-6 " pathEditMode="relative" rAng="0" ptsTypes="AAAAA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-666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22222E-6 L -0.03321 0.09884 C -0.04011 0.12129 -0.05052 0.13333 -0.06133 0.13333 C -0.0737 0.13333 -0.0836 0.12129 -0.0905 0.09884 L -0.12357 2.22222E-6 " pathEditMode="relative" rAng="0" ptsTypes="AAAAA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85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22C73-248E-6F3F-86B7-933F9A593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9678432-E552-5DE0-F8FA-FCFB1319ABF3}"/>
              </a:ext>
            </a:extLst>
          </p:cNvPr>
          <p:cNvGrpSpPr/>
          <p:nvPr/>
        </p:nvGrpSpPr>
        <p:grpSpPr>
          <a:xfrm>
            <a:off x="193040" y="519112"/>
            <a:ext cx="1188720" cy="1828800"/>
            <a:chOff x="193040" y="519112"/>
            <a:chExt cx="1188720" cy="18288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B704231-266E-86D4-ECC2-0CCD91E114E4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5DDBE740-E7A2-9A1A-9A99-ACE790A00023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F211D4F-C1C3-63B6-E497-EF27E3185A56}"/>
              </a:ext>
            </a:extLst>
          </p:cNvPr>
          <p:cNvGrpSpPr/>
          <p:nvPr/>
        </p:nvGrpSpPr>
        <p:grpSpPr>
          <a:xfrm>
            <a:off x="10758168" y="519112"/>
            <a:ext cx="1188722" cy="1828800"/>
            <a:chOff x="1702342" y="519112"/>
            <a:chExt cx="1188722" cy="18288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FB15422-5323-C7A8-D907-1A669A604DBF}"/>
                </a:ext>
              </a:extLst>
            </p:cNvPr>
            <p:cNvSpPr/>
            <p:nvPr/>
          </p:nvSpPr>
          <p:spPr>
            <a:xfrm>
              <a:off x="170234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1F268276-BA1B-988B-70C9-6C3CCAB5A710}"/>
                </a:ext>
              </a:extLst>
            </p:cNvPr>
            <p:cNvSpPr/>
            <p:nvPr/>
          </p:nvSpPr>
          <p:spPr>
            <a:xfrm>
              <a:off x="170234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C8CB768-D4DC-929B-D319-4F55ED9F556E}"/>
              </a:ext>
            </a:extLst>
          </p:cNvPr>
          <p:cNvGrpSpPr/>
          <p:nvPr/>
        </p:nvGrpSpPr>
        <p:grpSpPr>
          <a:xfrm>
            <a:off x="3211648" y="519112"/>
            <a:ext cx="1192617" cy="1828800"/>
            <a:chOff x="3211648" y="519112"/>
            <a:chExt cx="1192617" cy="1828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1E5A5A3-DC45-1C56-9371-F2C1D981948B}"/>
                </a:ext>
              </a:extLst>
            </p:cNvPr>
            <p:cNvSpPr/>
            <p:nvPr/>
          </p:nvSpPr>
          <p:spPr>
            <a:xfrm>
              <a:off x="3211648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A14F7F9-14FA-338B-2476-90D9C853ECAC}"/>
                </a:ext>
              </a:extLst>
            </p:cNvPr>
            <p:cNvSpPr/>
            <p:nvPr/>
          </p:nvSpPr>
          <p:spPr>
            <a:xfrm>
              <a:off x="3215545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E031566-36EF-4A16-7E5A-CD7B9659D8E8}"/>
              </a:ext>
            </a:extLst>
          </p:cNvPr>
          <p:cNvGrpSpPr/>
          <p:nvPr/>
        </p:nvGrpSpPr>
        <p:grpSpPr>
          <a:xfrm>
            <a:off x="6230254" y="519112"/>
            <a:ext cx="1192617" cy="1828800"/>
            <a:chOff x="4720952" y="519112"/>
            <a:chExt cx="1192617" cy="18288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C59C92F-BA4A-A61E-3C6D-B9988FE7EC57}"/>
                </a:ext>
              </a:extLst>
            </p:cNvPr>
            <p:cNvSpPr/>
            <p:nvPr/>
          </p:nvSpPr>
          <p:spPr>
            <a:xfrm>
              <a:off x="472095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5F5CFAA4-7076-EC94-0D54-412791FB5AE8}"/>
                </a:ext>
              </a:extLst>
            </p:cNvPr>
            <p:cNvSpPr/>
            <p:nvPr/>
          </p:nvSpPr>
          <p:spPr>
            <a:xfrm>
              <a:off x="472484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B84B7BE-2ED1-31B6-1DE5-80E081E5EAC4}"/>
              </a:ext>
            </a:extLst>
          </p:cNvPr>
          <p:cNvGrpSpPr/>
          <p:nvPr/>
        </p:nvGrpSpPr>
        <p:grpSpPr>
          <a:xfrm>
            <a:off x="4717054" y="519112"/>
            <a:ext cx="1192617" cy="1828800"/>
            <a:chOff x="6226359" y="519112"/>
            <a:chExt cx="1192617" cy="18288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75D5034-654F-5B58-3A71-7CD3BF706D94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A16DD42-0A7F-E974-C346-2A716230795E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526E693-40B3-F100-A6B9-E6496A09E2F8}"/>
              </a:ext>
            </a:extLst>
          </p:cNvPr>
          <p:cNvGrpSpPr/>
          <p:nvPr/>
        </p:nvGrpSpPr>
        <p:grpSpPr>
          <a:xfrm>
            <a:off x="7739560" y="519112"/>
            <a:ext cx="1188720" cy="1828800"/>
            <a:chOff x="7739560" y="519112"/>
            <a:chExt cx="1188720" cy="18288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CC1D274-94CC-FB99-7650-A8E1315A7B74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F8F99EF8-04C4-F1F6-8E60-809DDB5F2998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980D7AF-48ED-B913-C205-5B16285D8EE1}"/>
              </a:ext>
            </a:extLst>
          </p:cNvPr>
          <p:cNvGrpSpPr/>
          <p:nvPr/>
        </p:nvGrpSpPr>
        <p:grpSpPr>
          <a:xfrm>
            <a:off x="9248864" y="519112"/>
            <a:ext cx="1188720" cy="1828800"/>
            <a:chOff x="10758170" y="519112"/>
            <a:chExt cx="1188720" cy="18288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374514F9-6967-4A93-4FD5-F2F9D9480A3B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D2636F1B-8E2B-EBCE-517D-5C3403F92BE8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CF76C1-56D6-A20C-193F-FDFA0E88A63B}"/>
              </a:ext>
            </a:extLst>
          </p:cNvPr>
          <p:cNvGrpSpPr/>
          <p:nvPr/>
        </p:nvGrpSpPr>
        <p:grpSpPr>
          <a:xfrm>
            <a:off x="1694550" y="519112"/>
            <a:ext cx="1188720" cy="1828800"/>
            <a:chOff x="9248864" y="519112"/>
            <a:chExt cx="1188720" cy="18288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C084748-0AA1-278A-73F6-8B25F0E37AFD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0896BC21-C117-C88F-3104-4E37D2587938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0C84926-F5EA-F780-F99F-C4E0621AB31A}"/>
              </a:ext>
            </a:extLst>
          </p:cNvPr>
          <p:cNvGrpSpPr/>
          <p:nvPr/>
        </p:nvGrpSpPr>
        <p:grpSpPr>
          <a:xfrm>
            <a:off x="65976" y="2399020"/>
            <a:ext cx="1659429" cy="1809096"/>
            <a:chOff x="345564" y="2667000"/>
            <a:chExt cx="1659429" cy="1809096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159987F-CB04-6A71-841E-68836922AD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05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6669245-2B1F-8A79-AB50-2EF362E282A1}"/>
                </a:ext>
              </a:extLst>
            </p:cNvPr>
            <p:cNvSpPr txBox="1"/>
            <p:nvPr/>
          </p:nvSpPr>
          <p:spPr>
            <a:xfrm>
              <a:off x="345564" y="4014431"/>
              <a:ext cx="1659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i_max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E5C1487-E69B-E77F-2D43-6D22F894F4DD}"/>
              </a:ext>
            </a:extLst>
          </p:cNvPr>
          <p:cNvGrpSpPr/>
          <p:nvPr/>
        </p:nvGrpSpPr>
        <p:grpSpPr>
          <a:xfrm>
            <a:off x="1827886" y="2663131"/>
            <a:ext cx="922047" cy="1314152"/>
            <a:chOff x="1676191" y="2667000"/>
            <a:chExt cx="922047" cy="131415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249BD83-CF51-4494-363C-5C75CA4225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7214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A41604-86AB-92D8-5C5A-E9FA8EE59524}"/>
                </a:ext>
              </a:extLst>
            </p:cNvPr>
            <p:cNvSpPr txBox="1"/>
            <p:nvPr/>
          </p:nvSpPr>
          <p:spPr>
            <a:xfrm>
              <a:off x="1676191" y="3519487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1407761-7319-0029-5F14-431E08EDC792}"/>
              </a:ext>
            </a:extLst>
          </p:cNvPr>
          <p:cNvSpPr/>
          <p:nvPr/>
        </p:nvSpPr>
        <p:spPr>
          <a:xfrm>
            <a:off x="437057" y="4629150"/>
            <a:ext cx="7302503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Selection sort is not stable.</a:t>
            </a:r>
          </a:p>
        </p:txBody>
      </p:sp>
    </p:spTree>
    <p:extLst>
      <p:ext uri="{BB962C8B-B14F-4D97-AF65-F5344CB8AC3E}">
        <p14:creationId xmlns:p14="http://schemas.microsoft.com/office/powerpoint/2010/main" val="246565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22222E-6 L 0.12734 0.0032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67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1325A-04A1-C8CA-7ED9-62F308FA5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8E1488C-C60D-C278-2227-461E1ADB6558}"/>
              </a:ext>
            </a:extLst>
          </p:cNvPr>
          <p:cNvGrpSpPr/>
          <p:nvPr/>
        </p:nvGrpSpPr>
        <p:grpSpPr>
          <a:xfrm>
            <a:off x="193040" y="519112"/>
            <a:ext cx="1188720" cy="1828800"/>
            <a:chOff x="193040" y="519112"/>
            <a:chExt cx="1188720" cy="18288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BC240F2-7657-8976-4357-B8F00133067C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57855C58-68ED-D99C-74C4-BC75454B2E6F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0B216D0-4BAA-F785-0CBF-5ACC797C43F6}"/>
              </a:ext>
            </a:extLst>
          </p:cNvPr>
          <p:cNvGrpSpPr/>
          <p:nvPr/>
        </p:nvGrpSpPr>
        <p:grpSpPr>
          <a:xfrm>
            <a:off x="10758168" y="519112"/>
            <a:ext cx="1188722" cy="1828800"/>
            <a:chOff x="1702342" y="519112"/>
            <a:chExt cx="1188722" cy="18288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4FD7FB2-8F66-6DD4-000E-645C5BEE45E3}"/>
                </a:ext>
              </a:extLst>
            </p:cNvPr>
            <p:cNvSpPr/>
            <p:nvPr/>
          </p:nvSpPr>
          <p:spPr>
            <a:xfrm>
              <a:off x="170234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DF76A93-164B-8C10-CA20-E4505E701174}"/>
                </a:ext>
              </a:extLst>
            </p:cNvPr>
            <p:cNvSpPr/>
            <p:nvPr/>
          </p:nvSpPr>
          <p:spPr>
            <a:xfrm>
              <a:off x="170234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B2C7BA0-3C76-7177-16F1-28C7F4658B74}"/>
              </a:ext>
            </a:extLst>
          </p:cNvPr>
          <p:cNvGrpSpPr/>
          <p:nvPr/>
        </p:nvGrpSpPr>
        <p:grpSpPr>
          <a:xfrm>
            <a:off x="3211648" y="519112"/>
            <a:ext cx="1192617" cy="1828800"/>
            <a:chOff x="3211648" y="519112"/>
            <a:chExt cx="1192617" cy="1828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83BD1BC-9CC5-6545-CA60-6A1E389B33B2}"/>
                </a:ext>
              </a:extLst>
            </p:cNvPr>
            <p:cNvSpPr/>
            <p:nvPr/>
          </p:nvSpPr>
          <p:spPr>
            <a:xfrm>
              <a:off x="3211648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6C439FB-6681-A925-8124-021F603DFAF2}"/>
                </a:ext>
              </a:extLst>
            </p:cNvPr>
            <p:cNvSpPr/>
            <p:nvPr/>
          </p:nvSpPr>
          <p:spPr>
            <a:xfrm>
              <a:off x="3215545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DD868DA-EEA0-3D26-5AD2-10EFAC28E841}"/>
              </a:ext>
            </a:extLst>
          </p:cNvPr>
          <p:cNvGrpSpPr/>
          <p:nvPr/>
        </p:nvGrpSpPr>
        <p:grpSpPr>
          <a:xfrm>
            <a:off x="6230254" y="519112"/>
            <a:ext cx="1192617" cy="1828800"/>
            <a:chOff x="4720952" y="519112"/>
            <a:chExt cx="1192617" cy="18288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6C7621F-81A5-FA12-BC9B-1991CE654A30}"/>
                </a:ext>
              </a:extLst>
            </p:cNvPr>
            <p:cNvSpPr/>
            <p:nvPr/>
          </p:nvSpPr>
          <p:spPr>
            <a:xfrm>
              <a:off x="472095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69DF5F63-41AD-8910-158E-C50186F71833}"/>
                </a:ext>
              </a:extLst>
            </p:cNvPr>
            <p:cNvSpPr/>
            <p:nvPr/>
          </p:nvSpPr>
          <p:spPr>
            <a:xfrm>
              <a:off x="472484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60413E2-2E5E-4D1E-7B26-17B9F5BE26FA}"/>
              </a:ext>
            </a:extLst>
          </p:cNvPr>
          <p:cNvGrpSpPr/>
          <p:nvPr/>
        </p:nvGrpSpPr>
        <p:grpSpPr>
          <a:xfrm>
            <a:off x="4717054" y="519112"/>
            <a:ext cx="1192617" cy="1828800"/>
            <a:chOff x="6226359" y="519112"/>
            <a:chExt cx="1192617" cy="18288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BC79FE1-1769-98E3-B758-40F22245C7A2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A6738F1E-B8AA-EDE8-F9EF-31C2AE15CE99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9BC0FFF-5AF3-95B4-77E7-A2531C7F41C0}"/>
              </a:ext>
            </a:extLst>
          </p:cNvPr>
          <p:cNvGrpSpPr/>
          <p:nvPr/>
        </p:nvGrpSpPr>
        <p:grpSpPr>
          <a:xfrm>
            <a:off x="7739560" y="519112"/>
            <a:ext cx="1188720" cy="1828800"/>
            <a:chOff x="7739560" y="519112"/>
            <a:chExt cx="1188720" cy="18288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DE439894-FE31-635C-002A-0524D00DD213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21BC78F3-0EC6-DBFF-569B-89AA255B54B5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428BB0-E1AF-8887-4416-9C8982D7C194}"/>
              </a:ext>
            </a:extLst>
          </p:cNvPr>
          <p:cNvGrpSpPr/>
          <p:nvPr/>
        </p:nvGrpSpPr>
        <p:grpSpPr>
          <a:xfrm>
            <a:off x="9248864" y="519112"/>
            <a:ext cx="1188720" cy="1828800"/>
            <a:chOff x="10758170" y="519112"/>
            <a:chExt cx="1188720" cy="18288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C27A5E9F-4157-8C32-2512-98C0C53BA9EE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4AADDBC1-578A-39B4-3247-AE64D07C9744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C0C45A-5EAF-1E1E-274E-969CB45C79BE}"/>
              </a:ext>
            </a:extLst>
          </p:cNvPr>
          <p:cNvGrpSpPr/>
          <p:nvPr/>
        </p:nvGrpSpPr>
        <p:grpSpPr>
          <a:xfrm>
            <a:off x="1694550" y="519112"/>
            <a:ext cx="1188720" cy="1828800"/>
            <a:chOff x="9248864" y="519112"/>
            <a:chExt cx="1188720" cy="18288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8D547E5-9EA9-AA91-AACF-08415B903AEC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C42C27A8-56CE-C716-992A-BE32F099E1CD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476CFAA-8602-3BB2-2556-C704AFFB5DD3}"/>
              </a:ext>
            </a:extLst>
          </p:cNvPr>
          <p:cNvGrpSpPr/>
          <p:nvPr/>
        </p:nvGrpSpPr>
        <p:grpSpPr>
          <a:xfrm>
            <a:off x="65976" y="2399020"/>
            <a:ext cx="1659429" cy="1809096"/>
            <a:chOff x="345564" y="2667000"/>
            <a:chExt cx="1659429" cy="1809096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56CAE20-4815-9435-CCF7-6FF431CF8B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05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3DD560B-2ECE-C976-5F0F-575CF0634317}"/>
                </a:ext>
              </a:extLst>
            </p:cNvPr>
            <p:cNvSpPr txBox="1"/>
            <p:nvPr/>
          </p:nvSpPr>
          <p:spPr>
            <a:xfrm>
              <a:off x="345564" y="4014431"/>
              <a:ext cx="1659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i_max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947E32-D94F-98B5-6F5C-4D806D5FB1DA}"/>
              </a:ext>
            </a:extLst>
          </p:cNvPr>
          <p:cNvGrpSpPr/>
          <p:nvPr/>
        </p:nvGrpSpPr>
        <p:grpSpPr>
          <a:xfrm>
            <a:off x="3344984" y="2665720"/>
            <a:ext cx="922047" cy="1314152"/>
            <a:chOff x="1676191" y="2667000"/>
            <a:chExt cx="922047" cy="131415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980ABBF-19FB-AA1F-F900-F3C6BFAFA5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7214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FDA93F9-9EFD-13AF-BE00-8B237554223F}"/>
                </a:ext>
              </a:extLst>
            </p:cNvPr>
            <p:cNvSpPr txBox="1"/>
            <p:nvPr/>
          </p:nvSpPr>
          <p:spPr>
            <a:xfrm>
              <a:off x="1676191" y="3519487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EED39CE-E758-C621-2F9D-D9B36353997B}"/>
              </a:ext>
            </a:extLst>
          </p:cNvPr>
          <p:cNvSpPr/>
          <p:nvPr/>
        </p:nvSpPr>
        <p:spPr>
          <a:xfrm>
            <a:off x="437057" y="4629150"/>
            <a:ext cx="7302503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Selection sort is not stable.</a:t>
            </a:r>
          </a:p>
        </p:txBody>
      </p:sp>
    </p:spTree>
    <p:extLst>
      <p:ext uri="{BB962C8B-B14F-4D97-AF65-F5344CB8AC3E}">
        <p14:creationId xmlns:p14="http://schemas.microsoft.com/office/powerpoint/2010/main" val="185367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0.12734 0.0032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67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5 2.22222E-6 L 0.1013 -0.09884 C 0.12188 -0.1213 0.153 -0.13334 0.18555 -0.13334 C 0.22266 -0.13334 0.25235 -0.1213 0.27292 -0.09884 L 0.3724 2.22222E-6 " pathEditMode="relative" rAng="0" ptsTypes="AAAAA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16" y="-666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2.22222E-6 L -0.09792 0.09861 C -0.11849 0.12106 -0.14948 0.1331 -0.18217 0.1331 C -0.21888 0.1331 -0.24857 0.12106 -0.26915 0.09861 L -0.3681 2.22222E-6 " pathEditMode="relative" rAng="0" ptsTypes="AAAAA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64" y="6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BF9CD-2216-DF35-9BEC-792FB0B93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A8148C4-DABA-650C-79DB-79FDBE413C48}"/>
              </a:ext>
            </a:extLst>
          </p:cNvPr>
          <p:cNvGrpSpPr/>
          <p:nvPr/>
        </p:nvGrpSpPr>
        <p:grpSpPr>
          <a:xfrm>
            <a:off x="4717057" y="519112"/>
            <a:ext cx="1188720" cy="1828800"/>
            <a:chOff x="193040" y="519112"/>
            <a:chExt cx="1188720" cy="18288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5515219-1478-60F4-CF28-D062546CB321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197218F7-8963-797C-A082-6A4777321F88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F7845C4-7542-99A9-7A86-0EC31B770A9A}"/>
              </a:ext>
            </a:extLst>
          </p:cNvPr>
          <p:cNvGrpSpPr/>
          <p:nvPr/>
        </p:nvGrpSpPr>
        <p:grpSpPr>
          <a:xfrm>
            <a:off x="10758168" y="519112"/>
            <a:ext cx="1188722" cy="1828800"/>
            <a:chOff x="1702342" y="519112"/>
            <a:chExt cx="1188722" cy="18288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2265F72-639F-D702-D729-858530867264}"/>
                </a:ext>
              </a:extLst>
            </p:cNvPr>
            <p:cNvSpPr/>
            <p:nvPr/>
          </p:nvSpPr>
          <p:spPr>
            <a:xfrm>
              <a:off x="170234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E04A16A-7978-E026-84C6-6AA3E3251D93}"/>
                </a:ext>
              </a:extLst>
            </p:cNvPr>
            <p:cNvSpPr/>
            <p:nvPr/>
          </p:nvSpPr>
          <p:spPr>
            <a:xfrm>
              <a:off x="170234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CA19BE2-1755-9B46-1167-3D35C2B08D49}"/>
              </a:ext>
            </a:extLst>
          </p:cNvPr>
          <p:cNvGrpSpPr/>
          <p:nvPr/>
        </p:nvGrpSpPr>
        <p:grpSpPr>
          <a:xfrm>
            <a:off x="3211648" y="519112"/>
            <a:ext cx="1192617" cy="1828800"/>
            <a:chOff x="3211648" y="519112"/>
            <a:chExt cx="1192617" cy="1828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344931B-BEFE-C122-A603-8BBB3E4BDE13}"/>
                </a:ext>
              </a:extLst>
            </p:cNvPr>
            <p:cNvSpPr/>
            <p:nvPr/>
          </p:nvSpPr>
          <p:spPr>
            <a:xfrm>
              <a:off x="3211648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DAB7208-E0D5-43CF-29FB-E52277573719}"/>
                </a:ext>
              </a:extLst>
            </p:cNvPr>
            <p:cNvSpPr/>
            <p:nvPr/>
          </p:nvSpPr>
          <p:spPr>
            <a:xfrm>
              <a:off x="3215545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CF8BBE4-7BC3-8131-4AB5-606D7DA736DA}"/>
              </a:ext>
            </a:extLst>
          </p:cNvPr>
          <p:cNvGrpSpPr/>
          <p:nvPr/>
        </p:nvGrpSpPr>
        <p:grpSpPr>
          <a:xfrm>
            <a:off x="6230254" y="519112"/>
            <a:ext cx="1192617" cy="1828800"/>
            <a:chOff x="4720952" y="519112"/>
            <a:chExt cx="1192617" cy="18288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3E9155E-484D-5ABF-E8E0-98DBE5F707DE}"/>
                </a:ext>
              </a:extLst>
            </p:cNvPr>
            <p:cNvSpPr/>
            <p:nvPr/>
          </p:nvSpPr>
          <p:spPr>
            <a:xfrm>
              <a:off x="472095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E74DC713-25B3-64F0-042F-C436736C7C49}"/>
                </a:ext>
              </a:extLst>
            </p:cNvPr>
            <p:cNvSpPr/>
            <p:nvPr/>
          </p:nvSpPr>
          <p:spPr>
            <a:xfrm>
              <a:off x="472484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AAA9CEB-7296-3047-8A04-937287592C5D}"/>
              </a:ext>
            </a:extLst>
          </p:cNvPr>
          <p:cNvGrpSpPr/>
          <p:nvPr/>
        </p:nvGrpSpPr>
        <p:grpSpPr>
          <a:xfrm>
            <a:off x="248429" y="519112"/>
            <a:ext cx="1192617" cy="1828800"/>
            <a:chOff x="6226359" y="519112"/>
            <a:chExt cx="1192617" cy="18288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21C0445-ED0A-82D4-343E-DDB84B0DC4F5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67B5242-59F9-23ED-8A35-0C68FB3E0429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EA96B1-41CB-7D39-3B84-802273B52EBF}"/>
              </a:ext>
            </a:extLst>
          </p:cNvPr>
          <p:cNvGrpSpPr/>
          <p:nvPr/>
        </p:nvGrpSpPr>
        <p:grpSpPr>
          <a:xfrm>
            <a:off x="7739560" y="519112"/>
            <a:ext cx="1188720" cy="1828800"/>
            <a:chOff x="7739560" y="519112"/>
            <a:chExt cx="1188720" cy="18288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6DD20A8-0666-3578-685D-5F64190621ED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0EB92AB6-93FA-0453-BEA3-4DFB3D448364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BBBA255-0A49-2D55-F8C6-0882A1A7B7AB}"/>
              </a:ext>
            </a:extLst>
          </p:cNvPr>
          <p:cNvGrpSpPr/>
          <p:nvPr/>
        </p:nvGrpSpPr>
        <p:grpSpPr>
          <a:xfrm>
            <a:off x="9248864" y="519112"/>
            <a:ext cx="1188720" cy="1828800"/>
            <a:chOff x="10758170" y="519112"/>
            <a:chExt cx="1188720" cy="18288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BF70CD67-E875-2564-5144-3FEF2EFE736F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5BCBC09-B2D6-0BA1-E83F-363D3FC9AAE8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336A64-A997-72BD-BE4A-93FE5693F4EA}"/>
              </a:ext>
            </a:extLst>
          </p:cNvPr>
          <p:cNvGrpSpPr/>
          <p:nvPr/>
        </p:nvGrpSpPr>
        <p:grpSpPr>
          <a:xfrm>
            <a:off x="1694550" y="519112"/>
            <a:ext cx="1188720" cy="1828800"/>
            <a:chOff x="9248864" y="519112"/>
            <a:chExt cx="1188720" cy="18288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1D14D8F-AF49-8FA8-8156-021C6D3A28E4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97D14D3E-CF71-801F-ABA0-FACE61F020C1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71ECCE3-FBFC-BCE0-93CD-6E96D4630437}"/>
              </a:ext>
            </a:extLst>
          </p:cNvPr>
          <p:cNvGrpSpPr/>
          <p:nvPr/>
        </p:nvGrpSpPr>
        <p:grpSpPr>
          <a:xfrm>
            <a:off x="65976" y="2399020"/>
            <a:ext cx="1659429" cy="1809096"/>
            <a:chOff x="345564" y="2667000"/>
            <a:chExt cx="1659429" cy="1809096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115115B-89D3-947D-304B-8E1A00C4A1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05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9B4C954-B2A8-39C2-0E35-7BF09C2061DA}"/>
                </a:ext>
              </a:extLst>
            </p:cNvPr>
            <p:cNvSpPr txBox="1"/>
            <p:nvPr/>
          </p:nvSpPr>
          <p:spPr>
            <a:xfrm>
              <a:off x="345564" y="4014431"/>
              <a:ext cx="1659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i_max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F9D48D9-9257-8718-C8EB-6652F66C23C5}"/>
              </a:ext>
            </a:extLst>
          </p:cNvPr>
          <p:cNvGrpSpPr/>
          <p:nvPr/>
        </p:nvGrpSpPr>
        <p:grpSpPr>
          <a:xfrm>
            <a:off x="1827886" y="2543800"/>
            <a:ext cx="922047" cy="1314152"/>
            <a:chOff x="1676191" y="2667000"/>
            <a:chExt cx="922047" cy="131415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B39B12E-EA3D-0973-14BB-CEA4F7A17D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7214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2D0AD0A-D897-04CF-F4F1-A7A097891176}"/>
                </a:ext>
              </a:extLst>
            </p:cNvPr>
            <p:cNvSpPr txBox="1"/>
            <p:nvPr/>
          </p:nvSpPr>
          <p:spPr>
            <a:xfrm>
              <a:off x="1676191" y="3519487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975A507-EBF4-857B-5F91-A789729AD3BF}"/>
              </a:ext>
            </a:extLst>
          </p:cNvPr>
          <p:cNvSpPr/>
          <p:nvPr/>
        </p:nvSpPr>
        <p:spPr>
          <a:xfrm>
            <a:off x="437057" y="4629150"/>
            <a:ext cx="7302503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Selection sort is not stable.</a:t>
            </a:r>
          </a:p>
        </p:txBody>
      </p:sp>
    </p:spTree>
    <p:extLst>
      <p:ext uri="{BB962C8B-B14F-4D97-AF65-F5344CB8AC3E}">
        <p14:creationId xmlns:p14="http://schemas.microsoft.com/office/powerpoint/2010/main" val="2899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33333E-6 L 0.12734 0.0032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67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0.06485 -0.09908 C 0.07826 -0.12153 0.09857 -0.13334 0.11992 -0.13334 C 0.14414 -0.13334 0.16354 -0.12153 0.17696 -0.09908 L 0.24193 2.22222E-6 " pathEditMode="relative" rAng="0" ptsTypes="AAAAA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96" y="-666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22222E-6 L -0.06602 0.09884 C -0.07969 0.12129 -0.10026 0.13333 -0.12188 0.13333 C -0.14649 0.13333 -0.16615 0.12129 -0.17982 0.09884 L -0.24571 2.22222E-6 " pathEditMode="relative" rAng="0" ptsTypes="AAAAA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92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DEF4D-C398-5683-7D57-267948043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6D6FA2F-FE87-BEE8-1619-113868D22884}"/>
              </a:ext>
            </a:extLst>
          </p:cNvPr>
          <p:cNvGrpSpPr/>
          <p:nvPr/>
        </p:nvGrpSpPr>
        <p:grpSpPr>
          <a:xfrm>
            <a:off x="4717057" y="519112"/>
            <a:ext cx="1188720" cy="1828800"/>
            <a:chOff x="193040" y="519112"/>
            <a:chExt cx="1188720" cy="18288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925F952-420B-461A-A9F7-9E8C86B5571D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261E1F00-CC22-29C2-FEBE-9F33428FA417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E023813-73B4-631E-C6AA-1579F4B93E4D}"/>
              </a:ext>
            </a:extLst>
          </p:cNvPr>
          <p:cNvGrpSpPr/>
          <p:nvPr/>
        </p:nvGrpSpPr>
        <p:grpSpPr>
          <a:xfrm>
            <a:off x="10758168" y="519112"/>
            <a:ext cx="1188722" cy="1828800"/>
            <a:chOff x="1702342" y="519112"/>
            <a:chExt cx="1188722" cy="18288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212CE04-4DF7-F8C9-AB36-2EB2C84D23D5}"/>
                </a:ext>
              </a:extLst>
            </p:cNvPr>
            <p:cNvSpPr/>
            <p:nvPr/>
          </p:nvSpPr>
          <p:spPr>
            <a:xfrm>
              <a:off x="170234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4E2EA45-764A-79E5-FC0D-9749BA54B3BE}"/>
                </a:ext>
              </a:extLst>
            </p:cNvPr>
            <p:cNvSpPr/>
            <p:nvPr/>
          </p:nvSpPr>
          <p:spPr>
            <a:xfrm>
              <a:off x="170234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1145117-5041-E184-D9F3-8D82DD2316B0}"/>
              </a:ext>
            </a:extLst>
          </p:cNvPr>
          <p:cNvGrpSpPr/>
          <p:nvPr/>
        </p:nvGrpSpPr>
        <p:grpSpPr>
          <a:xfrm>
            <a:off x="177456" y="519112"/>
            <a:ext cx="1192617" cy="1828800"/>
            <a:chOff x="3211648" y="519112"/>
            <a:chExt cx="1192617" cy="1828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79CD5CC-A244-9114-BA23-7B2DDA8DB36F}"/>
                </a:ext>
              </a:extLst>
            </p:cNvPr>
            <p:cNvSpPr/>
            <p:nvPr/>
          </p:nvSpPr>
          <p:spPr>
            <a:xfrm>
              <a:off x="3211648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4ECF872-594B-8545-0B11-00B8C02AB0DC}"/>
                </a:ext>
              </a:extLst>
            </p:cNvPr>
            <p:cNvSpPr/>
            <p:nvPr/>
          </p:nvSpPr>
          <p:spPr>
            <a:xfrm>
              <a:off x="3215545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1181871-DEC3-AA2F-4219-5AEE84812E4E}"/>
              </a:ext>
            </a:extLst>
          </p:cNvPr>
          <p:cNvGrpSpPr/>
          <p:nvPr/>
        </p:nvGrpSpPr>
        <p:grpSpPr>
          <a:xfrm>
            <a:off x="6230254" y="519112"/>
            <a:ext cx="1192617" cy="1828800"/>
            <a:chOff x="4720952" y="519112"/>
            <a:chExt cx="1192617" cy="18288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4E8773C-C59D-AA32-5844-F27031A87188}"/>
                </a:ext>
              </a:extLst>
            </p:cNvPr>
            <p:cNvSpPr/>
            <p:nvPr/>
          </p:nvSpPr>
          <p:spPr>
            <a:xfrm>
              <a:off x="472095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817D17E-EF15-8998-A72B-84E09C5C7CCC}"/>
                </a:ext>
              </a:extLst>
            </p:cNvPr>
            <p:cNvSpPr/>
            <p:nvPr/>
          </p:nvSpPr>
          <p:spPr>
            <a:xfrm>
              <a:off x="472484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C2A6157-FB6B-FE82-2F38-CE9822AE6B3C}"/>
              </a:ext>
            </a:extLst>
          </p:cNvPr>
          <p:cNvGrpSpPr/>
          <p:nvPr/>
        </p:nvGrpSpPr>
        <p:grpSpPr>
          <a:xfrm>
            <a:off x="3207747" y="519112"/>
            <a:ext cx="1192617" cy="1828800"/>
            <a:chOff x="6226359" y="519112"/>
            <a:chExt cx="1192617" cy="18288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DFAB6EF-4E3E-6E72-58E8-507ECB56F0A0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3DCCB3A2-D32C-DBC0-1BF4-4ACC8A8AD707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D60F398-1CB6-1CBD-9138-BC5907B4AEE7}"/>
              </a:ext>
            </a:extLst>
          </p:cNvPr>
          <p:cNvGrpSpPr/>
          <p:nvPr/>
        </p:nvGrpSpPr>
        <p:grpSpPr>
          <a:xfrm>
            <a:off x="7739560" y="519112"/>
            <a:ext cx="1188720" cy="1828800"/>
            <a:chOff x="7739560" y="519112"/>
            <a:chExt cx="1188720" cy="18288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CD07C52-3FAF-3E70-23CE-7F2345C43CE8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3D7E4981-A812-CDFD-6847-97A5C169414F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9E4A176-97F6-1674-2062-E6590938813E}"/>
              </a:ext>
            </a:extLst>
          </p:cNvPr>
          <p:cNvGrpSpPr/>
          <p:nvPr/>
        </p:nvGrpSpPr>
        <p:grpSpPr>
          <a:xfrm>
            <a:off x="9248864" y="519112"/>
            <a:ext cx="1188720" cy="1828800"/>
            <a:chOff x="10758170" y="519112"/>
            <a:chExt cx="1188720" cy="18288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21322EF-8EC7-C154-AD68-173CB39CBC09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D1EA5826-F482-A71A-24D4-58A746750779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D83536-402A-34D4-8EE0-E17F06BF5111}"/>
              </a:ext>
            </a:extLst>
          </p:cNvPr>
          <p:cNvGrpSpPr/>
          <p:nvPr/>
        </p:nvGrpSpPr>
        <p:grpSpPr>
          <a:xfrm>
            <a:off x="1694550" y="519112"/>
            <a:ext cx="1188720" cy="1828800"/>
            <a:chOff x="9248864" y="519112"/>
            <a:chExt cx="1188720" cy="18288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6F2AD3E-08A4-7832-0065-D20BB00F210F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DDD85D59-500B-CED2-32F4-5EC0AEE13C8D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0AF5699-BBD9-6068-6656-CCDED4B75366}"/>
              </a:ext>
            </a:extLst>
          </p:cNvPr>
          <p:cNvGrpSpPr/>
          <p:nvPr/>
        </p:nvGrpSpPr>
        <p:grpSpPr>
          <a:xfrm>
            <a:off x="65976" y="2399020"/>
            <a:ext cx="1659429" cy="1809096"/>
            <a:chOff x="345564" y="2667000"/>
            <a:chExt cx="1659429" cy="1809096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D63A9CB-C538-2500-7F18-39280BB4A3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05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8ED502A-196B-E3DE-0A31-DE61AA89FC4C}"/>
                </a:ext>
              </a:extLst>
            </p:cNvPr>
            <p:cNvSpPr txBox="1"/>
            <p:nvPr/>
          </p:nvSpPr>
          <p:spPr>
            <a:xfrm>
              <a:off x="345564" y="4014431"/>
              <a:ext cx="1659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i_max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79F1B4B-765D-CC21-E8A9-1D8EBFB5746A}"/>
              </a:ext>
            </a:extLst>
          </p:cNvPr>
          <p:cNvGrpSpPr/>
          <p:nvPr/>
        </p:nvGrpSpPr>
        <p:grpSpPr>
          <a:xfrm>
            <a:off x="1827886" y="2543800"/>
            <a:ext cx="922047" cy="1314152"/>
            <a:chOff x="1676191" y="2667000"/>
            <a:chExt cx="922047" cy="131415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5C9AC81-0B7E-7BD2-418C-B8163C3E99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7214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013D26-39C3-8A65-9307-214218EF714D}"/>
                </a:ext>
              </a:extLst>
            </p:cNvPr>
            <p:cNvSpPr txBox="1"/>
            <p:nvPr/>
          </p:nvSpPr>
          <p:spPr>
            <a:xfrm>
              <a:off x="1676191" y="3519487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</a:t>
              </a:r>
              <a:r>
                <a:rPr lang="en-US" sz="2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26AAF61-D3D9-7F51-230D-1C4DD286E0C0}"/>
              </a:ext>
            </a:extLst>
          </p:cNvPr>
          <p:cNvSpPr/>
          <p:nvPr/>
        </p:nvSpPr>
        <p:spPr>
          <a:xfrm>
            <a:off x="437057" y="4629150"/>
            <a:ext cx="7302503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Selection sort is not stable.</a:t>
            </a:r>
          </a:p>
        </p:txBody>
      </p:sp>
    </p:spTree>
    <p:extLst>
      <p:ext uri="{BB962C8B-B14F-4D97-AF65-F5344CB8AC3E}">
        <p14:creationId xmlns:p14="http://schemas.microsoft.com/office/powerpoint/2010/main" val="390418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2.22222E-6 L 0.0332 -0.09908 C 0.04011 -0.12153 0.05052 -0.13334 0.06146 -0.13334 C 0.07396 -0.13334 0.08386 -0.12153 0.09076 -0.09908 L 0.12422 2.22222E-6 " pathEditMode="relative" rAng="0" ptsTypes="AAAAA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11" y="-66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22222E-6 L -0.0306 0.09884 C -0.03932 0.12129 -0.04792 0.13333 -0.06107 0.13333 C -0.07409 0.13333 -0.08281 0.12129 -0.09154 0.09884 L -0.12643 2.22222E-6 " pathEditMode="relative" rAng="0" ptsTypes="AAAAA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28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5CA40C7-BA35-8207-2682-80E8C947B509}"/>
              </a:ext>
            </a:extLst>
          </p:cNvPr>
          <p:cNvSpPr/>
          <p:nvPr/>
        </p:nvSpPr>
        <p:spPr>
          <a:xfrm>
            <a:off x="420580" y="90314"/>
            <a:ext cx="5892297" cy="6053034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bubblesort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): 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&gt;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 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56E55A-DB2D-3989-A806-9ABEC3DFE967}"/>
              </a:ext>
            </a:extLst>
          </p:cNvPr>
          <p:cNvSpPr txBox="1"/>
          <p:nvPr/>
        </p:nvSpPr>
        <p:spPr>
          <a:xfrm>
            <a:off x="0" y="90314"/>
            <a:ext cx="545977" cy="603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latin typeface="Consolas" panose="020B0609020204030204" pitchFamily="49" charset="0"/>
              </a:rPr>
              <a:t>01</a:t>
            </a:r>
          </a:p>
          <a:p>
            <a:pPr>
              <a:spcBef>
                <a:spcPts val="600"/>
              </a:spcBef>
            </a:pPr>
            <a:r>
              <a:rPr lang="en-US" b="1" dirty="0">
                <a:latin typeface="Consolas" panose="020B0609020204030204" pitchFamily="49" charset="0"/>
              </a:rPr>
              <a:t>02</a:t>
            </a:r>
          </a:p>
          <a:p>
            <a:pPr>
              <a:spcBef>
                <a:spcPts val="600"/>
              </a:spcBef>
            </a:pPr>
            <a:r>
              <a:rPr lang="en-US" b="1" dirty="0">
                <a:latin typeface="Consolas" panose="020B0609020204030204" pitchFamily="49" charset="0"/>
              </a:rPr>
              <a:t>03</a:t>
            </a:r>
          </a:p>
          <a:p>
            <a:pPr>
              <a:spcBef>
                <a:spcPts val="600"/>
              </a:spcBef>
            </a:pPr>
            <a:r>
              <a:rPr lang="en-US" b="1" dirty="0">
                <a:latin typeface="Consolas" panose="020B0609020204030204" pitchFamily="49" charset="0"/>
              </a:rPr>
              <a:t>04</a:t>
            </a:r>
          </a:p>
          <a:p>
            <a:pPr>
              <a:spcBef>
                <a:spcPts val="600"/>
              </a:spcBef>
            </a:pPr>
            <a:r>
              <a:rPr lang="en-US" b="1" dirty="0">
                <a:latin typeface="Consolas" panose="020B0609020204030204" pitchFamily="49" charset="0"/>
              </a:rPr>
              <a:t>05</a:t>
            </a:r>
          </a:p>
          <a:p>
            <a:pPr>
              <a:spcBef>
                <a:spcPts val="600"/>
              </a:spcBef>
            </a:pPr>
            <a:r>
              <a:rPr lang="en-US" b="1" dirty="0">
                <a:latin typeface="Consolas" panose="020B0609020204030204" pitchFamily="49" charset="0"/>
              </a:rPr>
              <a:t>06</a:t>
            </a:r>
          </a:p>
          <a:p>
            <a:pPr>
              <a:spcBef>
                <a:spcPts val="600"/>
              </a:spcBef>
            </a:pPr>
            <a:r>
              <a:rPr lang="en-US" b="1" dirty="0">
                <a:latin typeface="Consolas" panose="020B0609020204030204" pitchFamily="49" charset="0"/>
              </a:rPr>
              <a:t>07</a:t>
            </a:r>
          </a:p>
          <a:p>
            <a:pPr>
              <a:spcBef>
                <a:spcPts val="600"/>
              </a:spcBef>
            </a:pPr>
            <a:r>
              <a:rPr lang="en-US" b="1" dirty="0">
                <a:latin typeface="Consolas" panose="020B0609020204030204" pitchFamily="49" charset="0"/>
              </a:rPr>
              <a:t>08</a:t>
            </a:r>
          </a:p>
          <a:p>
            <a:pPr>
              <a:spcBef>
                <a:spcPts val="600"/>
              </a:spcBef>
            </a:pPr>
            <a:r>
              <a:rPr lang="en-US" b="1" dirty="0">
                <a:latin typeface="Consolas" panose="020B0609020204030204" pitchFamily="49" charset="0"/>
              </a:rPr>
              <a:t>09</a:t>
            </a:r>
          </a:p>
          <a:p>
            <a:pPr>
              <a:spcBef>
                <a:spcPts val="600"/>
              </a:spcBef>
            </a:pPr>
            <a:r>
              <a:rPr lang="en-US" b="1" dirty="0">
                <a:latin typeface="Consolas" panose="020B0609020204030204" pitchFamily="49" charset="0"/>
              </a:rPr>
              <a:t>10</a:t>
            </a:r>
          </a:p>
          <a:p>
            <a:pPr>
              <a:spcBef>
                <a:spcPts val="600"/>
              </a:spcBef>
            </a:pPr>
            <a:r>
              <a:rPr lang="en-US" b="1" dirty="0">
                <a:latin typeface="Consolas" panose="020B0609020204030204" pitchFamily="49" charset="0"/>
              </a:rPr>
              <a:t>11</a:t>
            </a:r>
          </a:p>
          <a:p>
            <a:pPr>
              <a:spcBef>
                <a:spcPts val="600"/>
              </a:spcBef>
            </a:pPr>
            <a:r>
              <a:rPr lang="en-US" b="1" dirty="0">
                <a:latin typeface="Consolas" panose="020B0609020204030204" pitchFamily="49" charset="0"/>
              </a:rPr>
              <a:t>12</a:t>
            </a:r>
          </a:p>
          <a:p>
            <a:pPr>
              <a:spcBef>
                <a:spcPts val="600"/>
              </a:spcBef>
            </a:pPr>
            <a:r>
              <a:rPr lang="en-US" b="1" dirty="0">
                <a:latin typeface="Consolas" panose="020B0609020204030204" pitchFamily="49" charset="0"/>
              </a:rPr>
              <a:t>13</a:t>
            </a:r>
          </a:p>
          <a:p>
            <a:pPr>
              <a:spcBef>
                <a:spcPts val="600"/>
              </a:spcBef>
            </a:pPr>
            <a:r>
              <a:rPr lang="en-US" b="1" dirty="0">
                <a:latin typeface="Consolas" panose="020B0609020204030204" pitchFamily="49" charset="0"/>
              </a:rPr>
              <a:t>14</a:t>
            </a:r>
          </a:p>
          <a:p>
            <a:pPr>
              <a:spcBef>
                <a:spcPts val="600"/>
              </a:spcBef>
            </a:pPr>
            <a:r>
              <a:rPr lang="en-US" b="1" dirty="0">
                <a:latin typeface="Consolas" panose="020B0609020204030204" pitchFamily="49" charset="0"/>
              </a:rPr>
              <a:t>15</a:t>
            </a:r>
          </a:p>
          <a:p>
            <a:pPr>
              <a:spcBef>
                <a:spcPts val="600"/>
              </a:spcBef>
            </a:pPr>
            <a:r>
              <a:rPr lang="en-US" b="1" dirty="0">
                <a:latin typeface="Consolas" panose="020B0609020204030204" pitchFamily="49" charset="0"/>
              </a:rPr>
              <a:t>16</a:t>
            </a:r>
          </a:p>
          <a:p>
            <a:pPr>
              <a:spcBef>
                <a:spcPts val="600"/>
              </a:spcBef>
            </a:pPr>
            <a:r>
              <a:rPr lang="en-US" b="1" dirty="0">
                <a:latin typeface="Consolas" panose="020B0609020204030204" pitchFamily="49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4276731418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164D1-1558-3110-F190-9CEA90E0D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1850DA1-1FD1-B906-FD49-6687C7EC3981}"/>
              </a:ext>
            </a:extLst>
          </p:cNvPr>
          <p:cNvSpPr/>
          <p:nvPr/>
        </p:nvSpPr>
        <p:spPr>
          <a:xfrm>
            <a:off x="4717057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A868CE1-B769-7593-9A34-FFCBBD13ECF0}"/>
              </a:ext>
            </a:extLst>
          </p:cNvPr>
          <p:cNvSpPr/>
          <p:nvPr/>
        </p:nvSpPr>
        <p:spPr>
          <a:xfrm>
            <a:off x="10758170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9568F62-FFEF-2BA8-8E67-C62F0C9D2FB8}"/>
              </a:ext>
            </a:extLst>
          </p:cNvPr>
          <p:cNvSpPr/>
          <p:nvPr/>
        </p:nvSpPr>
        <p:spPr>
          <a:xfrm>
            <a:off x="1690653" y="544517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BE5DF54-EA74-7373-68E9-B62EC1DE7462}"/>
              </a:ext>
            </a:extLst>
          </p:cNvPr>
          <p:cNvSpPr/>
          <p:nvPr/>
        </p:nvSpPr>
        <p:spPr>
          <a:xfrm>
            <a:off x="6230254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DE372F6-A291-1653-8196-DA8C92334DDF}"/>
              </a:ext>
            </a:extLst>
          </p:cNvPr>
          <p:cNvSpPr/>
          <p:nvPr/>
        </p:nvSpPr>
        <p:spPr>
          <a:xfrm>
            <a:off x="3211644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C4E4D0A-079F-AB41-02DA-157833870062}"/>
              </a:ext>
            </a:extLst>
          </p:cNvPr>
          <p:cNvSpPr/>
          <p:nvPr/>
        </p:nvSpPr>
        <p:spPr>
          <a:xfrm>
            <a:off x="7739560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73DF93E-FEF6-377C-F645-1C4F7F6C810B}"/>
              </a:ext>
            </a:extLst>
          </p:cNvPr>
          <p:cNvSpPr/>
          <p:nvPr/>
        </p:nvSpPr>
        <p:spPr>
          <a:xfrm>
            <a:off x="9248864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954E6C0-7F7F-6511-4CD6-D0D6DAD89314}"/>
              </a:ext>
            </a:extLst>
          </p:cNvPr>
          <p:cNvSpPr/>
          <p:nvPr/>
        </p:nvSpPr>
        <p:spPr>
          <a:xfrm>
            <a:off x="216102" y="51132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787A28D-4AE1-5755-4DD0-F7EE1040605C}"/>
              </a:ext>
            </a:extLst>
          </p:cNvPr>
          <p:cNvSpPr/>
          <p:nvPr/>
        </p:nvSpPr>
        <p:spPr>
          <a:xfrm>
            <a:off x="4717057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002B36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10F0C70-7E56-2499-1834-FC5FDDB59B75}"/>
              </a:ext>
            </a:extLst>
          </p:cNvPr>
          <p:cNvSpPr/>
          <p:nvPr/>
        </p:nvSpPr>
        <p:spPr>
          <a:xfrm>
            <a:off x="10758168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DC322F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9629D24-281F-E147-1A77-FC13B6DAF8AA}"/>
              </a:ext>
            </a:extLst>
          </p:cNvPr>
          <p:cNvSpPr/>
          <p:nvPr/>
        </p:nvSpPr>
        <p:spPr>
          <a:xfrm>
            <a:off x="1694550" y="544517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002B36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686C4F3-C217-D845-631A-B2F74087B5C6}"/>
              </a:ext>
            </a:extLst>
          </p:cNvPr>
          <p:cNvSpPr/>
          <p:nvPr/>
        </p:nvSpPr>
        <p:spPr>
          <a:xfrm>
            <a:off x="6234151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DC322F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1174058-9A6C-CB4C-CFFB-B61AD9E5D9D6}"/>
              </a:ext>
            </a:extLst>
          </p:cNvPr>
          <p:cNvSpPr/>
          <p:nvPr/>
        </p:nvSpPr>
        <p:spPr>
          <a:xfrm>
            <a:off x="3207747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002B36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57D2C67-AA76-AA5F-73D5-9CAA3E2FE868}"/>
              </a:ext>
            </a:extLst>
          </p:cNvPr>
          <p:cNvSpPr/>
          <p:nvPr/>
        </p:nvSpPr>
        <p:spPr>
          <a:xfrm>
            <a:off x="7739560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DC322F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2396F32-651D-387F-7D15-6E930BE61130}"/>
              </a:ext>
            </a:extLst>
          </p:cNvPr>
          <p:cNvSpPr/>
          <p:nvPr/>
        </p:nvSpPr>
        <p:spPr>
          <a:xfrm>
            <a:off x="9248864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DC322F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30FA8C6-ABEE-42D8-145C-9DDA5D1C9604}"/>
              </a:ext>
            </a:extLst>
          </p:cNvPr>
          <p:cNvSpPr/>
          <p:nvPr/>
        </p:nvSpPr>
        <p:spPr>
          <a:xfrm>
            <a:off x="216102" y="51132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002B36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3B0B739-08C6-EF24-A50E-81C7D576B9B6}"/>
              </a:ext>
            </a:extLst>
          </p:cNvPr>
          <p:cNvSpPr/>
          <p:nvPr/>
        </p:nvSpPr>
        <p:spPr>
          <a:xfrm>
            <a:off x="437057" y="4629150"/>
            <a:ext cx="7302503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Selection sort is not stable.</a:t>
            </a:r>
          </a:p>
        </p:txBody>
      </p:sp>
    </p:spTree>
    <p:extLst>
      <p:ext uri="{BB962C8B-B14F-4D97-AF65-F5344CB8AC3E}">
        <p14:creationId xmlns:p14="http://schemas.microsoft.com/office/powerpoint/2010/main" val="2461360022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2259B-CD1F-D4B2-0799-2756E3579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B29DD53-2B9E-ED3F-2470-BB1CF9CD653A}"/>
              </a:ext>
            </a:extLst>
          </p:cNvPr>
          <p:cNvSpPr/>
          <p:nvPr/>
        </p:nvSpPr>
        <p:spPr>
          <a:xfrm>
            <a:off x="193040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E3FD582-90FF-B765-304E-1708EA8DA126}"/>
              </a:ext>
            </a:extLst>
          </p:cNvPr>
          <p:cNvSpPr/>
          <p:nvPr/>
        </p:nvSpPr>
        <p:spPr>
          <a:xfrm>
            <a:off x="1702344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8512380-792A-2EF9-F577-C79F413345FF}"/>
              </a:ext>
            </a:extLst>
          </p:cNvPr>
          <p:cNvSpPr/>
          <p:nvPr/>
        </p:nvSpPr>
        <p:spPr>
          <a:xfrm>
            <a:off x="193040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002B36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F1E4DD6-DFA3-0DB9-DA24-3C0BD132B000}"/>
              </a:ext>
            </a:extLst>
          </p:cNvPr>
          <p:cNvSpPr/>
          <p:nvPr/>
        </p:nvSpPr>
        <p:spPr>
          <a:xfrm>
            <a:off x="3211648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91469F3-A3F8-0B82-66D4-ED91F10E753D}"/>
              </a:ext>
            </a:extLst>
          </p:cNvPr>
          <p:cNvSpPr/>
          <p:nvPr/>
        </p:nvSpPr>
        <p:spPr>
          <a:xfrm>
            <a:off x="4720952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1C00182-DDD7-C922-9F69-CEFACE023C27}"/>
              </a:ext>
            </a:extLst>
          </p:cNvPr>
          <p:cNvSpPr/>
          <p:nvPr/>
        </p:nvSpPr>
        <p:spPr>
          <a:xfrm>
            <a:off x="6230256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CF0E101-2933-9B01-4DC7-9CC4824683A8}"/>
              </a:ext>
            </a:extLst>
          </p:cNvPr>
          <p:cNvSpPr/>
          <p:nvPr/>
        </p:nvSpPr>
        <p:spPr>
          <a:xfrm>
            <a:off x="7739560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AF2549B-A9C1-C547-D71D-13071B9C2227}"/>
              </a:ext>
            </a:extLst>
          </p:cNvPr>
          <p:cNvSpPr/>
          <p:nvPr/>
        </p:nvSpPr>
        <p:spPr>
          <a:xfrm>
            <a:off x="9248864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952E8CD-F3C3-A56B-2186-4A5221D7D168}"/>
              </a:ext>
            </a:extLst>
          </p:cNvPr>
          <p:cNvSpPr/>
          <p:nvPr/>
        </p:nvSpPr>
        <p:spPr>
          <a:xfrm>
            <a:off x="10758170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AF68A79-408C-85FF-0D47-BDD59C52603C}"/>
              </a:ext>
            </a:extLst>
          </p:cNvPr>
          <p:cNvSpPr/>
          <p:nvPr/>
        </p:nvSpPr>
        <p:spPr>
          <a:xfrm>
            <a:off x="1702342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DC322F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10687C7-9FCB-EDEA-9626-0C01562A630A}"/>
              </a:ext>
            </a:extLst>
          </p:cNvPr>
          <p:cNvSpPr/>
          <p:nvPr/>
        </p:nvSpPr>
        <p:spPr>
          <a:xfrm>
            <a:off x="3215545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002B36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B65D6EB-28BA-4BF7-6109-277FC54F15E5}"/>
              </a:ext>
            </a:extLst>
          </p:cNvPr>
          <p:cNvSpPr/>
          <p:nvPr/>
        </p:nvSpPr>
        <p:spPr>
          <a:xfrm>
            <a:off x="4724849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DC322F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8C5A26C-F08E-D504-C876-229AD2F3F158}"/>
              </a:ext>
            </a:extLst>
          </p:cNvPr>
          <p:cNvSpPr/>
          <p:nvPr/>
        </p:nvSpPr>
        <p:spPr>
          <a:xfrm>
            <a:off x="6226359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002B36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E41F67D-3633-16E6-BA8E-7CB3194A673D}"/>
              </a:ext>
            </a:extLst>
          </p:cNvPr>
          <p:cNvSpPr/>
          <p:nvPr/>
        </p:nvSpPr>
        <p:spPr>
          <a:xfrm>
            <a:off x="7739560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DC322F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EB825AF-29E3-2C26-DD95-0FCF52E7CA39}"/>
              </a:ext>
            </a:extLst>
          </p:cNvPr>
          <p:cNvSpPr/>
          <p:nvPr/>
        </p:nvSpPr>
        <p:spPr>
          <a:xfrm>
            <a:off x="10758170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DC322F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DC27D3B-FC2E-5FD5-4DF0-A30378A00713}"/>
              </a:ext>
            </a:extLst>
          </p:cNvPr>
          <p:cNvSpPr/>
          <p:nvPr/>
        </p:nvSpPr>
        <p:spPr>
          <a:xfrm>
            <a:off x="9248864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002B36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4C90FEE-A7B6-837C-34F3-EDB22F3C3754}"/>
              </a:ext>
            </a:extLst>
          </p:cNvPr>
          <p:cNvSpPr/>
          <p:nvPr/>
        </p:nvSpPr>
        <p:spPr>
          <a:xfrm>
            <a:off x="437057" y="4629150"/>
            <a:ext cx="7302503" cy="182880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</p:txBody>
      </p:sp>
    </p:spTree>
    <p:extLst>
      <p:ext uri="{BB962C8B-B14F-4D97-AF65-F5344CB8AC3E}">
        <p14:creationId xmlns:p14="http://schemas.microsoft.com/office/powerpoint/2010/main" val="134728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" dur="50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3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3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50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3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" dur="50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3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3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5" dur="50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3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2" dur="50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3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9" dur="50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4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" grpId="0" animBg="1"/>
      <p:bldP spid="12" grpId="0" animBg="1"/>
      <p:bldP spid="13" grpId="0" animBg="1"/>
      <p:bldP spid="16" grpId="0" animBg="1"/>
      <p:bldP spid="18" grpId="0" animBg="1"/>
      <p:bldP spid="19" grpId="0" animBg="1"/>
      <p:bldP spid="22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75760-7025-3DFB-ECD8-59E365104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C0400BD7-A9C1-CEC6-1D6D-D6E37463F030}"/>
              </a:ext>
            </a:extLst>
          </p:cNvPr>
          <p:cNvGrpSpPr/>
          <p:nvPr/>
        </p:nvGrpSpPr>
        <p:grpSpPr>
          <a:xfrm>
            <a:off x="8314480" y="4220528"/>
            <a:ext cx="1554480" cy="2656225"/>
            <a:chOff x="8314480" y="4220528"/>
            <a:chExt cx="1554480" cy="2656225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B3294A5-C47E-5A87-8BC0-5D2F7CDAB6DC}"/>
                </a:ext>
              </a:extLst>
            </p:cNvPr>
            <p:cNvSpPr/>
            <p:nvPr/>
          </p:nvSpPr>
          <p:spPr>
            <a:xfrm>
              <a:off x="8314480" y="4220528"/>
              <a:ext cx="1554480" cy="2194560"/>
            </a:xfrm>
            <a:prstGeom prst="roundRect">
              <a:avLst>
                <a:gd name="adj" fmla="val 571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83D1A35-DDF7-3E16-450D-626D7CEFEC40}"/>
                </a:ext>
              </a:extLst>
            </p:cNvPr>
            <p:cNvSpPr txBox="1"/>
            <p:nvPr/>
          </p:nvSpPr>
          <p:spPr>
            <a:xfrm>
              <a:off x="8630696" y="6415088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0FDF5CB-FA3D-2B88-4297-15E6E6DCB296}"/>
              </a:ext>
            </a:extLst>
          </p:cNvPr>
          <p:cNvGrpSpPr/>
          <p:nvPr/>
        </p:nvGrpSpPr>
        <p:grpSpPr>
          <a:xfrm>
            <a:off x="193040" y="519112"/>
            <a:ext cx="1188720" cy="1828800"/>
            <a:chOff x="193040" y="519112"/>
            <a:chExt cx="1188720" cy="18288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DC23FC5-BCCC-0B8D-BCFE-0F45B1AD5160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673551F-3898-C0BB-7E42-896C9ED0947F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9F3AE00-49A8-19F7-0AD2-7B34EADF8903}"/>
              </a:ext>
            </a:extLst>
          </p:cNvPr>
          <p:cNvGrpSpPr/>
          <p:nvPr/>
        </p:nvGrpSpPr>
        <p:grpSpPr>
          <a:xfrm>
            <a:off x="1702342" y="519112"/>
            <a:ext cx="1188722" cy="1828800"/>
            <a:chOff x="1702342" y="519112"/>
            <a:chExt cx="1188722" cy="18288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98878E3-F28E-2441-201B-76E448DBEE91}"/>
                </a:ext>
              </a:extLst>
            </p:cNvPr>
            <p:cNvSpPr/>
            <p:nvPr/>
          </p:nvSpPr>
          <p:spPr>
            <a:xfrm>
              <a:off x="170234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A21DACF-A310-AE91-EC64-239D6BC819FC}"/>
                </a:ext>
              </a:extLst>
            </p:cNvPr>
            <p:cNvSpPr/>
            <p:nvPr/>
          </p:nvSpPr>
          <p:spPr>
            <a:xfrm>
              <a:off x="170234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3679078-0739-48E5-2514-4FD49CA144E1}"/>
              </a:ext>
            </a:extLst>
          </p:cNvPr>
          <p:cNvGrpSpPr/>
          <p:nvPr/>
        </p:nvGrpSpPr>
        <p:grpSpPr>
          <a:xfrm>
            <a:off x="3211648" y="519112"/>
            <a:ext cx="1192617" cy="1828800"/>
            <a:chOff x="3211648" y="519112"/>
            <a:chExt cx="1192617" cy="1828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D249C86C-B9D0-C333-8F5E-60CFFCDF7EE8}"/>
                </a:ext>
              </a:extLst>
            </p:cNvPr>
            <p:cNvSpPr/>
            <p:nvPr/>
          </p:nvSpPr>
          <p:spPr>
            <a:xfrm>
              <a:off x="3211648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0555BCB3-F106-DC02-ABD4-0DF58907CC69}"/>
                </a:ext>
              </a:extLst>
            </p:cNvPr>
            <p:cNvSpPr/>
            <p:nvPr/>
          </p:nvSpPr>
          <p:spPr>
            <a:xfrm>
              <a:off x="3215545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2101D44-0A7C-A743-75C9-E807D417DA2C}"/>
              </a:ext>
            </a:extLst>
          </p:cNvPr>
          <p:cNvGrpSpPr/>
          <p:nvPr/>
        </p:nvGrpSpPr>
        <p:grpSpPr>
          <a:xfrm>
            <a:off x="4720952" y="519112"/>
            <a:ext cx="1192617" cy="1828800"/>
            <a:chOff x="4720952" y="519112"/>
            <a:chExt cx="1192617" cy="18288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8F0263F-5D6C-1E73-B323-A13879475DE9}"/>
                </a:ext>
              </a:extLst>
            </p:cNvPr>
            <p:cNvSpPr/>
            <p:nvPr/>
          </p:nvSpPr>
          <p:spPr>
            <a:xfrm>
              <a:off x="472095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96BD0D5-0CA2-D824-8FEA-F544397B99D1}"/>
                </a:ext>
              </a:extLst>
            </p:cNvPr>
            <p:cNvSpPr/>
            <p:nvPr/>
          </p:nvSpPr>
          <p:spPr>
            <a:xfrm>
              <a:off x="472484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22BC7E-FC6B-2A67-1056-F53B14512AB8}"/>
              </a:ext>
            </a:extLst>
          </p:cNvPr>
          <p:cNvGrpSpPr/>
          <p:nvPr/>
        </p:nvGrpSpPr>
        <p:grpSpPr>
          <a:xfrm>
            <a:off x="6226359" y="519112"/>
            <a:ext cx="1192617" cy="1828800"/>
            <a:chOff x="6226359" y="519112"/>
            <a:chExt cx="1192617" cy="18288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39B5895-A3D2-A326-B31C-E03BBE44ABA3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680D2D08-CDFC-8239-D318-1098E66FD90E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EA0BCE-F8EF-4C13-17A9-E92A22F00916}"/>
              </a:ext>
            </a:extLst>
          </p:cNvPr>
          <p:cNvGrpSpPr/>
          <p:nvPr/>
        </p:nvGrpSpPr>
        <p:grpSpPr>
          <a:xfrm>
            <a:off x="7739560" y="519112"/>
            <a:ext cx="1188720" cy="1828800"/>
            <a:chOff x="7739560" y="519112"/>
            <a:chExt cx="1188720" cy="18288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70BDF58-B318-49B9-1BAA-13A600888034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B42BDC4E-BED4-6C00-6E51-96914A64BD77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3C7444-2DCD-6539-B13F-34482C456241}"/>
              </a:ext>
            </a:extLst>
          </p:cNvPr>
          <p:cNvGrpSpPr/>
          <p:nvPr/>
        </p:nvGrpSpPr>
        <p:grpSpPr>
          <a:xfrm>
            <a:off x="10758170" y="519112"/>
            <a:ext cx="1188720" cy="1828800"/>
            <a:chOff x="10758170" y="519112"/>
            <a:chExt cx="1188720" cy="18288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840DDF46-7654-6B28-51B6-3B9FDEE66CA2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E9D23656-ABCE-35AB-0A61-3DAFA8314BC3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A6E1C27-6DA5-BB1D-0368-93234852713C}"/>
              </a:ext>
            </a:extLst>
          </p:cNvPr>
          <p:cNvGrpSpPr/>
          <p:nvPr/>
        </p:nvGrpSpPr>
        <p:grpSpPr>
          <a:xfrm>
            <a:off x="9248864" y="519112"/>
            <a:ext cx="1188720" cy="1828800"/>
            <a:chOff x="9248864" y="519112"/>
            <a:chExt cx="1188720" cy="18288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AF10406-9A02-F5F9-74EC-9BE4D37E7502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96F1BDA5-AB0A-D2DB-E6E8-2F4A6A848358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BCADB0-3882-8E12-ABE5-CF8B53C725B0}"/>
              </a:ext>
            </a:extLst>
          </p:cNvPr>
          <p:cNvSpPr/>
          <p:nvPr/>
        </p:nvSpPr>
        <p:spPr>
          <a:xfrm>
            <a:off x="437057" y="4629150"/>
            <a:ext cx="7302503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Insertion sort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96BB715-763D-2875-4C9B-0696C0459224}"/>
              </a:ext>
            </a:extLst>
          </p:cNvPr>
          <p:cNvGrpSpPr/>
          <p:nvPr/>
        </p:nvGrpSpPr>
        <p:grpSpPr>
          <a:xfrm>
            <a:off x="9407937" y="2514600"/>
            <a:ext cx="922047" cy="1314153"/>
            <a:chOff x="427976" y="2667000"/>
            <a:chExt cx="922047" cy="1314153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C74B45C-00D7-D269-D39B-E00177311B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900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E495C8E-7DCD-8ACE-297F-D88297B33D68}"/>
                </a:ext>
              </a:extLst>
            </p:cNvPr>
            <p:cNvSpPr txBox="1"/>
            <p:nvPr/>
          </p:nvSpPr>
          <p:spPr>
            <a:xfrm>
              <a:off x="427976" y="3519488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41F6372-D77E-B76A-6505-EBBCCB0A122E}"/>
              </a:ext>
            </a:extLst>
          </p:cNvPr>
          <p:cNvGrpSpPr/>
          <p:nvPr/>
        </p:nvGrpSpPr>
        <p:grpSpPr>
          <a:xfrm>
            <a:off x="9248864" y="519112"/>
            <a:ext cx="1188720" cy="1828800"/>
            <a:chOff x="9248864" y="519112"/>
            <a:chExt cx="1188720" cy="1828800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09403F42-4596-FC2D-5E61-416CD717DE7F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23F6979-B8EA-D265-2CA4-CB08E6C80A75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9862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22222E-6 L -0.06198 0.5643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99" y="2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4F888-AFDD-43AD-B809-98BDE64A3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6EB2EA8C-B4A7-DBB4-42E2-2892F2AFF1DB}"/>
              </a:ext>
            </a:extLst>
          </p:cNvPr>
          <p:cNvGrpSpPr/>
          <p:nvPr/>
        </p:nvGrpSpPr>
        <p:grpSpPr>
          <a:xfrm>
            <a:off x="8314480" y="4220528"/>
            <a:ext cx="1554480" cy="2656225"/>
            <a:chOff x="8314480" y="4220528"/>
            <a:chExt cx="1554480" cy="2656225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172E8C4-5974-593A-D05D-E2246826DCDF}"/>
                </a:ext>
              </a:extLst>
            </p:cNvPr>
            <p:cNvSpPr/>
            <p:nvPr/>
          </p:nvSpPr>
          <p:spPr>
            <a:xfrm>
              <a:off x="8314480" y="4220528"/>
              <a:ext cx="1554480" cy="2194560"/>
            </a:xfrm>
            <a:prstGeom prst="roundRect">
              <a:avLst>
                <a:gd name="adj" fmla="val 571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5ACD23D-C877-AF98-34E9-1CD95E6BCDC0}"/>
                </a:ext>
              </a:extLst>
            </p:cNvPr>
            <p:cNvSpPr txBox="1"/>
            <p:nvPr/>
          </p:nvSpPr>
          <p:spPr>
            <a:xfrm>
              <a:off x="8630696" y="6415088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BD9E499-4A90-D9D5-F2A3-5D1701C62887}"/>
              </a:ext>
            </a:extLst>
          </p:cNvPr>
          <p:cNvGrpSpPr/>
          <p:nvPr/>
        </p:nvGrpSpPr>
        <p:grpSpPr>
          <a:xfrm>
            <a:off x="193040" y="519112"/>
            <a:ext cx="1188720" cy="1828800"/>
            <a:chOff x="193040" y="519112"/>
            <a:chExt cx="1188720" cy="18288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B03D8BF-E873-0E42-3AC1-1B8549F44BA0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CA0B0474-E079-3D03-6E17-9466DE10CE48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8918800-446B-C877-5D62-0FBFB0984263}"/>
              </a:ext>
            </a:extLst>
          </p:cNvPr>
          <p:cNvGrpSpPr/>
          <p:nvPr/>
        </p:nvGrpSpPr>
        <p:grpSpPr>
          <a:xfrm>
            <a:off x="1702342" y="519112"/>
            <a:ext cx="1188722" cy="1828800"/>
            <a:chOff x="1702342" y="519112"/>
            <a:chExt cx="1188722" cy="18288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E4E8D0-2D93-259A-0E87-F29E8AE3EBE6}"/>
                </a:ext>
              </a:extLst>
            </p:cNvPr>
            <p:cNvSpPr/>
            <p:nvPr/>
          </p:nvSpPr>
          <p:spPr>
            <a:xfrm>
              <a:off x="170234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B9F503F-424C-88B0-CF01-B3F9F8F7AFD6}"/>
                </a:ext>
              </a:extLst>
            </p:cNvPr>
            <p:cNvSpPr/>
            <p:nvPr/>
          </p:nvSpPr>
          <p:spPr>
            <a:xfrm>
              <a:off x="170234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4386DD4-C6D2-E718-94F6-08864078FB06}"/>
              </a:ext>
            </a:extLst>
          </p:cNvPr>
          <p:cNvGrpSpPr/>
          <p:nvPr/>
        </p:nvGrpSpPr>
        <p:grpSpPr>
          <a:xfrm>
            <a:off x="3211648" y="519112"/>
            <a:ext cx="1192617" cy="1828800"/>
            <a:chOff x="3211648" y="519112"/>
            <a:chExt cx="1192617" cy="1828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35C414F-BC3A-47C6-7E0B-0CC6886450E6}"/>
                </a:ext>
              </a:extLst>
            </p:cNvPr>
            <p:cNvSpPr/>
            <p:nvPr/>
          </p:nvSpPr>
          <p:spPr>
            <a:xfrm>
              <a:off x="3211648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D6367BC-F332-F393-D507-C13A057AE46E}"/>
                </a:ext>
              </a:extLst>
            </p:cNvPr>
            <p:cNvSpPr/>
            <p:nvPr/>
          </p:nvSpPr>
          <p:spPr>
            <a:xfrm>
              <a:off x="3215545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930DB49-55EC-3A18-3B36-397914AEF6F7}"/>
              </a:ext>
            </a:extLst>
          </p:cNvPr>
          <p:cNvGrpSpPr/>
          <p:nvPr/>
        </p:nvGrpSpPr>
        <p:grpSpPr>
          <a:xfrm>
            <a:off x="4720952" y="519112"/>
            <a:ext cx="1192617" cy="1828800"/>
            <a:chOff x="4720952" y="519112"/>
            <a:chExt cx="1192617" cy="18288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04CAF09-FE05-AAB4-2CBE-88A1140F33B3}"/>
                </a:ext>
              </a:extLst>
            </p:cNvPr>
            <p:cNvSpPr/>
            <p:nvPr/>
          </p:nvSpPr>
          <p:spPr>
            <a:xfrm>
              <a:off x="472095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8A73FFEF-E5CC-56DE-E452-A2E29394E36C}"/>
                </a:ext>
              </a:extLst>
            </p:cNvPr>
            <p:cNvSpPr/>
            <p:nvPr/>
          </p:nvSpPr>
          <p:spPr>
            <a:xfrm>
              <a:off x="472484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BDD00FD-5547-AB9B-78E2-2CA4E645603C}"/>
              </a:ext>
            </a:extLst>
          </p:cNvPr>
          <p:cNvGrpSpPr/>
          <p:nvPr/>
        </p:nvGrpSpPr>
        <p:grpSpPr>
          <a:xfrm>
            <a:off x="6226359" y="519112"/>
            <a:ext cx="1192617" cy="1828800"/>
            <a:chOff x="6226359" y="519112"/>
            <a:chExt cx="1192617" cy="18288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2C15A6F-1BF8-1E47-DAFF-3BEDDE2A963D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E9B4896-9493-8A5C-53A3-48D1F8C7936B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514CF32-08DB-E4BA-0F5C-5F21A5DB8F0D}"/>
              </a:ext>
            </a:extLst>
          </p:cNvPr>
          <p:cNvGrpSpPr/>
          <p:nvPr/>
        </p:nvGrpSpPr>
        <p:grpSpPr>
          <a:xfrm>
            <a:off x="7739560" y="519112"/>
            <a:ext cx="1188720" cy="1828800"/>
            <a:chOff x="7739560" y="519112"/>
            <a:chExt cx="1188720" cy="18288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CDB88D11-2633-C066-7613-941565838870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17A075A4-224A-2AAA-1382-4DF031349D27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369882-6A3A-493F-C624-9076DC26CF6C}"/>
              </a:ext>
            </a:extLst>
          </p:cNvPr>
          <p:cNvGrpSpPr/>
          <p:nvPr/>
        </p:nvGrpSpPr>
        <p:grpSpPr>
          <a:xfrm>
            <a:off x="10758170" y="519112"/>
            <a:ext cx="1188720" cy="1828800"/>
            <a:chOff x="10758170" y="519112"/>
            <a:chExt cx="1188720" cy="18288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87A38A00-CF78-37CB-8CA6-FAACF8DAC9A8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4E21AA43-910F-0713-175B-86C5F6D97614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2B607C6-C03E-06A9-EAE3-AFF1FF741C00}"/>
              </a:ext>
            </a:extLst>
          </p:cNvPr>
          <p:cNvGrpSpPr/>
          <p:nvPr/>
        </p:nvGrpSpPr>
        <p:grpSpPr>
          <a:xfrm>
            <a:off x="9407937" y="2514600"/>
            <a:ext cx="922047" cy="1314153"/>
            <a:chOff x="427976" y="2667000"/>
            <a:chExt cx="922047" cy="1314153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5A7AB71-17FB-EC30-D712-3FDE40FF2B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900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FE4E97D-4F73-98B4-4493-689A8E958C41}"/>
                </a:ext>
              </a:extLst>
            </p:cNvPr>
            <p:cNvSpPr txBox="1"/>
            <p:nvPr/>
          </p:nvSpPr>
          <p:spPr>
            <a:xfrm>
              <a:off x="427976" y="3519488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08E16E-F31F-22B8-78B0-011B70F4F639}"/>
              </a:ext>
            </a:extLst>
          </p:cNvPr>
          <p:cNvGrpSpPr/>
          <p:nvPr/>
        </p:nvGrpSpPr>
        <p:grpSpPr>
          <a:xfrm>
            <a:off x="8497359" y="4403408"/>
            <a:ext cx="1188720" cy="1828800"/>
            <a:chOff x="9248864" y="519112"/>
            <a:chExt cx="1188720" cy="1828800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5A019F58-C246-DC31-3D7C-C9F46EE64425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0983CE93-4572-0070-696B-5E87D0B41807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A5361E-D2BA-F2DE-7A71-5E76A51BABEE}"/>
              </a:ext>
            </a:extLst>
          </p:cNvPr>
          <p:cNvGrpSpPr/>
          <p:nvPr/>
        </p:nvGrpSpPr>
        <p:grpSpPr>
          <a:xfrm>
            <a:off x="7739560" y="519112"/>
            <a:ext cx="1188720" cy="1828800"/>
            <a:chOff x="7739560" y="519112"/>
            <a:chExt cx="1188720" cy="182880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C1B44595-7182-0E8F-CB2D-3A8489CC4112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1206DD0-FB96-0979-7ECA-E8075721592C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A5AFFE6-477E-E227-122A-E0C65C18AEA4}"/>
              </a:ext>
            </a:extLst>
          </p:cNvPr>
          <p:cNvGrpSpPr/>
          <p:nvPr/>
        </p:nvGrpSpPr>
        <p:grpSpPr>
          <a:xfrm>
            <a:off x="9248864" y="519112"/>
            <a:ext cx="1188720" cy="1828800"/>
            <a:chOff x="9248864" y="519112"/>
            <a:chExt cx="1188720" cy="18288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8EDF1FB-6E61-8DAB-013B-D601A16C2BBE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2BF7BCF0-49A7-6142-0270-1DB74F73F422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7E73F13-5837-1A4F-7E88-69711F4E76F8}"/>
              </a:ext>
            </a:extLst>
          </p:cNvPr>
          <p:cNvSpPr/>
          <p:nvPr/>
        </p:nvSpPr>
        <p:spPr>
          <a:xfrm>
            <a:off x="437057" y="4629150"/>
            <a:ext cx="7302503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Insertion sort</a:t>
            </a:r>
          </a:p>
        </p:txBody>
      </p:sp>
    </p:spTree>
    <p:extLst>
      <p:ext uri="{BB962C8B-B14F-4D97-AF65-F5344CB8AC3E}">
        <p14:creationId xmlns:p14="http://schemas.microsoft.com/office/powerpoint/2010/main" val="401289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96296E-6 L 0.06042 -0.5643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-2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 L -0.12748 0.00185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80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22222E-6 L 0.06224 0.56643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8" y="28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11111E-6 L -0.03372 0.09722 C -0.04063 0.11921 -0.05117 0.13125 -0.06224 0.13125 C -0.07474 0.13125 -0.0849 0.11921 -0.0918 0.09722 L -0.12539 -1.11111E-6 " pathEditMode="relative" rAng="0" ptsTypes="AAAAA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76" y="6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7969F-C580-DE56-0C0A-8580EF002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AF41685-5891-3537-3285-B871818BE2CE}"/>
              </a:ext>
            </a:extLst>
          </p:cNvPr>
          <p:cNvGrpSpPr/>
          <p:nvPr/>
        </p:nvGrpSpPr>
        <p:grpSpPr>
          <a:xfrm>
            <a:off x="9248864" y="519112"/>
            <a:ext cx="1188720" cy="1828800"/>
            <a:chOff x="9248864" y="519112"/>
            <a:chExt cx="1188720" cy="18288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B5E344E-B7A1-A0EC-2FFA-D8B4C89FA714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95B1F3E-6B89-80F7-BBEE-02E7810A7442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6C34665-FD02-85DB-D1FD-C77278CD417E}"/>
              </a:ext>
            </a:extLst>
          </p:cNvPr>
          <p:cNvGrpSpPr/>
          <p:nvPr/>
        </p:nvGrpSpPr>
        <p:grpSpPr>
          <a:xfrm>
            <a:off x="8314480" y="4220528"/>
            <a:ext cx="1554480" cy="2656225"/>
            <a:chOff x="8314480" y="4220528"/>
            <a:chExt cx="1554480" cy="2656225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AD5FC00-1603-B0F0-DEBC-180FEADA309B}"/>
                </a:ext>
              </a:extLst>
            </p:cNvPr>
            <p:cNvSpPr/>
            <p:nvPr/>
          </p:nvSpPr>
          <p:spPr>
            <a:xfrm>
              <a:off x="8314480" y="4220528"/>
              <a:ext cx="1554480" cy="2194560"/>
            </a:xfrm>
            <a:prstGeom prst="roundRect">
              <a:avLst>
                <a:gd name="adj" fmla="val 571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73FD84E-83BA-088F-1D08-69B46102275F}"/>
                </a:ext>
              </a:extLst>
            </p:cNvPr>
            <p:cNvSpPr txBox="1"/>
            <p:nvPr/>
          </p:nvSpPr>
          <p:spPr>
            <a:xfrm>
              <a:off x="8630696" y="6415088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45EB99F-82A3-C4C7-C77D-2093A4D13CA0}"/>
              </a:ext>
            </a:extLst>
          </p:cNvPr>
          <p:cNvGrpSpPr/>
          <p:nvPr/>
        </p:nvGrpSpPr>
        <p:grpSpPr>
          <a:xfrm>
            <a:off x="193040" y="519112"/>
            <a:ext cx="1188720" cy="1828800"/>
            <a:chOff x="193040" y="519112"/>
            <a:chExt cx="1188720" cy="18288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87FD0E4-C6D1-99F7-4CBA-EA974C40C614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5E50923-920E-DF0D-0178-0571B45E98D7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36C485F-3EA9-415B-A844-7416C5EA57BC}"/>
              </a:ext>
            </a:extLst>
          </p:cNvPr>
          <p:cNvGrpSpPr/>
          <p:nvPr/>
        </p:nvGrpSpPr>
        <p:grpSpPr>
          <a:xfrm>
            <a:off x="1702342" y="519112"/>
            <a:ext cx="1188722" cy="1828800"/>
            <a:chOff x="1702342" y="519112"/>
            <a:chExt cx="1188722" cy="18288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33579E2-98CC-9E69-ACFD-384327479185}"/>
                </a:ext>
              </a:extLst>
            </p:cNvPr>
            <p:cNvSpPr/>
            <p:nvPr/>
          </p:nvSpPr>
          <p:spPr>
            <a:xfrm>
              <a:off x="170234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F3AE7B78-12DD-B0A0-DD3C-AF1C8DD94997}"/>
                </a:ext>
              </a:extLst>
            </p:cNvPr>
            <p:cNvSpPr/>
            <p:nvPr/>
          </p:nvSpPr>
          <p:spPr>
            <a:xfrm>
              <a:off x="170234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7D9E055-7E6A-5AE3-A9CA-3CFBE80E9748}"/>
              </a:ext>
            </a:extLst>
          </p:cNvPr>
          <p:cNvGrpSpPr/>
          <p:nvPr/>
        </p:nvGrpSpPr>
        <p:grpSpPr>
          <a:xfrm>
            <a:off x="3211648" y="519112"/>
            <a:ext cx="1192617" cy="1828800"/>
            <a:chOff x="3211648" y="519112"/>
            <a:chExt cx="1192617" cy="1828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E2E01F5-7482-263B-F3F9-20BC0A49FC3A}"/>
                </a:ext>
              </a:extLst>
            </p:cNvPr>
            <p:cNvSpPr/>
            <p:nvPr/>
          </p:nvSpPr>
          <p:spPr>
            <a:xfrm>
              <a:off x="3211648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D0704633-428A-F175-66F0-B9A0F19511FF}"/>
                </a:ext>
              </a:extLst>
            </p:cNvPr>
            <p:cNvSpPr/>
            <p:nvPr/>
          </p:nvSpPr>
          <p:spPr>
            <a:xfrm>
              <a:off x="3215545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7C4D557-8C68-A800-A390-3D78F4344B7D}"/>
              </a:ext>
            </a:extLst>
          </p:cNvPr>
          <p:cNvGrpSpPr/>
          <p:nvPr/>
        </p:nvGrpSpPr>
        <p:grpSpPr>
          <a:xfrm>
            <a:off x="4720952" y="519112"/>
            <a:ext cx="1192617" cy="1828800"/>
            <a:chOff x="4720952" y="519112"/>
            <a:chExt cx="1192617" cy="18288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B84E078-3B57-C30D-8326-CE4335CE5E47}"/>
                </a:ext>
              </a:extLst>
            </p:cNvPr>
            <p:cNvSpPr/>
            <p:nvPr/>
          </p:nvSpPr>
          <p:spPr>
            <a:xfrm>
              <a:off x="472095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1AD20790-7FAF-3DCC-B112-1D3EDFC6E1A5}"/>
                </a:ext>
              </a:extLst>
            </p:cNvPr>
            <p:cNvSpPr/>
            <p:nvPr/>
          </p:nvSpPr>
          <p:spPr>
            <a:xfrm>
              <a:off x="472484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08ECF60-0263-17B5-4BCD-10F32A9D793D}"/>
              </a:ext>
            </a:extLst>
          </p:cNvPr>
          <p:cNvGrpSpPr/>
          <p:nvPr/>
        </p:nvGrpSpPr>
        <p:grpSpPr>
          <a:xfrm>
            <a:off x="6226359" y="519112"/>
            <a:ext cx="1192617" cy="1828800"/>
            <a:chOff x="6226359" y="519112"/>
            <a:chExt cx="1192617" cy="18288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8753B7D-67BC-B587-B052-947C5598A083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D264C87-7D8A-5257-01BE-565ED05A6A76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BFDB06C-D4AB-9228-215B-EB77CDB92347}"/>
              </a:ext>
            </a:extLst>
          </p:cNvPr>
          <p:cNvGrpSpPr/>
          <p:nvPr/>
        </p:nvGrpSpPr>
        <p:grpSpPr>
          <a:xfrm>
            <a:off x="10758170" y="519112"/>
            <a:ext cx="1188720" cy="1828800"/>
            <a:chOff x="10758170" y="519112"/>
            <a:chExt cx="1188720" cy="18288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FD6B9CEA-6310-CFF8-460C-0A05E582B198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75F4F07B-51BC-BB95-DD19-E8E922F414E5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DD7E9B9-DBC6-4845-2005-09FF5770E437}"/>
              </a:ext>
            </a:extLst>
          </p:cNvPr>
          <p:cNvGrpSpPr/>
          <p:nvPr/>
        </p:nvGrpSpPr>
        <p:grpSpPr>
          <a:xfrm>
            <a:off x="7872896" y="2530792"/>
            <a:ext cx="922047" cy="1314153"/>
            <a:chOff x="427976" y="2667000"/>
            <a:chExt cx="922047" cy="1314153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E9E589F-6863-AF84-5864-72ED4740AB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900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5BE8BE-C792-F76D-8531-432ADF393AE6}"/>
                </a:ext>
              </a:extLst>
            </p:cNvPr>
            <p:cNvSpPr txBox="1"/>
            <p:nvPr/>
          </p:nvSpPr>
          <p:spPr>
            <a:xfrm>
              <a:off x="427976" y="3519488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DD3BA88-2B53-CA2D-3948-48C1999821C0}"/>
              </a:ext>
            </a:extLst>
          </p:cNvPr>
          <p:cNvGrpSpPr/>
          <p:nvPr/>
        </p:nvGrpSpPr>
        <p:grpSpPr>
          <a:xfrm>
            <a:off x="8497359" y="4403408"/>
            <a:ext cx="1188720" cy="1828800"/>
            <a:chOff x="7739560" y="519112"/>
            <a:chExt cx="1188720" cy="182880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1400431-1B43-31B6-462E-96EB58F2DEE2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21A7AFF7-4F75-B1AB-2D55-830E00D3FB1C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D357427-3F4A-6466-3A43-5BF976655C7B}"/>
              </a:ext>
            </a:extLst>
          </p:cNvPr>
          <p:cNvGrpSpPr/>
          <p:nvPr/>
        </p:nvGrpSpPr>
        <p:grpSpPr>
          <a:xfrm>
            <a:off x="7743457" y="519112"/>
            <a:ext cx="1188720" cy="1828800"/>
            <a:chOff x="9248864" y="519112"/>
            <a:chExt cx="1188720" cy="1828800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3628885E-E1AC-ED50-CF30-84E48067B509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EED3D93-4FD3-4E5C-77BC-DE525567B53A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5AB6687-CD5F-CD39-E9DD-74BFE8C7EC75}"/>
              </a:ext>
            </a:extLst>
          </p:cNvPr>
          <p:cNvGrpSpPr/>
          <p:nvPr/>
        </p:nvGrpSpPr>
        <p:grpSpPr>
          <a:xfrm>
            <a:off x="6222461" y="519112"/>
            <a:ext cx="1192617" cy="1828800"/>
            <a:chOff x="6226359" y="519112"/>
            <a:chExt cx="1192617" cy="1828800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C17D81B7-D845-418B-5580-F3B1D6E70329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A595E578-0064-17F2-8114-37D0067A4E8B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AB93FBE-C86E-A08F-A772-46C5E74890D3}"/>
              </a:ext>
            </a:extLst>
          </p:cNvPr>
          <p:cNvSpPr/>
          <p:nvPr/>
        </p:nvSpPr>
        <p:spPr>
          <a:xfrm>
            <a:off x="437057" y="4629150"/>
            <a:ext cx="7302503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Insertion sort</a:t>
            </a:r>
          </a:p>
        </p:txBody>
      </p:sp>
    </p:spTree>
    <p:extLst>
      <p:ext uri="{BB962C8B-B14F-4D97-AF65-F5344CB8AC3E}">
        <p14:creationId xmlns:p14="http://schemas.microsoft.com/office/powerpoint/2010/main" val="384082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96296E-6 L 0.06237 -0.5666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12" y="-2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4.81481E-6 L -0.11914 -0.0004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64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22222E-6 L 0.1862 0.56644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06" y="2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1FE80-24C3-5DF7-9255-8050AD13E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AD5D24DB-79F8-56DC-68B6-ECBD090ECB43}"/>
              </a:ext>
            </a:extLst>
          </p:cNvPr>
          <p:cNvGrpSpPr/>
          <p:nvPr/>
        </p:nvGrpSpPr>
        <p:grpSpPr>
          <a:xfrm>
            <a:off x="8314480" y="4220528"/>
            <a:ext cx="1554480" cy="2656225"/>
            <a:chOff x="8314480" y="4220528"/>
            <a:chExt cx="1554480" cy="2656225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B70F557-CEAE-3E31-C1F0-C544461D7718}"/>
                </a:ext>
              </a:extLst>
            </p:cNvPr>
            <p:cNvSpPr/>
            <p:nvPr/>
          </p:nvSpPr>
          <p:spPr>
            <a:xfrm>
              <a:off x="8314480" y="4220528"/>
              <a:ext cx="1554480" cy="2194560"/>
            </a:xfrm>
            <a:prstGeom prst="roundRect">
              <a:avLst>
                <a:gd name="adj" fmla="val 571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22DD740-9DB4-D23B-4C6A-4957C38096C9}"/>
                </a:ext>
              </a:extLst>
            </p:cNvPr>
            <p:cNvSpPr txBox="1"/>
            <p:nvPr/>
          </p:nvSpPr>
          <p:spPr>
            <a:xfrm>
              <a:off x="8630696" y="6415088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B1F4384-0A87-030E-2128-E902A7B6AD24}"/>
              </a:ext>
            </a:extLst>
          </p:cNvPr>
          <p:cNvGrpSpPr/>
          <p:nvPr/>
        </p:nvGrpSpPr>
        <p:grpSpPr>
          <a:xfrm>
            <a:off x="193040" y="519112"/>
            <a:ext cx="1188720" cy="1828800"/>
            <a:chOff x="193040" y="519112"/>
            <a:chExt cx="1188720" cy="18288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7AA78D4-E76D-84F1-974F-F830D811BDE3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84B0171-663F-03F3-F999-59534C28B01C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D29E85F-80E5-ED51-F55F-25BF5BE7A23D}"/>
              </a:ext>
            </a:extLst>
          </p:cNvPr>
          <p:cNvGrpSpPr/>
          <p:nvPr/>
        </p:nvGrpSpPr>
        <p:grpSpPr>
          <a:xfrm>
            <a:off x="1702342" y="519112"/>
            <a:ext cx="1188722" cy="1828800"/>
            <a:chOff x="1702342" y="519112"/>
            <a:chExt cx="1188722" cy="18288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D9B59E5-9BEA-9EBC-F102-7671568E5389}"/>
                </a:ext>
              </a:extLst>
            </p:cNvPr>
            <p:cNvSpPr/>
            <p:nvPr/>
          </p:nvSpPr>
          <p:spPr>
            <a:xfrm>
              <a:off x="170234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C1A5B60-1F3D-2344-B535-C97068352EC1}"/>
                </a:ext>
              </a:extLst>
            </p:cNvPr>
            <p:cNvSpPr/>
            <p:nvPr/>
          </p:nvSpPr>
          <p:spPr>
            <a:xfrm>
              <a:off x="170234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C2E6E18-54C0-2AFC-88A8-C028561E3946}"/>
              </a:ext>
            </a:extLst>
          </p:cNvPr>
          <p:cNvGrpSpPr/>
          <p:nvPr/>
        </p:nvGrpSpPr>
        <p:grpSpPr>
          <a:xfrm>
            <a:off x="3211648" y="519112"/>
            <a:ext cx="1192617" cy="1828800"/>
            <a:chOff x="3211648" y="519112"/>
            <a:chExt cx="1192617" cy="1828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164EF53-B938-9B89-255D-4F675D0B68EC}"/>
                </a:ext>
              </a:extLst>
            </p:cNvPr>
            <p:cNvSpPr/>
            <p:nvPr/>
          </p:nvSpPr>
          <p:spPr>
            <a:xfrm>
              <a:off x="3211648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2CC43903-DA1A-6886-43E4-8F6DDB396440}"/>
                </a:ext>
              </a:extLst>
            </p:cNvPr>
            <p:cNvSpPr/>
            <p:nvPr/>
          </p:nvSpPr>
          <p:spPr>
            <a:xfrm>
              <a:off x="3215545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C82DAB1-7931-3936-5D45-448FB313DF36}"/>
              </a:ext>
            </a:extLst>
          </p:cNvPr>
          <p:cNvGrpSpPr/>
          <p:nvPr/>
        </p:nvGrpSpPr>
        <p:grpSpPr>
          <a:xfrm>
            <a:off x="4720952" y="519112"/>
            <a:ext cx="1192617" cy="1828800"/>
            <a:chOff x="4720952" y="519112"/>
            <a:chExt cx="1192617" cy="18288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DB3FA47-A017-A042-BE7F-661068D5FDC9}"/>
                </a:ext>
              </a:extLst>
            </p:cNvPr>
            <p:cNvSpPr/>
            <p:nvPr/>
          </p:nvSpPr>
          <p:spPr>
            <a:xfrm>
              <a:off x="472095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3415223-E26D-B319-18C7-EF5227CECB67}"/>
                </a:ext>
              </a:extLst>
            </p:cNvPr>
            <p:cNvSpPr/>
            <p:nvPr/>
          </p:nvSpPr>
          <p:spPr>
            <a:xfrm>
              <a:off x="472484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ED6489A-ABB0-B34D-C138-8ED508D42034}"/>
              </a:ext>
            </a:extLst>
          </p:cNvPr>
          <p:cNvGrpSpPr/>
          <p:nvPr/>
        </p:nvGrpSpPr>
        <p:grpSpPr>
          <a:xfrm>
            <a:off x="10758170" y="519112"/>
            <a:ext cx="1188720" cy="1828800"/>
            <a:chOff x="10758170" y="519112"/>
            <a:chExt cx="1188720" cy="18288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FD858488-1388-6FC2-4071-AFEF2DAD94BF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7BCC1801-B78A-CFE4-1F82-C9CDB5EF09F0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5BFF922-ABE5-B484-A4B5-DE9DEEAA170C}"/>
              </a:ext>
            </a:extLst>
          </p:cNvPr>
          <p:cNvGrpSpPr/>
          <p:nvPr/>
        </p:nvGrpSpPr>
        <p:grpSpPr>
          <a:xfrm>
            <a:off x="6359695" y="2622232"/>
            <a:ext cx="922047" cy="1314153"/>
            <a:chOff x="427976" y="2667000"/>
            <a:chExt cx="922047" cy="1314153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6869119-5AE3-EC55-8075-677BE4ADFA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900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3DC65DC-A902-2A5E-2564-D0FBD06AAC74}"/>
                </a:ext>
              </a:extLst>
            </p:cNvPr>
            <p:cNvSpPr txBox="1"/>
            <p:nvPr/>
          </p:nvSpPr>
          <p:spPr>
            <a:xfrm>
              <a:off x="427976" y="3519488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8004B50-7B9F-BCA8-B395-F0FC3ECC5C3D}"/>
              </a:ext>
            </a:extLst>
          </p:cNvPr>
          <p:cNvGrpSpPr/>
          <p:nvPr/>
        </p:nvGrpSpPr>
        <p:grpSpPr>
          <a:xfrm>
            <a:off x="9248864" y="541020"/>
            <a:ext cx="1188720" cy="1828800"/>
            <a:chOff x="7739560" y="519112"/>
            <a:chExt cx="1188720" cy="182880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9A987E74-CAD7-EC01-DA40-65FB93B01153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E2D79F7C-AAE1-9C67-765F-17839A66F217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0269E35-3845-8A5D-5E4C-9D3FEC151FF0}"/>
              </a:ext>
            </a:extLst>
          </p:cNvPr>
          <p:cNvGrpSpPr/>
          <p:nvPr/>
        </p:nvGrpSpPr>
        <p:grpSpPr>
          <a:xfrm>
            <a:off x="7743457" y="519112"/>
            <a:ext cx="1188720" cy="1828800"/>
            <a:chOff x="9248864" y="519112"/>
            <a:chExt cx="1188720" cy="1828800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4026D9D3-45E9-2BA8-56C8-74FD05BADA84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EB053B0-654E-907E-9CA1-B32F56B30BF0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26254E5-62CD-C1C0-A7E4-5B0EE9C8741E}"/>
              </a:ext>
            </a:extLst>
          </p:cNvPr>
          <p:cNvGrpSpPr/>
          <p:nvPr/>
        </p:nvGrpSpPr>
        <p:grpSpPr>
          <a:xfrm>
            <a:off x="8495410" y="4403408"/>
            <a:ext cx="1192617" cy="1828800"/>
            <a:chOff x="6226359" y="519112"/>
            <a:chExt cx="1192617" cy="1828800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E83CE556-6A4F-C6A7-3C13-8E4C2FD08A5E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535ED442-EF86-0A95-73D0-3C4DB3D5BA01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D3B705-E57F-1882-AE7A-E6D008740B60}"/>
              </a:ext>
            </a:extLst>
          </p:cNvPr>
          <p:cNvGrpSpPr/>
          <p:nvPr/>
        </p:nvGrpSpPr>
        <p:grpSpPr>
          <a:xfrm>
            <a:off x="4709261" y="519112"/>
            <a:ext cx="1192617" cy="1828800"/>
            <a:chOff x="4720952" y="519112"/>
            <a:chExt cx="1192617" cy="18288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00CFACF-89DD-2287-1E30-FC7D3F8E6897}"/>
                </a:ext>
              </a:extLst>
            </p:cNvPr>
            <p:cNvSpPr/>
            <p:nvPr/>
          </p:nvSpPr>
          <p:spPr>
            <a:xfrm>
              <a:off x="472095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62F6CB5F-7F1D-3DE6-5AE7-F0F4F56DB1C2}"/>
                </a:ext>
              </a:extLst>
            </p:cNvPr>
            <p:cNvSpPr/>
            <p:nvPr/>
          </p:nvSpPr>
          <p:spPr>
            <a:xfrm>
              <a:off x="472484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864B71B-7369-4E04-AAA3-2CD8ED6AEC97}"/>
              </a:ext>
            </a:extLst>
          </p:cNvPr>
          <p:cNvGrpSpPr/>
          <p:nvPr/>
        </p:nvGrpSpPr>
        <p:grpSpPr>
          <a:xfrm>
            <a:off x="7755148" y="519112"/>
            <a:ext cx="1188720" cy="1828800"/>
            <a:chOff x="9248864" y="519112"/>
            <a:chExt cx="1188720" cy="1828800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34D14C45-0B2E-C997-B7BA-3A1081066141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0B1564B5-F236-3F0A-3709-187EF9BA0C86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124EDDD-49DA-97B3-0E7F-9D86E988C106}"/>
              </a:ext>
            </a:extLst>
          </p:cNvPr>
          <p:cNvGrpSpPr/>
          <p:nvPr/>
        </p:nvGrpSpPr>
        <p:grpSpPr>
          <a:xfrm>
            <a:off x="6226359" y="519112"/>
            <a:ext cx="1192617" cy="1828800"/>
            <a:chOff x="6226359" y="519112"/>
            <a:chExt cx="1192617" cy="18288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F1DAD74-C930-A5A4-7854-F0339AC6E1FF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8664914-AA65-A6AB-ADDA-F171F95F47C0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04B0401-2C34-6C7A-EE6E-0FC49AE4CC5E}"/>
              </a:ext>
            </a:extLst>
          </p:cNvPr>
          <p:cNvSpPr/>
          <p:nvPr/>
        </p:nvSpPr>
        <p:spPr>
          <a:xfrm>
            <a:off x="437057" y="4629150"/>
            <a:ext cx="7302503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Insertion sort</a:t>
            </a:r>
          </a:p>
        </p:txBody>
      </p:sp>
    </p:spTree>
    <p:extLst>
      <p:ext uri="{BB962C8B-B14F-4D97-AF65-F5344CB8AC3E}">
        <p14:creationId xmlns:p14="http://schemas.microsoft.com/office/powerpoint/2010/main" val="234577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96296E-6 L -0.18619 -0.5675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10" y="-28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-0.12123 -0.0037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68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22222E-6 L 0.30963 0.56644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69" y="2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22222E-6 L -0.12343 -3.7037E-7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98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-0.12434 1.48148E-6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24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D2090-D7B9-ACBF-50F3-159BB9587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B94AEFD1-99DC-1F96-1AB3-0784CAE72874}"/>
              </a:ext>
            </a:extLst>
          </p:cNvPr>
          <p:cNvGrpSpPr/>
          <p:nvPr/>
        </p:nvGrpSpPr>
        <p:grpSpPr>
          <a:xfrm>
            <a:off x="8314480" y="4220528"/>
            <a:ext cx="1554480" cy="2656225"/>
            <a:chOff x="8314480" y="4220528"/>
            <a:chExt cx="1554480" cy="2656225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9C2334E-6699-48C5-F12E-2978A808BD14}"/>
                </a:ext>
              </a:extLst>
            </p:cNvPr>
            <p:cNvSpPr/>
            <p:nvPr/>
          </p:nvSpPr>
          <p:spPr>
            <a:xfrm>
              <a:off x="8314480" y="4220528"/>
              <a:ext cx="1554480" cy="2194560"/>
            </a:xfrm>
            <a:prstGeom prst="roundRect">
              <a:avLst>
                <a:gd name="adj" fmla="val 571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FC729DD-731A-ADEC-D8A6-ABCB3F7C90A7}"/>
                </a:ext>
              </a:extLst>
            </p:cNvPr>
            <p:cNvSpPr txBox="1"/>
            <p:nvPr/>
          </p:nvSpPr>
          <p:spPr>
            <a:xfrm>
              <a:off x="8630696" y="6415088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D9E49B5-9464-7E25-4970-551909965576}"/>
              </a:ext>
            </a:extLst>
          </p:cNvPr>
          <p:cNvGrpSpPr/>
          <p:nvPr/>
        </p:nvGrpSpPr>
        <p:grpSpPr>
          <a:xfrm>
            <a:off x="193040" y="519112"/>
            <a:ext cx="1188720" cy="1828800"/>
            <a:chOff x="193040" y="519112"/>
            <a:chExt cx="1188720" cy="18288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1DC6F95-8AA9-4920-96B3-FC72D1B959C7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F1B83D3E-E97A-9AFF-6CC9-C96547F2309A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60017FE-D852-4C76-D5CA-960894256F05}"/>
              </a:ext>
            </a:extLst>
          </p:cNvPr>
          <p:cNvGrpSpPr/>
          <p:nvPr/>
        </p:nvGrpSpPr>
        <p:grpSpPr>
          <a:xfrm>
            <a:off x="1702342" y="519112"/>
            <a:ext cx="1188722" cy="1828800"/>
            <a:chOff x="1702342" y="519112"/>
            <a:chExt cx="1188722" cy="18288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2B80688-361A-C37F-C099-81D4B6F9AB33}"/>
                </a:ext>
              </a:extLst>
            </p:cNvPr>
            <p:cNvSpPr/>
            <p:nvPr/>
          </p:nvSpPr>
          <p:spPr>
            <a:xfrm>
              <a:off x="170234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10DFCEB-7BA0-A758-BD92-8DD0558B7CDB}"/>
                </a:ext>
              </a:extLst>
            </p:cNvPr>
            <p:cNvSpPr/>
            <p:nvPr/>
          </p:nvSpPr>
          <p:spPr>
            <a:xfrm>
              <a:off x="170234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DD3509A-CEC6-C66F-8D79-D47031E92AD9}"/>
              </a:ext>
            </a:extLst>
          </p:cNvPr>
          <p:cNvGrpSpPr/>
          <p:nvPr/>
        </p:nvGrpSpPr>
        <p:grpSpPr>
          <a:xfrm>
            <a:off x="3211648" y="519112"/>
            <a:ext cx="1192617" cy="1828800"/>
            <a:chOff x="3211648" y="519112"/>
            <a:chExt cx="1192617" cy="1828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4590CA5-1D39-5578-AA30-81E2CC2301F6}"/>
                </a:ext>
              </a:extLst>
            </p:cNvPr>
            <p:cNvSpPr/>
            <p:nvPr/>
          </p:nvSpPr>
          <p:spPr>
            <a:xfrm>
              <a:off x="3211648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50BE6C5-EAF5-F8B4-099B-D85CD922D22D}"/>
                </a:ext>
              </a:extLst>
            </p:cNvPr>
            <p:cNvSpPr/>
            <p:nvPr/>
          </p:nvSpPr>
          <p:spPr>
            <a:xfrm>
              <a:off x="3215545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35F7F7C-EE76-5607-3DB3-1905DD31CF48}"/>
              </a:ext>
            </a:extLst>
          </p:cNvPr>
          <p:cNvGrpSpPr/>
          <p:nvPr/>
        </p:nvGrpSpPr>
        <p:grpSpPr>
          <a:xfrm>
            <a:off x="4717055" y="519112"/>
            <a:ext cx="1192617" cy="1828800"/>
            <a:chOff x="6226359" y="519112"/>
            <a:chExt cx="1192617" cy="18288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93566CC-F305-1E40-40E8-F642ACEF65FD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A1763975-3B7F-59C7-12AD-5F8F5DE54628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443EC2-0718-F3DB-AC77-5EF0C3DFC46D}"/>
              </a:ext>
            </a:extLst>
          </p:cNvPr>
          <p:cNvGrpSpPr/>
          <p:nvPr/>
        </p:nvGrpSpPr>
        <p:grpSpPr>
          <a:xfrm>
            <a:off x="10758170" y="519112"/>
            <a:ext cx="1188720" cy="1828800"/>
            <a:chOff x="10758170" y="519112"/>
            <a:chExt cx="1188720" cy="18288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68DB2126-BBA5-1F72-BBDA-45C6F9A925AB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8011CC1-4190-4EA2-AA09-0581D9042238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82D3F2C-D6A9-6788-235D-9F05BDF09BBE}"/>
              </a:ext>
            </a:extLst>
          </p:cNvPr>
          <p:cNvGrpSpPr/>
          <p:nvPr/>
        </p:nvGrpSpPr>
        <p:grpSpPr>
          <a:xfrm>
            <a:off x="4850391" y="2576512"/>
            <a:ext cx="922047" cy="1314153"/>
            <a:chOff x="427976" y="2667000"/>
            <a:chExt cx="922047" cy="1314153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757F640-7DF5-B600-C660-FB1796A152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900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54933F-C8DC-103E-4D63-FEE6809367DD}"/>
                </a:ext>
              </a:extLst>
            </p:cNvPr>
            <p:cNvSpPr txBox="1"/>
            <p:nvPr/>
          </p:nvSpPr>
          <p:spPr>
            <a:xfrm>
              <a:off x="427976" y="3519488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20A2A3B-3098-C8F4-D480-87B8B31A7CED}"/>
              </a:ext>
            </a:extLst>
          </p:cNvPr>
          <p:cNvGrpSpPr/>
          <p:nvPr/>
        </p:nvGrpSpPr>
        <p:grpSpPr>
          <a:xfrm>
            <a:off x="9248864" y="541020"/>
            <a:ext cx="1188720" cy="1828800"/>
            <a:chOff x="7739560" y="519112"/>
            <a:chExt cx="1188720" cy="182880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ED5EB05-A7C2-F176-42E0-FA38AB3A91B4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0D4AFBD-F319-D1BB-0550-6DC53F21F68B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8BC8101-DA60-943A-DDCC-4F0E1E4B139A}"/>
              </a:ext>
            </a:extLst>
          </p:cNvPr>
          <p:cNvGrpSpPr/>
          <p:nvPr/>
        </p:nvGrpSpPr>
        <p:grpSpPr>
          <a:xfrm>
            <a:off x="7743457" y="519112"/>
            <a:ext cx="1188720" cy="1828800"/>
            <a:chOff x="9248864" y="519112"/>
            <a:chExt cx="1188720" cy="1828800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B7570093-7270-3B40-F76D-677934542586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4CE31715-CC16-5933-5AC5-7005B43E2180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E1712CF-61DD-E73C-83A6-6F85A3108FC1}"/>
              </a:ext>
            </a:extLst>
          </p:cNvPr>
          <p:cNvGrpSpPr/>
          <p:nvPr/>
        </p:nvGrpSpPr>
        <p:grpSpPr>
          <a:xfrm>
            <a:off x="8495410" y="4403408"/>
            <a:ext cx="1192617" cy="1828800"/>
            <a:chOff x="4720952" y="519112"/>
            <a:chExt cx="1192617" cy="18288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1518E27-4870-1EB6-2246-D003A9FCFD76}"/>
                </a:ext>
              </a:extLst>
            </p:cNvPr>
            <p:cNvSpPr/>
            <p:nvPr/>
          </p:nvSpPr>
          <p:spPr>
            <a:xfrm>
              <a:off x="472095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0514B66A-4F45-873D-70B4-82BAFD8379B5}"/>
                </a:ext>
              </a:extLst>
            </p:cNvPr>
            <p:cNvSpPr/>
            <p:nvPr/>
          </p:nvSpPr>
          <p:spPr>
            <a:xfrm>
              <a:off x="472484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56579E2-8C6F-C98D-34D0-2A58362ABCC7}"/>
              </a:ext>
            </a:extLst>
          </p:cNvPr>
          <p:cNvGrpSpPr/>
          <p:nvPr/>
        </p:nvGrpSpPr>
        <p:grpSpPr>
          <a:xfrm>
            <a:off x="6218565" y="519112"/>
            <a:ext cx="1188720" cy="1828800"/>
            <a:chOff x="9248864" y="519112"/>
            <a:chExt cx="1188720" cy="18288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C10C154-5023-097A-810A-0D369E943CE6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4ABC306-C726-05A9-4A58-6BCED2A28F17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E13FFA6-1C37-9BB0-CD8A-0C330048CE7F}"/>
              </a:ext>
            </a:extLst>
          </p:cNvPr>
          <p:cNvGrpSpPr/>
          <p:nvPr/>
        </p:nvGrpSpPr>
        <p:grpSpPr>
          <a:xfrm>
            <a:off x="3209699" y="519112"/>
            <a:ext cx="1192617" cy="1828800"/>
            <a:chOff x="3211648" y="519112"/>
            <a:chExt cx="1192617" cy="1828800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625786DE-7686-9EE8-8A22-4E54C97413FB}"/>
                </a:ext>
              </a:extLst>
            </p:cNvPr>
            <p:cNvSpPr/>
            <p:nvPr/>
          </p:nvSpPr>
          <p:spPr>
            <a:xfrm>
              <a:off x="3211648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0D000123-BD53-AB63-04C7-54787401ECEA}"/>
                </a:ext>
              </a:extLst>
            </p:cNvPr>
            <p:cNvSpPr/>
            <p:nvPr/>
          </p:nvSpPr>
          <p:spPr>
            <a:xfrm>
              <a:off x="3215545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3E7504F-5CF4-6CE1-3AF9-32F0A7C78D41}"/>
              </a:ext>
            </a:extLst>
          </p:cNvPr>
          <p:cNvSpPr/>
          <p:nvPr/>
        </p:nvSpPr>
        <p:spPr>
          <a:xfrm>
            <a:off x="437057" y="4629150"/>
            <a:ext cx="7302503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Insertion sort</a:t>
            </a:r>
          </a:p>
        </p:txBody>
      </p:sp>
    </p:spTree>
    <p:extLst>
      <p:ext uri="{BB962C8B-B14F-4D97-AF65-F5344CB8AC3E}">
        <p14:creationId xmlns:p14="http://schemas.microsoft.com/office/powerpoint/2010/main" val="327462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96296E-6 L -0.06132 -0.5655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73" y="-28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22222E-6 L -0.12123 -0.00371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68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22222E-6 L 0.43346 0.56644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76" y="2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FABAA-56C8-6175-EEBF-109FD7FB8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9DB2512-5F64-B08B-1062-86195A3D377B}"/>
              </a:ext>
            </a:extLst>
          </p:cNvPr>
          <p:cNvGrpSpPr/>
          <p:nvPr/>
        </p:nvGrpSpPr>
        <p:grpSpPr>
          <a:xfrm>
            <a:off x="7747354" y="519112"/>
            <a:ext cx="1192617" cy="1828800"/>
            <a:chOff x="4720952" y="519112"/>
            <a:chExt cx="1192617" cy="18288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AA6BBBD-52A1-6F26-DE4E-5951F9CD992D}"/>
                </a:ext>
              </a:extLst>
            </p:cNvPr>
            <p:cNvSpPr/>
            <p:nvPr/>
          </p:nvSpPr>
          <p:spPr>
            <a:xfrm>
              <a:off x="472095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52CEA8E7-F32D-7BBC-666F-7B70FD4B9B73}"/>
                </a:ext>
              </a:extLst>
            </p:cNvPr>
            <p:cNvSpPr/>
            <p:nvPr/>
          </p:nvSpPr>
          <p:spPr>
            <a:xfrm>
              <a:off x="472484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12659F4-693E-56BD-7EF2-E71205BBCECD}"/>
              </a:ext>
            </a:extLst>
          </p:cNvPr>
          <p:cNvGrpSpPr/>
          <p:nvPr/>
        </p:nvGrpSpPr>
        <p:grpSpPr>
          <a:xfrm>
            <a:off x="8314480" y="4220528"/>
            <a:ext cx="1554480" cy="2656225"/>
            <a:chOff x="8314480" y="4220528"/>
            <a:chExt cx="1554480" cy="2656225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40FCAAE-BC59-3B1E-3030-79C78AFC0597}"/>
                </a:ext>
              </a:extLst>
            </p:cNvPr>
            <p:cNvSpPr/>
            <p:nvPr/>
          </p:nvSpPr>
          <p:spPr>
            <a:xfrm>
              <a:off x="8314480" y="4220528"/>
              <a:ext cx="1554480" cy="2194560"/>
            </a:xfrm>
            <a:prstGeom prst="roundRect">
              <a:avLst>
                <a:gd name="adj" fmla="val 571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25979C8-4EF9-4D17-94CA-A426DAE18415}"/>
                </a:ext>
              </a:extLst>
            </p:cNvPr>
            <p:cNvSpPr txBox="1"/>
            <p:nvPr/>
          </p:nvSpPr>
          <p:spPr>
            <a:xfrm>
              <a:off x="8630696" y="6415088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D8EF514-227A-D3EC-6855-6AACD62A1717}"/>
              </a:ext>
            </a:extLst>
          </p:cNvPr>
          <p:cNvGrpSpPr/>
          <p:nvPr/>
        </p:nvGrpSpPr>
        <p:grpSpPr>
          <a:xfrm>
            <a:off x="193040" y="519112"/>
            <a:ext cx="1188720" cy="1828800"/>
            <a:chOff x="193040" y="519112"/>
            <a:chExt cx="1188720" cy="18288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E9470A2-85E2-2952-A6E4-0291EAFFDF0D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9CA8D3DB-519B-C6C0-59A5-EE5169465115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57BF638-4308-DCE6-EA68-E780B16635A4}"/>
              </a:ext>
            </a:extLst>
          </p:cNvPr>
          <p:cNvGrpSpPr/>
          <p:nvPr/>
        </p:nvGrpSpPr>
        <p:grpSpPr>
          <a:xfrm>
            <a:off x="1702342" y="519112"/>
            <a:ext cx="1188722" cy="1828800"/>
            <a:chOff x="1702342" y="519112"/>
            <a:chExt cx="1188722" cy="18288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986CE9C-29DC-9CC8-63E1-BFF52B21052B}"/>
                </a:ext>
              </a:extLst>
            </p:cNvPr>
            <p:cNvSpPr/>
            <p:nvPr/>
          </p:nvSpPr>
          <p:spPr>
            <a:xfrm>
              <a:off x="170234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0380981-AED2-2024-472B-8339DBA045BE}"/>
                </a:ext>
              </a:extLst>
            </p:cNvPr>
            <p:cNvSpPr/>
            <p:nvPr/>
          </p:nvSpPr>
          <p:spPr>
            <a:xfrm>
              <a:off x="170234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A2092A-30C9-01C6-780D-7FAA5721469D}"/>
              </a:ext>
            </a:extLst>
          </p:cNvPr>
          <p:cNvGrpSpPr/>
          <p:nvPr/>
        </p:nvGrpSpPr>
        <p:grpSpPr>
          <a:xfrm>
            <a:off x="10758170" y="519112"/>
            <a:ext cx="1188720" cy="1828800"/>
            <a:chOff x="10758170" y="519112"/>
            <a:chExt cx="1188720" cy="18288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3F59342B-71E7-644F-F1CF-F8CCEE2AFD83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26FCA41A-4216-4529-4573-783503DCAD75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9EA6702-7BB9-354D-F194-06404034B8CB}"/>
              </a:ext>
            </a:extLst>
          </p:cNvPr>
          <p:cNvGrpSpPr/>
          <p:nvPr/>
        </p:nvGrpSpPr>
        <p:grpSpPr>
          <a:xfrm>
            <a:off x="3344984" y="2500312"/>
            <a:ext cx="922047" cy="1314153"/>
            <a:chOff x="427976" y="2667000"/>
            <a:chExt cx="922047" cy="1314153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A04C6DC-D621-1119-42AD-F116ECA82C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900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354BC7E-F2A8-DE76-2DB6-F907EBB74791}"/>
                </a:ext>
              </a:extLst>
            </p:cNvPr>
            <p:cNvSpPr txBox="1"/>
            <p:nvPr/>
          </p:nvSpPr>
          <p:spPr>
            <a:xfrm>
              <a:off x="427976" y="3519488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23FAC10-EAC4-BA68-5555-C853BD0D38F4}"/>
              </a:ext>
            </a:extLst>
          </p:cNvPr>
          <p:cNvGrpSpPr/>
          <p:nvPr/>
        </p:nvGrpSpPr>
        <p:grpSpPr>
          <a:xfrm>
            <a:off x="9248864" y="541020"/>
            <a:ext cx="1188720" cy="1828800"/>
            <a:chOff x="7739560" y="519112"/>
            <a:chExt cx="1188720" cy="182880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40F5FC0D-80CC-3C81-0855-C8167583792F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0D6C7AF1-22BC-D3EF-1B15-54EE989999F4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9E301D-72F7-C67A-7BCF-C84C6466A98B}"/>
              </a:ext>
            </a:extLst>
          </p:cNvPr>
          <p:cNvGrpSpPr/>
          <p:nvPr/>
        </p:nvGrpSpPr>
        <p:grpSpPr>
          <a:xfrm>
            <a:off x="6218565" y="519112"/>
            <a:ext cx="1188720" cy="1828800"/>
            <a:chOff x="9248864" y="519112"/>
            <a:chExt cx="1188720" cy="18288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5B7462E-42A2-2097-0A17-3F7EBD98E30E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CE9FBC3D-67B4-982B-DBD2-02E7F98A3D33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DD6CFE1-80E1-5B1D-2B84-D73E07CA2CA2}"/>
              </a:ext>
            </a:extLst>
          </p:cNvPr>
          <p:cNvGrpSpPr/>
          <p:nvPr/>
        </p:nvGrpSpPr>
        <p:grpSpPr>
          <a:xfrm>
            <a:off x="8495410" y="4403408"/>
            <a:ext cx="1192617" cy="1828800"/>
            <a:chOff x="3211648" y="519112"/>
            <a:chExt cx="1192617" cy="18288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E3CB0C5-E99D-A8B3-13D5-CF3888E9EABE}"/>
                </a:ext>
              </a:extLst>
            </p:cNvPr>
            <p:cNvSpPr/>
            <p:nvPr/>
          </p:nvSpPr>
          <p:spPr>
            <a:xfrm>
              <a:off x="3211648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42DE920-E6E1-0D26-3BDF-73C3BC9FF743}"/>
                </a:ext>
              </a:extLst>
            </p:cNvPr>
            <p:cNvSpPr/>
            <p:nvPr/>
          </p:nvSpPr>
          <p:spPr>
            <a:xfrm>
              <a:off x="3215545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0CEC98D-6840-0843-791E-F88FB5F984BB}"/>
              </a:ext>
            </a:extLst>
          </p:cNvPr>
          <p:cNvGrpSpPr/>
          <p:nvPr/>
        </p:nvGrpSpPr>
        <p:grpSpPr>
          <a:xfrm>
            <a:off x="1702341" y="519112"/>
            <a:ext cx="1188722" cy="1828800"/>
            <a:chOff x="1702342" y="519112"/>
            <a:chExt cx="1188722" cy="1828800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6C1CFE08-69DD-D132-44D8-91C67325BF57}"/>
                </a:ext>
              </a:extLst>
            </p:cNvPr>
            <p:cNvSpPr/>
            <p:nvPr/>
          </p:nvSpPr>
          <p:spPr>
            <a:xfrm>
              <a:off x="170234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E4E2CB66-4697-BE5E-BCA6-1ACCDE4850B3}"/>
                </a:ext>
              </a:extLst>
            </p:cNvPr>
            <p:cNvSpPr/>
            <p:nvPr/>
          </p:nvSpPr>
          <p:spPr>
            <a:xfrm>
              <a:off x="170234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36009F6-727D-7F21-4531-96D009E01662}"/>
              </a:ext>
            </a:extLst>
          </p:cNvPr>
          <p:cNvGrpSpPr/>
          <p:nvPr/>
        </p:nvGrpSpPr>
        <p:grpSpPr>
          <a:xfrm>
            <a:off x="3211648" y="519112"/>
            <a:ext cx="1192617" cy="1828800"/>
            <a:chOff x="3211648" y="519112"/>
            <a:chExt cx="1192617" cy="1828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59E040B-5D1C-1AA6-DFC6-0FB8BC3996A8}"/>
                </a:ext>
              </a:extLst>
            </p:cNvPr>
            <p:cNvSpPr/>
            <p:nvPr/>
          </p:nvSpPr>
          <p:spPr>
            <a:xfrm>
              <a:off x="3211648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067A256A-A76C-832F-4C6F-5A1D01248180}"/>
                </a:ext>
              </a:extLst>
            </p:cNvPr>
            <p:cNvSpPr/>
            <p:nvPr/>
          </p:nvSpPr>
          <p:spPr>
            <a:xfrm>
              <a:off x="3215545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40C7C61-3D46-A6B3-1F55-985E4AAB9B3D}"/>
              </a:ext>
            </a:extLst>
          </p:cNvPr>
          <p:cNvGrpSpPr/>
          <p:nvPr/>
        </p:nvGrpSpPr>
        <p:grpSpPr>
          <a:xfrm>
            <a:off x="4717055" y="519112"/>
            <a:ext cx="1192617" cy="1828800"/>
            <a:chOff x="6226359" y="519112"/>
            <a:chExt cx="1192617" cy="18288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F3A0979-E0FF-24C6-AB71-A0C8617AA2D2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93A02FE4-7030-B860-9BF1-7B503C8E18D3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25571D2-2E22-3E20-EC07-35DCC9ACE41C}"/>
              </a:ext>
            </a:extLst>
          </p:cNvPr>
          <p:cNvGrpSpPr/>
          <p:nvPr/>
        </p:nvGrpSpPr>
        <p:grpSpPr>
          <a:xfrm>
            <a:off x="4717055" y="517524"/>
            <a:ext cx="1192617" cy="1828800"/>
            <a:chOff x="6226359" y="519112"/>
            <a:chExt cx="1192617" cy="1828800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CC40041B-48CA-244B-D7C9-7AF9B9543CF3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B9B6DDC8-64FF-0FA9-0ADC-9DEFE8DE4735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05379A3-F979-B901-0C6B-E521300D52FE}"/>
              </a:ext>
            </a:extLst>
          </p:cNvPr>
          <p:cNvGrpSpPr/>
          <p:nvPr/>
        </p:nvGrpSpPr>
        <p:grpSpPr>
          <a:xfrm>
            <a:off x="6214668" y="541020"/>
            <a:ext cx="1188720" cy="1828800"/>
            <a:chOff x="9248864" y="519112"/>
            <a:chExt cx="1188720" cy="1828800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BB33D15B-6B50-47A9-E8EB-7F3FD31EA552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C942A0B4-7FE9-1200-E86B-D990C8A998D6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CD737B7-FADF-93B1-424F-44C2FBA7BE0B}"/>
              </a:ext>
            </a:extLst>
          </p:cNvPr>
          <p:cNvSpPr/>
          <p:nvPr/>
        </p:nvSpPr>
        <p:spPr>
          <a:xfrm>
            <a:off x="437057" y="4629150"/>
            <a:ext cx="7302503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Insertion sort</a:t>
            </a:r>
          </a:p>
        </p:txBody>
      </p:sp>
    </p:spTree>
    <p:extLst>
      <p:ext uri="{BB962C8B-B14F-4D97-AF65-F5344CB8AC3E}">
        <p14:creationId xmlns:p14="http://schemas.microsoft.com/office/powerpoint/2010/main" val="199113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96296E-6 L -0.43476 -0.5666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45" y="-2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33333E-6 L -0.12122 -0.0037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68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55742 0.56644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65" y="2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22222E-6 L -0.12396 -1.11111E-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46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22222E-6 L -0.12357 2.22222E-6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22222E-6 L -0.12291 -1.11111E-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46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FAF88-4A0F-7BC9-A554-BAC99BD88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507CAE2-6B4A-A70D-A8FA-1B7673F8C1D9}"/>
              </a:ext>
            </a:extLst>
          </p:cNvPr>
          <p:cNvGrpSpPr/>
          <p:nvPr/>
        </p:nvGrpSpPr>
        <p:grpSpPr>
          <a:xfrm>
            <a:off x="7747354" y="519112"/>
            <a:ext cx="1192617" cy="1828800"/>
            <a:chOff x="4720952" y="519112"/>
            <a:chExt cx="1192617" cy="18288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FA265EC-B154-76D3-0F07-1422A599577F}"/>
                </a:ext>
              </a:extLst>
            </p:cNvPr>
            <p:cNvSpPr/>
            <p:nvPr/>
          </p:nvSpPr>
          <p:spPr>
            <a:xfrm>
              <a:off x="472095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FC99E17A-8741-10E1-2845-B00736DD1EE6}"/>
                </a:ext>
              </a:extLst>
            </p:cNvPr>
            <p:cNvSpPr/>
            <p:nvPr/>
          </p:nvSpPr>
          <p:spPr>
            <a:xfrm>
              <a:off x="472484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9BB0110-895A-CC28-747D-5C861CFF8874}"/>
              </a:ext>
            </a:extLst>
          </p:cNvPr>
          <p:cNvGrpSpPr/>
          <p:nvPr/>
        </p:nvGrpSpPr>
        <p:grpSpPr>
          <a:xfrm>
            <a:off x="8314480" y="4220528"/>
            <a:ext cx="1554480" cy="2656225"/>
            <a:chOff x="8314480" y="4220528"/>
            <a:chExt cx="1554480" cy="2656225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69DE316-ACC0-007B-9C9C-1BA810A7790D}"/>
                </a:ext>
              </a:extLst>
            </p:cNvPr>
            <p:cNvSpPr/>
            <p:nvPr/>
          </p:nvSpPr>
          <p:spPr>
            <a:xfrm>
              <a:off x="8314480" y="4220528"/>
              <a:ext cx="1554480" cy="2194560"/>
            </a:xfrm>
            <a:prstGeom prst="roundRect">
              <a:avLst>
                <a:gd name="adj" fmla="val 571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73252B9-FD5D-C1D5-7B95-30D99D219F27}"/>
                </a:ext>
              </a:extLst>
            </p:cNvPr>
            <p:cNvSpPr txBox="1"/>
            <p:nvPr/>
          </p:nvSpPr>
          <p:spPr>
            <a:xfrm>
              <a:off x="8630696" y="6415088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01D4CA3-C02B-D2CB-FD4A-AF0DD4E61862}"/>
              </a:ext>
            </a:extLst>
          </p:cNvPr>
          <p:cNvGrpSpPr/>
          <p:nvPr/>
        </p:nvGrpSpPr>
        <p:grpSpPr>
          <a:xfrm>
            <a:off x="193040" y="519112"/>
            <a:ext cx="1188720" cy="1828800"/>
            <a:chOff x="193040" y="519112"/>
            <a:chExt cx="1188720" cy="18288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F6CDE27-E07B-B840-4A01-96B85C667A37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40DACF7F-7235-FB5F-8F0A-845882E6295C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F658DB7-F595-0ED6-F3A5-12026DBC9A4A}"/>
              </a:ext>
            </a:extLst>
          </p:cNvPr>
          <p:cNvGrpSpPr/>
          <p:nvPr/>
        </p:nvGrpSpPr>
        <p:grpSpPr>
          <a:xfrm>
            <a:off x="10758170" y="519112"/>
            <a:ext cx="1188720" cy="1828800"/>
            <a:chOff x="10758170" y="519112"/>
            <a:chExt cx="1188720" cy="18288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F25C4CC-C473-142B-B090-C0BAAF3CD5F0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4CD6015-A110-8A5A-AA3B-4E8C0781CC61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C111E71-B27E-00C6-7ABA-AE23F8F3D2BF}"/>
              </a:ext>
            </a:extLst>
          </p:cNvPr>
          <p:cNvGrpSpPr/>
          <p:nvPr/>
        </p:nvGrpSpPr>
        <p:grpSpPr>
          <a:xfrm>
            <a:off x="1942904" y="2485072"/>
            <a:ext cx="922047" cy="1314153"/>
            <a:chOff x="427976" y="2667000"/>
            <a:chExt cx="922047" cy="1314153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AC2C4C7-064E-A19D-596E-68BFFCB319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900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B5FAFA2-9BAD-A364-9502-C2378C22A145}"/>
                </a:ext>
              </a:extLst>
            </p:cNvPr>
            <p:cNvSpPr txBox="1"/>
            <p:nvPr/>
          </p:nvSpPr>
          <p:spPr>
            <a:xfrm>
              <a:off x="427976" y="3519488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571D701-6611-6C26-84EB-CEB5B4AF18C7}"/>
              </a:ext>
            </a:extLst>
          </p:cNvPr>
          <p:cNvGrpSpPr/>
          <p:nvPr/>
        </p:nvGrpSpPr>
        <p:grpSpPr>
          <a:xfrm>
            <a:off x="9248864" y="541020"/>
            <a:ext cx="1188720" cy="1828800"/>
            <a:chOff x="7739560" y="519112"/>
            <a:chExt cx="1188720" cy="182880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0073AC50-99F6-8DBF-E382-A9A87497CAC3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D45A8A98-1860-F947-7DBB-E50C4827BC42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AC0016-91AA-06C7-D11B-1735D6DA1D4D}"/>
              </a:ext>
            </a:extLst>
          </p:cNvPr>
          <p:cNvGrpSpPr/>
          <p:nvPr/>
        </p:nvGrpSpPr>
        <p:grpSpPr>
          <a:xfrm>
            <a:off x="6218565" y="519112"/>
            <a:ext cx="1188720" cy="1828800"/>
            <a:chOff x="9248864" y="519112"/>
            <a:chExt cx="1188720" cy="18288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5482B8D-40DD-AFA1-8D9D-92B532713FB8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41C511D-88E8-680F-95DB-C35D81EE7C92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5A0294B-358D-35D2-AFEC-6EB22FEA5806}"/>
              </a:ext>
            </a:extLst>
          </p:cNvPr>
          <p:cNvGrpSpPr/>
          <p:nvPr/>
        </p:nvGrpSpPr>
        <p:grpSpPr>
          <a:xfrm>
            <a:off x="1754416" y="541020"/>
            <a:ext cx="1192617" cy="1828800"/>
            <a:chOff x="3211648" y="519112"/>
            <a:chExt cx="1192617" cy="1828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F35EF76-F5BB-7C3A-931C-73E485261E4B}"/>
                </a:ext>
              </a:extLst>
            </p:cNvPr>
            <p:cNvSpPr/>
            <p:nvPr/>
          </p:nvSpPr>
          <p:spPr>
            <a:xfrm>
              <a:off x="3211648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0CF4747F-D876-79A5-20E2-D12E67A9A06E}"/>
                </a:ext>
              </a:extLst>
            </p:cNvPr>
            <p:cNvSpPr/>
            <p:nvPr/>
          </p:nvSpPr>
          <p:spPr>
            <a:xfrm>
              <a:off x="3215545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BC4EBA2-C762-0D24-A627-3E9E43C8DBD5}"/>
              </a:ext>
            </a:extLst>
          </p:cNvPr>
          <p:cNvGrpSpPr/>
          <p:nvPr/>
        </p:nvGrpSpPr>
        <p:grpSpPr>
          <a:xfrm>
            <a:off x="3209698" y="541020"/>
            <a:ext cx="1192617" cy="1828800"/>
            <a:chOff x="6226359" y="519112"/>
            <a:chExt cx="1192617" cy="1828800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8860359E-F17E-2C0D-A48E-783F02B21150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43609452-31AD-836D-FB38-048E83E9E8B7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336E385-31B0-4C70-75C9-6FD3E31495AE}"/>
              </a:ext>
            </a:extLst>
          </p:cNvPr>
          <p:cNvGrpSpPr/>
          <p:nvPr/>
        </p:nvGrpSpPr>
        <p:grpSpPr>
          <a:xfrm>
            <a:off x="4703416" y="511968"/>
            <a:ext cx="1188720" cy="1828800"/>
            <a:chOff x="9248864" y="519112"/>
            <a:chExt cx="1188720" cy="1828800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471D857A-F7BB-056E-AE75-1531188E1265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4FF191F4-7DF5-0B0D-7357-E2681D441C6F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B31EAD8-76DC-046A-E660-A1447E7807EE}"/>
              </a:ext>
            </a:extLst>
          </p:cNvPr>
          <p:cNvGrpSpPr/>
          <p:nvPr/>
        </p:nvGrpSpPr>
        <p:grpSpPr>
          <a:xfrm>
            <a:off x="8497358" y="4403408"/>
            <a:ext cx="1188722" cy="1828800"/>
            <a:chOff x="1702342" y="519112"/>
            <a:chExt cx="1188722" cy="1828800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26248CE4-D8F1-CA2B-1A36-A21040EF7AF7}"/>
                </a:ext>
              </a:extLst>
            </p:cNvPr>
            <p:cNvSpPr/>
            <p:nvPr/>
          </p:nvSpPr>
          <p:spPr>
            <a:xfrm>
              <a:off x="170234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A4585C19-89BB-1A6A-4D5B-DF08ADD641AF}"/>
                </a:ext>
              </a:extLst>
            </p:cNvPr>
            <p:cNvSpPr/>
            <p:nvPr/>
          </p:nvSpPr>
          <p:spPr>
            <a:xfrm>
              <a:off x="170234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8D42854-E794-0E6C-E5AC-28F3AFA5F0F7}"/>
              </a:ext>
            </a:extLst>
          </p:cNvPr>
          <p:cNvGrpSpPr/>
          <p:nvPr/>
        </p:nvGrpSpPr>
        <p:grpSpPr>
          <a:xfrm>
            <a:off x="204622" y="541972"/>
            <a:ext cx="1188720" cy="1828800"/>
            <a:chOff x="193040" y="519112"/>
            <a:chExt cx="1188720" cy="1828800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2AEFE25-2447-09C5-24F3-40D681BABCDC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B7C64B66-95E5-0C19-0D82-C37DC2C5C79A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D0959C1-604F-183F-B5C8-E136E7AE5C83}"/>
              </a:ext>
            </a:extLst>
          </p:cNvPr>
          <p:cNvSpPr/>
          <p:nvPr/>
        </p:nvSpPr>
        <p:spPr>
          <a:xfrm>
            <a:off x="437057" y="4629150"/>
            <a:ext cx="7302503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Insertion sort</a:t>
            </a:r>
          </a:p>
        </p:txBody>
      </p:sp>
    </p:spTree>
    <p:extLst>
      <p:ext uri="{BB962C8B-B14F-4D97-AF65-F5344CB8AC3E}">
        <p14:creationId xmlns:p14="http://schemas.microsoft.com/office/powerpoint/2010/main" val="12879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96296E-6 L -0.18632 -0.5666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23" y="-2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1.85185E-6 L -0.12123 -0.0037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68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22222E-6 L 0.68112 0.56644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45" y="2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01D60-7D8D-CFE7-5709-4674540E0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8743755-3EB2-92B2-B6BD-894A7B77FCAC}"/>
              </a:ext>
            </a:extLst>
          </p:cNvPr>
          <p:cNvGrpSpPr/>
          <p:nvPr/>
        </p:nvGrpSpPr>
        <p:grpSpPr>
          <a:xfrm>
            <a:off x="7747354" y="519112"/>
            <a:ext cx="1192617" cy="1828800"/>
            <a:chOff x="4720952" y="519112"/>
            <a:chExt cx="1192617" cy="18288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8BC5B45-CA75-5EF6-2754-21F2909D7976}"/>
                </a:ext>
              </a:extLst>
            </p:cNvPr>
            <p:cNvSpPr/>
            <p:nvPr/>
          </p:nvSpPr>
          <p:spPr>
            <a:xfrm>
              <a:off x="472095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59E5900E-A7D6-A55C-79C7-C189DE369994}"/>
                </a:ext>
              </a:extLst>
            </p:cNvPr>
            <p:cNvSpPr/>
            <p:nvPr/>
          </p:nvSpPr>
          <p:spPr>
            <a:xfrm>
              <a:off x="472484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6DADAD-B9AC-4B90-1051-31A9B10B6ECE}"/>
              </a:ext>
            </a:extLst>
          </p:cNvPr>
          <p:cNvGrpSpPr/>
          <p:nvPr/>
        </p:nvGrpSpPr>
        <p:grpSpPr>
          <a:xfrm>
            <a:off x="8314480" y="4220528"/>
            <a:ext cx="1554480" cy="2656225"/>
            <a:chOff x="8314480" y="4220528"/>
            <a:chExt cx="1554480" cy="2656225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18B0A4C-C4EB-26C4-3456-B5863716E1D4}"/>
                </a:ext>
              </a:extLst>
            </p:cNvPr>
            <p:cNvSpPr/>
            <p:nvPr/>
          </p:nvSpPr>
          <p:spPr>
            <a:xfrm>
              <a:off x="8314480" y="4220528"/>
              <a:ext cx="1554480" cy="2194560"/>
            </a:xfrm>
            <a:prstGeom prst="roundRect">
              <a:avLst>
                <a:gd name="adj" fmla="val 571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FEE7752-B7A4-878E-1626-EF4FE525BF2F}"/>
                </a:ext>
              </a:extLst>
            </p:cNvPr>
            <p:cNvSpPr txBox="1"/>
            <p:nvPr/>
          </p:nvSpPr>
          <p:spPr>
            <a:xfrm>
              <a:off x="8630696" y="6415088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item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9D76072-16F5-38DF-3E56-F774D02F8836}"/>
              </a:ext>
            </a:extLst>
          </p:cNvPr>
          <p:cNvGrpSpPr/>
          <p:nvPr/>
        </p:nvGrpSpPr>
        <p:grpSpPr>
          <a:xfrm>
            <a:off x="193040" y="519112"/>
            <a:ext cx="1188720" cy="1828800"/>
            <a:chOff x="193040" y="519112"/>
            <a:chExt cx="1188720" cy="18288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BE7986A-887A-D947-AB0A-E261D20DF1A1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5CD80EC3-BFAB-F6FC-0CC2-2ED6279A1A90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E82C96-9B8C-222B-F47A-BFBFFCED459F}"/>
              </a:ext>
            </a:extLst>
          </p:cNvPr>
          <p:cNvGrpSpPr/>
          <p:nvPr/>
        </p:nvGrpSpPr>
        <p:grpSpPr>
          <a:xfrm>
            <a:off x="10758170" y="519112"/>
            <a:ext cx="1188720" cy="1828800"/>
            <a:chOff x="10758170" y="519112"/>
            <a:chExt cx="1188720" cy="18288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CFF0661C-743E-B1EB-31D0-E4E2A243C1BF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AA275C82-7DC3-52FC-0989-D7E7C5193816}"/>
                </a:ext>
              </a:extLst>
            </p:cNvPr>
            <p:cNvSpPr/>
            <p:nvPr/>
          </p:nvSpPr>
          <p:spPr>
            <a:xfrm>
              <a:off x="1075817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FBD45E-A4A1-04C0-297B-2B9EF8FB050F}"/>
              </a:ext>
            </a:extLst>
          </p:cNvPr>
          <p:cNvGrpSpPr/>
          <p:nvPr/>
        </p:nvGrpSpPr>
        <p:grpSpPr>
          <a:xfrm>
            <a:off x="326376" y="2469832"/>
            <a:ext cx="922047" cy="1314153"/>
            <a:chOff x="427976" y="2667000"/>
            <a:chExt cx="922047" cy="1314153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BE0EA3D-1804-2974-F9EF-065DF5FE04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9000" y="2667000"/>
              <a:ext cx="0" cy="533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40A7CBA-4099-B040-C513-F9424585928A}"/>
                </a:ext>
              </a:extLst>
            </p:cNvPr>
            <p:cNvSpPr txBox="1"/>
            <p:nvPr/>
          </p:nvSpPr>
          <p:spPr>
            <a:xfrm>
              <a:off x="427976" y="3519488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L[j]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8CB7796-7E82-2651-781C-8DA271448678}"/>
              </a:ext>
            </a:extLst>
          </p:cNvPr>
          <p:cNvGrpSpPr/>
          <p:nvPr/>
        </p:nvGrpSpPr>
        <p:grpSpPr>
          <a:xfrm>
            <a:off x="9248864" y="541020"/>
            <a:ext cx="1188720" cy="1828800"/>
            <a:chOff x="7739560" y="519112"/>
            <a:chExt cx="1188720" cy="182880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70263FE2-14E9-985D-3327-6780F425CFD4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E778FE4-6F7B-130C-8049-9104E2EDB32E}"/>
                </a:ext>
              </a:extLst>
            </p:cNvPr>
            <p:cNvSpPr/>
            <p:nvPr/>
          </p:nvSpPr>
          <p:spPr>
            <a:xfrm>
              <a:off x="773956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B8CC45A-89FC-A497-7F68-BB4731882E8D}"/>
              </a:ext>
            </a:extLst>
          </p:cNvPr>
          <p:cNvGrpSpPr/>
          <p:nvPr/>
        </p:nvGrpSpPr>
        <p:grpSpPr>
          <a:xfrm>
            <a:off x="1754416" y="541020"/>
            <a:ext cx="1192617" cy="1828800"/>
            <a:chOff x="3211648" y="519112"/>
            <a:chExt cx="1192617" cy="1828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D5CE7E33-7B29-240A-D9AA-0E5810B7A46C}"/>
                </a:ext>
              </a:extLst>
            </p:cNvPr>
            <p:cNvSpPr/>
            <p:nvPr/>
          </p:nvSpPr>
          <p:spPr>
            <a:xfrm>
              <a:off x="3211648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BAA2E9A-311A-F0FC-5EBB-BC774022D695}"/>
                </a:ext>
              </a:extLst>
            </p:cNvPr>
            <p:cNvSpPr/>
            <p:nvPr/>
          </p:nvSpPr>
          <p:spPr>
            <a:xfrm>
              <a:off x="3215545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6557190-E071-8A89-5A3A-F0FC2B35AADB}"/>
              </a:ext>
            </a:extLst>
          </p:cNvPr>
          <p:cNvGrpSpPr/>
          <p:nvPr/>
        </p:nvGrpSpPr>
        <p:grpSpPr>
          <a:xfrm>
            <a:off x="3209698" y="541020"/>
            <a:ext cx="1192617" cy="1828800"/>
            <a:chOff x="6226359" y="519112"/>
            <a:chExt cx="1192617" cy="1828800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3015EC99-94FC-23BC-F6C2-051D82373951}"/>
                </a:ext>
              </a:extLst>
            </p:cNvPr>
            <p:cNvSpPr/>
            <p:nvPr/>
          </p:nvSpPr>
          <p:spPr>
            <a:xfrm>
              <a:off x="6230256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9879AECD-86F6-91A1-0175-0CD5007BFC96}"/>
                </a:ext>
              </a:extLst>
            </p:cNvPr>
            <p:cNvSpPr/>
            <p:nvPr/>
          </p:nvSpPr>
          <p:spPr>
            <a:xfrm>
              <a:off x="6226359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A1F2766-F90F-470F-1CA8-87BE471444DC}"/>
              </a:ext>
            </a:extLst>
          </p:cNvPr>
          <p:cNvGrpSpPr/>
          <p:nvPr/>
        </p:nvGrpSpPr>
        <p:grpSpPr>
          <a:xfrm>
            <a:off x="4703416" y="511968"/>
            <a:ext cx="1188720" cy="1828800"/>
            <a:chOff x="9248864" y="519112"/>
            <a:chExt cx="1188720" cy="1828800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4074882C-A991-01B9-C09D-07607A05AF70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79868C04-9489-BE2E-A4EE-EC88FBF48E2A}"/>
                </a:ext>
              </a:extLst>
            </p:cNvPr>
            <p:cNvSpPr/>
            <p:nvPr/>
          </p:nvSpPr>
          <p:spPr>
            <a:xfrm>
              <a:off x="924886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550A3FB-4390-054D-FB90-5FBC39777BDE}"/>
              </a:ext>
            </a:extLst>
          </p:cNvPr>
          <p:cNvGrpSpPr/>
          <p:nvPr/>
        </p:nvGrpSpPr>
        <p:grpSpPr>
          <a:xfrm>
            <a:off x="6253210" y="541020"/>
            <a:ext cx="1188722" cy="1828800"/>
            <a:chOff x="1702342" y="519112"/>
            <a:chExt cx="1188722" cy="1828800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5CB5C029-49CC-D024-C2BA-74FAAB54E831}"/>
                </a:ext>
              </a:extLst>
            </p:cNvPr>
            <p:cNvSpPr/>
            <p:nvPr/>
          </p:nvSpPr>
          <p:spPr>
            <a:xfrm>
              <a:off x="1702344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A4F004AB-1F2E-B01A-7D36-C6473BD293FD}"/>
                </a:ext>
              </a:extLst>
            </p:cNvPr>
            <p:cNvSpPr/>
            <p:nvPr/>
          </p:nvSpPr>
          <p:spPr>
            <a:xfrm>
              <a:off x="1702342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DC322F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D6D21B6-2993-9D1E-B94A-56FC2171CEC1}"/>
              </a:ext>
            </a:extLst>
          </p:cNvPr>
          <p:cNvGrpSpPr/>
          <p:nvPr/>
        </p:nvGrpSpPr>
        <p:grpSpPr>
          <a:xfrm>
            <a:off x="8497359" y="4403408"/>
            <a:ext cx="1188720" cy="1828800"/>
            <a:chOff x="193040" y="519112"/>
            <a:chExt cx="1188720" cy="1828800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4E3F3AF3-C8D8-977E-B3A2-004DE4BC16C8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002B3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1D702748-6293-8E84-6899-E29E5062E39C}"/>
                </a:ext>
              </a:extLst>
            </p:cNvPr>
            <p:cNvSpPr/>
            <p:nvPr/>
          </p:nvSpPr>
          <p:spPr>
            <a:xfrm>
              <a:off x="193040" y="519112"/>
              <a:ext cx="1188720" cy="1828800"/>
            </a:xfrm>
            <a:prstGeom prst="roundRect">
              <a:avLst>
                <a:gd name="adj" fmla="val 9636"/>
              </a:avLst>
            </a:prstGeom>
            <a:solidFill>
              <a:srgbClr val="002B36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DF6E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3765964-6275-B424-F8A5-D427B9D7A04E}"/>
              </a:ext>
            </a:extLst>
          </p:cNvPr>
          <p:cNvSpPr/>
          <p:nvPr/>
        </p:nvSpPr>
        <p:spPr>
          <a:xfrm>
            <a:off x="437057" y="4629150"/>
            <a:ext cx="7302503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Insertion sort</a:t>
            </a:r>
          </a:p>
        </p:txBody>
      </p:sp>
    </p:spTree>
    <p:extLst>
      <p:ext uri="{BB962C8B-B14F-4D97-AF65-F5344CB8AC3E}">
        <p14:creationId xmlns:p14="http://schemas.microsoft.com/office/powerpoint/2010/main" val="211390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96296E-6 L -0.68112 -0.5666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062" y="-2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3D2FF-35DA-D1C2-F625-5FDF7D0E2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4F3359E-A778-2542-184E-B4D4E0C63523}"/>
              </a:ext>
            </a:extLst>
          </p:cNvPr>
          <p:cNvSpPr/>
          <p:nvPr/>
        </p:nvSpPr>
        <p:spPr>
          <a:xfrm>
            <a:off x="420580" y="90314"/>
            <a:ext cx="5892297" cy="6053034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bubblesort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&gt;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 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621B1B-ADF7-9BCD-AAFA-E6AEA6B8313A}"/>
              </a:ext>
            </a:extLst>
          </p:cNvPr>
          <p:cNvSpPr txBox="1"/>
          <p:nvPr/>
        </p:nvSpPr>
        <p:spPr>
          <a:xfrm>
            <a:off x="0" y="90314"/>
            <a:ext cx="545977" cy="603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09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10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671655008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E7AC6-162B-3284-957E-8A9AB85A6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BC2E5E5-8DF6-3979-3DBF-1CFF68C50CCE}"/>
              </a:ext>
            </a:extLst>
          </p:cNvPr>
          <p:cNvSpPr/>
          <p:nvPr/>
        </p:nvSpPr>
        <p:spPr>
          <a:xfrm>
            <a:off x="7747354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63CA929-4FF9-39FD-43C9-37380F7E6D45}"/>
              </a:ext>
            </a:extLst>
          </p:cNvPr>
          <p:cNvSpPr/>
          <p:nvPr/>
        </p:nvSpPr>
        <p:spPr>
          <a:xfrm>
            <a:off x="193040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AD04250-19FD-4D8A-AC45-13C8222AC19E}"/>
              </a:ext>
            </a:extLst>
          </p:cNvPr>
          <p:cNvSpPr/>
          <p:nvPr/>
        </p:nvSpPr>
        <p:spPr>
          <a:xfrm>
            <a:off x="10758170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45BFD7B-2EEF-842D-46DB-0B82AE0DBE2D}"/>
              </a:ext>
            </a:extLst>
          </p:cNvPr>
          <p:cNvSpPr/>
          <p:nvPr/>
        </p:nvSpPr>
        <p:spPr>
          <a:xfrm>
            <a:off x="9248864" y="54102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C7D8CA7-3A71-8DBC-2BB8-E9A31C983892}"/>
              </a:ext>
            </a:extLst>
          </p:cNvPr>
          <p:cNvSpPr/>
          <p:nvPr/>
        </p:nvSpPr>
        <p:spPr>
          <a:xfrm>
            <a:off x="1754416" y="54102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9EBEC7B-DDE7-0ECB-EDEB-EC81C487BA24}"/>
              </a:ext>
            </a:extLst>
          </p:cNvPr>
          <p:cNvSpPr/>
          <p:nvPr/>
        </p:nvSpPr>
        <p:spPr>
          <a:xfrm>
            <a:off x="3213595" y="54102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3C446DF-F585-1288-8B7A-1CC972151D27}"/>
              </a:ext>
            </a:extLst>
          </p:cNvPr>
          <p:cNvSpPr/>
          <p:nvPr/>
        </p:nvSpPr>
        <p:spPr>
          <a:xfrm>
            <a:off x="4703416" y="51196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05B521B-6690-D7B0-BDA9-61C9DFEA418D}"/>
              </a:ext>
            </a:extLst>
          </p:cNvPr>
          <p:cNvSpPr/>
          <p:nvPr/>
        </p:nvSpPr>
        <p:spPr>
          <a:xfrm>
            <a:off x="6253212" y="54102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2F2744B-3A5B-3F21-3DB0-9CB4818AE2BF}"/>
              </a:ext>
            </a:extLst>
          </p:cNvPr>
          <p:cNvSpPr/>
          <p:nvPr/>
        </p:nvSpPr>
        <p:spPr>
          <a:xfrm>
            <a:off x="7751251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DC322F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C6D098A-3C7F-4EE9-8D98-DA531C52FDEC}"/>
              </a:ext>
            </a:extLst>
          </p:cNvPr>
          <p:cNvSpPr/>
          <p:nvPr/>
        </p:nvSpPr>
        <p:spPr>
          <a:xfrm>
            <a:off x="193040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002B36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F01091E-4F17-CA7F-B5E3-3CA886178A0B}"/>
              </a:ext>
            </a:extLst>
          </p:cNvPr>
          <p:cNvSpPr/>
          <p:nvPr/>
        </p:nvSpPr>
        <p:spPr>
          <a:xfrm>
            <a:off x="10758170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DC322F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5153DC6-7ED5-FB53-3830-137BF5E36265}"/>
              </a:ext>
            </a:extLst>
          </p:cNvPr>
          <p:cNvSpPr/>
          <p:nvPr/>
        </p:nvSpPr>
        <p:spPr>
          <a:xfrm>
            <a:off x="9248864" y="54102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DC322F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BF57B5F-5522-0F2C-24DA-8A160D9931B3}"/>
              </a:ext>
            </a:extLst>
          </p:cNvPr>
          <p:cNvSpPr/>
          <p:nvPr/>
        </p:nvSpPr>
        <p:spPr>
          <a:xfrm>
            <a:off x="1758313" y="54102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002B36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FDA16600-18DD-14F8-E65A-D72A27315A46}"/>
              </a:ext>
            </a:extLst>
          </p:cNvPr>
          <p:cNvSpPr/>
          <p:nvPr/>
        </p:nvSpPr>
        <p:spPr>
          <a:xfrm>
            <a:off x="3209698" y="54102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002B36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C9CEFAA-88D4-6170-F3C3-AFA9C1D0F7C3}"/>
              </a:ext>
            </a:extLst>
          </p:cNvPr>
          <p:cNvSpPr/>
          <p:nvPr/>
        </p:nvSpPr>
        <p:spPr>
          <a:xfrm>
            <a:off x="4703416" y="51196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002B36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9D1E1A3-B0A3-CE24-645F-4F11DFC738D2}"/>
              </a:ext>
            </a:extLst>
          </p:cNvPr>
          <p:cNvSpPr/>
          <p:nvPr/>
        </p:nvSpPr>
        <p:spPr>
          <a:xfrm>
            <a:off x="6253210" y="54102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DC322F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E47E2BF-8E99-6D7A-FA00-D8349A4A5BA4}"/>
              </a:ext>
            </a:extLst>
          </p:cNvPr>
          <p:cNvSpPr/>
          <p:nvPr/>
        </p:nvSpPr>
        <p:spPr>
          <a:xfrm>
            <a:off x="8057692" y="5233035"/>
            <a:ext cx="2983687" cy="944880"/>
          </a:xfrm>
          <a:prstGeom prst="roundRect">
            <a:avLst>
              <a:gd name="adj" fmla="val 1434"/>
            </a:avLst>
          </a:prstGeom>
          <a:solidFill>
            <a:srgbClr val="268BD2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Is each deck still sorted numerically?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5D83981-A483-59F2-7DDA-0DEDC258E285}"/>
              </a:ext>
            </a:extLst>
          </p:cNvPr>
          <p:cNvSpPr/>
          <p:nvPr/>
        </p:nvSpPr>
        <p:spPr>
          <a:xfrm>
            <a:off x="437057" y="4629150"/>
            <a:ext cx="7302503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Insertion sort</a:t>
            </a:r>
          </a:p>
        </p:txBody>
      </p:sp>
    </p:spTree>
    <p:extLst>
      <p:ext uri="{BB962C8B-B14F-4D97-AF65-F5344CB8AC3E}">
        <p14:creationId xmlns:p14="http://schemas.microsoft.com/office/powerpoint/2010/main" val="285080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3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3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4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43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4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43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4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4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43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0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500"/>
                            </p:stCondLst>
                            <p:childTnLst>
                              <p:par>
                                <p:cTn id="93" presetID="4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43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2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6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6500"/>
                            </p:stCondLst>
                            <p:childTnLst>
                              <p:par>
                                <p:cTn id="109" presetID="4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17" presetID="43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8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2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7500"/>
                            </p:stCondLst>
                            <p:childTnLst>
                              <p:par>
                                <p:cTn id="125" presetID="4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" grpId="0" animBg="1"/>
      <p:bldP spid="22" grpId="0" animBg="1"/>
      <p:bldP spid="21" grpId="0" animBg="1"/>
      <p:bldP spid="12" grpId="0" animBg="1"/>
      <p:bldP spid="43" grpId="0" animBg="1"/>
      <p:bldP spid="46" grpId="0" animBg="1"/>
      <p:bldP spid="38" grpId="0" animBg="1"/>
      <p:bldP spid="29" grpId="0" animBg="1"/>
      <p:bldP spid="2" grpId="0" animBg="1"/>
      <p:bldP spid="30" grpId="0" animBg="1"/>
      <p:bldP spid="24" grpId="0" animBg="1"/>
      <p:bldP spid="26" grpId="0" animBg="1"/>
      <p:bldP spid="44" grpId="0" animBg="1"/>
      <p:bldP spid="47" grpId="0" animBg="1"/>
      <p:bldP spid="39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50981-F8C4-D3DA-4069-008322E62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E04CCF5-92F5-7F8F-C2C3-85490D8A16DA}"/>
              </a:ext>
            </a:extLst>
          </p:cNvPr>
          <p:cNvSpPr/>
          <p:nvPr/>
        </p:nvSpPr>
        <p:spPr>
          <a:xfrm>
            <a:off x="7747354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51B9826-4A8B-0D52-BA39-540D162ECA12}"/>
              </a:ext>
            </a:extLst>
          </p:cNvPr>
          <p:cNvSpPr/>
          <p:nvPr/>
        </p:nvSpPr>
        <p:spPr>
          <a:xfrm>
            <a:off x="193040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9C1C031-9A5B-A715-2C0B-E73AA20C3D58}"/>
              </a:ext>
            </a:extLst>
          </p:cNvPr>
          <p:cNvSpPr/>
          <p:nvPr/>
        </p:nvSpPr>
        <p:spPr>
          <a:xfrm>
            <a:off x="10758170" y="519112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D8D73C1-CF72-4574-58D3-D772BA32B638}"/>
              </a:ext>
            </a:extLst>
          </p:cNvPr>
          <p:cNvSpPr/>
          <p:nvPr/>
        </p:nvSpPr>
        <p:spPr>
          <a:xfrm>
            <a:off x="9248864" y="54102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868729B-A364-89F6-2610-9E7AF24901C2}"/>
              </a:ext>
            </a:extLst>
          </p:cNvPr>
          <p:cNvSpPr/>
          <p:nvPr/>
        </p:nvSpPr>
        <p:spPr>
          <a:xfrm>
            <a:off x="1754416" y="54102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7D4542D-52EE-6DF7-13AB-EEA27EC2F7A0}"/>
              </a:ext>
            </a:extLst>
          </p:cNvPr>
          <p:cNvSpPr/>
          <p:nvPr/>
        </p:nvSpPr>
        <p:spPr>
          <a:xfrm>
            <a:off x="3213595" y="54102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9CCD29B-98EC-3BB7-1145-A25D471FDC9C}"/>
              </a:ext>
            </a:extLst>
          </p:cNvPr>
          <p:cNvSpPr/>
          <p:nvPr/>
        </p:nvSpPr>
        <p:spPr>
          <a:xfrm>
            <a:off x="4703416" y="511968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DB57129-244C-E10B-9938-A133C1A85C65}"/>
              </a:ext>
            </a:extLst>
          </p:cNvPr>
          <p:cNvSpPr/>
          <p:nvPr/>
        </p:nvSpPr>
        <p:spPr>
          <a:xfrm>
            <a:off x="6253212" y="541020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B204A0A-AA31-06D2-375D-89F14E53445D}"/>
              </a:ext>
            </a:extLst>
          </p:cNvPr>
          <p:cNvSpPr/>
          <p:nvPr/>
        </p:nvSpPr>
        <p:spPr>
          <a:xfrm>
            <a:off x="8057692" y="5233035"/>
            <a:ext cx="2983687" cy="944880"/>
          </a:xfrm>
          <a:prstGeom prst="roundRect">
            <a:avLst>
              <a:gd name="adj" fmla="val 1434"/>
            </a:avLst>
          </a:prstGeom>
          <a:solidFill>
            <a:srgbClr val="268BD2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Is each deck still sorted numerically?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08FD950-6FF7-D151-FC89-6A10D3E5F686}"/>
              </a:ext>
            </a:extLst>
          </p:cNvPr>
          <p:cNvSpPr/>
          <p:nvPr/>
        </p:nvSpPr>
        <p:spPr>
          <a:xfrm>
            <a:off x="437057" y="4629150"/>
            <a:ext cx="7302503" cy="2152650"/>
          </a:xfrm>
          <a:prstGeom prst="roundRect">
            <a:avLst>
              <a:gd name="adj" fmla="val 1434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Stable Sorting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We have 8 sorted cards from 2 decks.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Let's flip them, then sort by color. Assume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lue &lt; </a:t>
            </a:r>
            <a:r>
              <a:rPr lang="en-US" sz="2400" b="1" dirty="0">
                <a:solidFill>
                  <a:srgbClr val="002B36"/>
                </a:solidFill>
                <a:cs typeface="Courier New" panose="02070309020205020404" pitchFamily="49" charset="0"/>
              </a:rPr>
              <a:t>R</a:t>
            </a:r>
            <a:r>
              <a:rPr lang="en-US" sz="2400" dirty="0">
                <a:solidFill>
                  <a:srgbClr val="002B36"/>
                </a:solidFill>
                <a:cs typeface="Courier New" panose="02070309020205020404" pitchFamily="49" charset="0"/>
              </a:rPr>
              <a:t>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Insertion sort</a:t>
            </a:r>
          </a:p>
        </p:txBody>
      </p:sp>
    </p:spTree>
    <p:extLst>
      <p:ext uri="{BB962C8B-B14F-4D97-AF65-F5344CB8AC3E}">
        <p14:creationId xmlns:p14="http://schemas.microsoft.com/office/powerpoint/2010/main" val="225223234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58BE1B-9AAF-4FF3-BEE8-6EBEBB8F9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834" y="2576961"/>
            <a:ext cx="3587750" cy="33287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AD9B91-2F9B-424A-8EE9-6550E8259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030" y="2868893"/>
            <a:ext cx="3587750" cy="303677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E68D47-DD07-4D8A-8130-45E11A934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1" y="3029117"/>
            <a:ext cx="1838325" cy="28765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F8B276-BD99-4F01-91A5-C05EDA2C1A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638" y="2371892"/>
            <a:ext cx="952500" cy="3533775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F3C4CE7-8579-493B-B0F0-EE7DFD4B8533}"/>
              </a:ext>
            </a:extLst>
          </p:cNvPr>
          <p:cNvSpPr/>
          <p:nvPr/>
        </p:nvSpPr>
        <p:spPr>
          <a:xfrm>
            <a:off x="457207" y="6024499"/>
            <a:ext cx="1447800" cy="500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???????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A14E846-E726-4444-B8C2-5F87865F35DA}"/>
              </a:ext>
            </a:extLst>
          </p:cNvPr>
          <p:cNvSpPr/>
          <p:nvPr/>
        </p:nvSpPr>
        <p:spPr>
          <a:xfrm>
            <a:off x="3732218" y="6024499"/>
            <a:ext cx="1447800" cy="500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???????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A10EE02-839A-41BB-AD64-C7BE26A4F5E8}"/>
              </a:ext>
            </a:extLst>
          </p:cNvPr>
          <p:cNvSpPr/>
          <p:nvPr/>
        </p:nvSpPr>
        <p:spPr>
          <a:xfrm>
            <a:off x="7883534" y="6024499"/>
            <a:ext cx="1447800" cy="500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???????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EBC9CB1-7549-439F-AF61-3F4FEA2B2949}"/>
              </a:ext>
            </a:extLst>
          </p:cNvPr>
          <p:cNvSpPr/>
          <p:nvPr/>
        </p:nvSpPr>
        <p:spPr>
          <a:xfrm>
            <a:off x="10550005" y="6024499"/>
            <a:ext cx="1447800" cy="500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???????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B9D613-CAC4-4FFD-B2C8-0655F71B7B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97944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58BE1B-9AAF-4FF3-BEE8-6EBEBB8F9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834" y="2576961"/>
            <a:ext cx="3587750" cy="33287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AD9B91-2F9B-424A-8EE9-6550E8259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030" y="2868893"/>
            <a:ext cx="3587750" cy="303677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E68D47-DD07-4D8A-8130-45E11A934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1" y="3029117"/>
            <a:ext cx="1838325" cy="28765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F8B276-BD99-4F01-91A5-C05EDA2C1A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638" y="2371892"/>
            <a:ext cx="952500" cy="3533775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F3C4CE7-8579-493B-B0F0-EE7DFD4B8533}"/>
              </a:ext>
            </a:extLst>
          </p:cNvPr>
          <p:cNvSpPr/>
          <p:nvPr/>
        </p:nvSpPr>
        <p:spPr>
          <a:xfrm>
            <a:off x="457207" y="6024499"/>
            <a:ext cx="1447800" cy="500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???????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A14E846-E726-4444-B8C2-5F87865F35DA}"/>
              </a:ext>
            </a:extLst>
          </p:cNvPr>
          <p:cNvSpPr/>
          <p:nvPr/>
        </p:nvSpPr>
        <p:spPr>
          <a:xfrm>
            <a:off x="3732218" y="6024499"/>
            <a:ext cx="1447800" cy="500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???????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A10EE02-839A-41BB-AD64-C7BE26A4F5E8}"/>
              </a:ext>
            </a:extLst>
          </p:cNvPr>
          <p:cNvSpPr/>
          <p:nvPr/>
        </p:nvSpPr>
        <p:spPr>
          <a:xfrm>
            <a:off x="7883534" y="6024499"/>
            <a:ext cx="1447800" cy="500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???????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EBC9CB1-7549-439F-AF61-3F4FEA2B2949}"/>
              </a:ext>
            </a:extLst>
          </p:cNvPr>
          <p:cNvSpPr/>
          <p:nvPr/>
        </p:nvSpPr>
        <p:spPr>
          <a:xfrm>
            <a:off x="10550005" y="6024499"/>
            <a:ext cx="1447800" cy="500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???????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B9D613-CAC4-4FFD-B2C8-0655F71B7B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C5D8DD5-0671-4128-9517-21FB81C88D51}"/>
              </a:ext>
            </a:extLst>
          </p:cNvPr>
          <p:cNvCxnSpPr/>
          <p:nvPr/>
        </p:nvCxnSpPr>
        <p:spPr>
          <a:xfrm>
            <a:off x="4878237" y="5631542"/>
            <a:ext cx="6350000" cy="0"/>
          </a:xfrm>
          <a:prstGeom prst="line">
            <a:avLst/>
          </a:prstGeom>
          <a:ln w="260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A696678-4D30-45EB-BFC8-4D71FBB700A0}"/>
              </a:ext>
            </a:extLst>
          </p:cNvPr>
          <p:cNvSpPr/>
          <p:nvPr/>
        </p:nvSpPr>
        <p:spPr>
          <a:xfrm rot="20418944">
            <a:off x="4307529" y="2605657"/>
            <a:ext cx="6988628" cy="18433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/>
              <a:t>Sorting Algorithm</a:t>
            </a:r>
          </a:p>
        </p:txBody>
      </p:sp>
    </p:spTree>
    <p:extLst>
      <p:ext uri="{BB962C8B-B14F-4D97-AF65-F5344CB8AC3E}">
        <p14:creationId xmlns:p14="http://schemas.microsoft.com/office/powerpoint/2010/main" val="3964898231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58BE1B-9AAF-4FF3-BEE8-6EBEBB8F9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834" y="2576961"/>
            <a:ext cx="3587750" cy="33287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AD9B91-2F9B-424A-8EE9-6550E8259B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030" y="2868893"/>
            <a:ext cx="3587750" cy="303677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E68D47-DD07-4D8A-8130-45E11A934E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1" y="3029117"/>
            <a:ext cx="1838325" cy="28765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F8B276-BD99-4F01-91A5-C05EDA2C1A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638" y="2371892"/>
            <a:ext cx="952500" cy="3533775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F3C4CE7-8579-493B-B0F0-EE7DFD4B8533}"/>
              </a:ext>
            </a:extLst>
          </p:cNvPr>
          <p:cNvSpPr/>
          <p:nvPr/>
        </p:nvSpPr>
        <p:spPr>
          <a:xfrm>
            <a:off x="457207" y="6024499"/>
            <a:ext cx="1447800" cy="500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???????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A14E846-E726-4444-B8C2-5F87865F35DA}"/>
              </a:ext>
            </a:extLst>
          </p:cNvPr>
          <p:cNvSpPr/>
          <p:nvPr/>
        </p:nvSpPr>
        <p:spPr>
          <a:xfrm>
            <a:off x="3732218" y="6024499"/>
            <a:ext cx="1447800" cy="500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???????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A10EE02-839A-41BB-AD64-C7BE26A4F5E8}"/>
              </a:ext>
            </a:extLst>
          </p:cNvPr>
          <p:cNvSpPr/>
          <p:nvPr/>
        </p:nvSpPr>
        <p:spPr>
          <a:xfrm>
            <a:off x="7883534" y="6024499"/>
            <a:ext cx="1447800" cy="500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???????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EBC9CB1-7549-439F-AF61-3F4FEA2B2949}"/>
              </a:ext>
            </a:extLst>
          </p:cNvPr>
          <p:cNvSpPr/>
          <p:nvPr/>
        </p:nvSpPr>
        <p:spPr>
          <a:xfrm>
            <a:off x="10550005" y="6024499"/>
            <a:ext cx="1447800" cy="500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???????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652EEA-3A69-410C-8E64-74AB8FF465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837" y="188687"/>
            <a:ext cx="3441235" cy="1935695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3CAE11E-A3F8-4B52-8663-15F5240DD724}"/>
              </a:ext>
            </a:extLst>
          </p:cNvPr>
          <p:cNvSpPr/>
          <p:nvPr/>
        </p:nvSpPr>
        <p:spPr>
          <a:xfrm>
            <a:off x="5049263" y="333272"/>
            <a:ext cx="1447800" cy="50022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Bubble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92C9FFF-1262-43F7-B711-7E987B40E699}"/>
              </a:ext>
            </a:extLst>
          </p:cNvPr>
          <p:cNvSpPr/>
          <p:nvPr/>
        </p:nvSpPr>
        <p:spPr>
          <a:xfrm>
            <a:off x="4943475" y="952333"/>
            <a:ext cx="1553588" cy="50022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Selection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A714E10-5965-4EB6-BF76-113F222815C0}"/>
              </a:ext>
            </a:extLst>
          </p:cNvPr>
          <p:cNvSpPr/>
          <p:nvPr/>
        </p:nvSpPr>
        <p:spPr>
          <a:xfrm>
            <a:off x="6879103" y="333272"/>
            <a:ext cx="1447800" cy="50022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Insertion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A3EDCF5-B163-45F7-BDFF-0C57BB89C303}"/>
              </a:ext>
            </a:extLst>
          </p:cNvPr>
          <p:cNvSpPr/>
          <p:nvPr/>
        </p:nvSpPr>
        <p:spPr>
          <a:xfrm>
            <a:off x="6879103" y="952333"/>
            <a:ext cx="1447800" cy="50022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Cocktail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52DCFA3-D3AD-4870-9F0C-BCCB8A0B5A6C}"/>
              </a:ext>
            </a:extLst>
          </p:cNvPr>
          <p:cNvSpPr/>
          <p:nvPr/>
        </p:nvSpPr>
        <p:spPr>
          <a:xfrm>
            <a:off x="8705341" y="246111"/>
            <a:ext cx="3441235" cy="50022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Gifs from Wikipedia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0EC0788-C5A2-40EC-9C6E-2AD0C3C0AD41}"/>
              </a:ext>
            </a:extLst>
          </p:cNvPr>
          <p:cNvSpPr/>
          <p:nvPr/>
        </p:nvSpPr>
        <p:spPr>
          <a:xfrm>
            <a:off x="344002" y="2542004"/>
            <a:ext cx="393670" cy="42769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a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D3BD88E-8588-49F4-94AA-D75D117336BD}"/>
              </a:ext>
            </a:extLst>
          </p:cNvPr>
          <p:cNvSpPr/>
          <p:nvPr/>
        </p:nvSpPr>
        <p:spPr>
          <a:xfrm>
            <a:off x="2676142" y="2328155"/>
            <a:ext cx="393670" cy="42769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41311BC-331D-464B-82F1-F6E3892EEB21}"/>
              </a:ext>
            </a:extLst>
          </p:cNvPr>
          <p:cNvSpPr/>
          <p:nvPr/>
        </p:nvSpPr>
        <p:spPr>
          <a:xfrm>
            <a:off x="6879103" y="2158043"/>
            <a:ext cx="393670" cy="42769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B458C3B-4FFA-4EE1-A4E9-ED30B882B7A8}"/>
              </a:ext>
            </a:extLst>
          </p:cNvPr>
          <p:cNvSpPr/>
          <p:nvPr/>
        </p:nvSpPr>
        <p:spPr>
          <a:xfrm>
            <a:off x="10798378" y="1884779"/>
            <a:ext cx="393670" cy="42769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6277769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17D8AC6-8C4D-4149-A7E4-66B03037F0A1}"/>
              </a:ext>
            </a:extLst>
          </p:cNvPr>
          <p:cNvSpPr/>
          <p:nvPr/>
        </p:nvSpPr>
        <p:spPr>
          <a:xfrm>
            <a:off x="3674005" y="6024499"/>
            <a:ext cx="1447800" cy="500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???????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58BE1B-9AAF-4FF3-BEE8-6EBEBB8F9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834" y="2576961"/>
            <a:ext cx="3587750" cy="33287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AD9B91-2F9B-424A-8EE9-6550E8259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030" y="2868893"/>
            <a:ext cx="3587750" cy="303677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E68D47-DD07-4D8A-8130-45E11A934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1" y="3029117"/>
            <a:ext cx="1838325" cy="28765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F8B276-BD99-4F01-91A5-C05EDA2C1A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638" y="2371892"/>
            <a:ext cx="952500" cy="3533775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F3C4CE7-8579-493B-B0F0-EE7DFD4B8533}"/>
              </a:ext>
            </a:extLst>
          </p:cNvPr>
          <p:cNvSpPr/>
          <p:nvPr/>
        </p:nvSpPr>
        <p:spPr>
          <a:xfrm>
            <a:off x="457207" y="6024499"/>
            <a:ext cx="1447800" cy="500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Insertion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A10EE02-839A-41BB-AD64-C7BE26A4F5E8}"/>
              </a:ext>
            </a:extLst>
          </p:cNvPr>
          <p:cNvSpPr/>
          <p:nvPr/>
        </p:nvSpPr>
        <p:spPr>
          <a:xfrm>
            <a:off x="7883534" y="6024499"/>
            <a:ext cx="1447800" cy="500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???????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EBC9CB1-7549-439F-AF61-3F4FEA2B2949}"/>
              </a:ext>
            </a:extLst>
          </p:cNvPr>
          <p:cNvSpPr/>
          <p:nvPr/>
        </p:nvSpPr>
        <p:spPr>
          <a:xfrm>
            <a:off x="10550005" y="6024499"/>
            <a:ext cx="1447800" cy="500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???????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FFCD468-5D00-42B4-AD39-1D664D0CFB6D}"/>
              </a:ext>
            </a:extLst>
          </p:cNvPr>
          <p:cNvSpPr/>
          <p:nvPr/>
        </p:nvSpPr>
        <p:spPr>
          <a:xfrm>
            <a:off x="5049263" y="333272"/>
            <a:ext cx="1447800" cy="50022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Bubble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C1B90AD-875B-48FD-B2CD-7EF86B3F8E56}"/>
              </a:ext>
            </a:extLst>
          </p:cNvPr>
          <p:cNvSpPr/>
          <p:nvPr/>
        </p:nvSpPr>
        <p:spPr>
          <a:xfrm>
            <a:off x="4848225" y="952333"/>
            <a:ext cx="1648838" cy="50022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Selection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D23237F-35B8-42A5-96BA-B26721ACA99E}"/>
              </a:ext>
            </a:extLst>
          </p:cNvPr>
          <p:cNvSpPr/>
          <p:nvPr/>
        </p:nvSpPr>
        <p:spPr>
          <a:xfrm>
            <a:off x="6879103" y="333272"/>
            <a:ext cx="1447800" cy="50022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Insertion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DFA4982-B712-4E94-8E25-9BDC4807452B}"/>
              </a:ext>
            </a:extLst>
          </p:cNvPr>
          <p:cNvSpPr/>
          <p:nvPr/>
        </p:nvSpPr>
        <p:spPr>
          <a:xfrm>
            <a:off x="6879103" y="952333"/>
            <a:ext cx="1447800" cy="50022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Cocktail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288D715-3EB0-4188-A60A-3FF42B63393D}"/>
              </a:ext>
            </a:extLst>
          </p:cNvPr>
          <p:cNvSpPr/>
          <p:nvPr/>
        </p:nvSpPr>
        <p:spPr>
          <a:xfrm>
            <a:off x="8705341" y="246111"/>
            <a:ext cx="3441235" cy="50022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Gifs from Wikipedia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34FA13E-22AE-4651-991A-341D45E153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837" y="188687"/>
            <a:ext cx="3441235" cy="1935695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DF785A1-B07B-4631-8993-6C24EE27FA4A}"/>
              </a:ext>
            </a:extLst>
          </p:cNvPr>
          <p:cNvSpPr/>
          <p:nvPr/>
        </p:nvSpPr>
        <p:spPr>
          <a:xfrm>
            <a:off x="344002" y="2542004"/>
            <a:ext cx="393670" cy="42769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a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06B0AC0-B021-4481-A83E-F61F112CDCFD}"/>
              </a:ext>
            </a:extLst>
          </p:cNvPr>
          <p:cNvSpPr/>
          <p:nvPr/>
        </p:nvSpPr>
        <p:spPr>
          <a:xfrm>
            <a:off x="2676142" y="2328155"/>
            <a:ext cx="393670" cy="42769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A2D014D-E252-448A-A20C-15E609BF6744}"/>
              </a:ext>
            </a:extLst>
          </p:cNvPr>
          <p:cNvSpPr/>
          <p:nvPr/>
        </p:nvSpPr>
        <p:spPr>
          <a:xfrm>
            <a:off x="6879103" y="2158043"/>
            <a:ext cx="393670" cy="42769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46ADA51-D707-4F0C-B6FA-926102DFA461}"/>
              </a:ext>
            </a:extLst>
          </p:cNvPr>
          <p:cNvSpPr/>
          <p:nvPr/>
        </p:nvSpPr>
        <p:spPr>
          <a:xfrm>
            <a:off x="10798378" y="1884779"/>
            <a:ext cx="393670" cy="42769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02917215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17D8AC6-8C4D-4149-A7E4-66B03037F0A1}"/>
              </a:ext>
            </a:extLst>
          </p:cNvPr>
          <p:cNvSpPr/>
          <p:nvPr/>
        </p:nvSpPr>
        <p:spPr>
          <a:xfrm>
            <a:off x="3674005" y="6024499"/>
            <a:ext cx="1447800" cy="500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Bubble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58BE1B-9AAF-4FF3-BEE8-6EBEBB8F9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834" y="2576961"/>
            <a:ext cx="3587750" cy="33287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AD9B91-2F9B-424A-8EE9-6550E8259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030" y="2868893"/>
            <a:ext cx="3587750" cy="303677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E68D47-DD07-4D8A-8130-45E11A934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1" y="3029117"/>
            <a:ext cx="1838325" cy="28765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F8B276-BD99-4F01-91A5-C05EDA2C1A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638" y="2371892"/>
            <a:ext cx="952500" cy="3533775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F3C4CE7-8579-493B-B0F0-EE7DFD4B8533}"/>
              </a:ext>
            </a:extLst>
          </p:cNvPr>
          <p:cNvSpPr/>
          <p:nvPr/>
        </p:nvSpPr>
        <p:spPr>
          <a:xfrm>
            <a:off x="457207" y="6024499"/>
            <a:ext cx="1447800" cy="500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Insertion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A10EE02-839A-41BB-AD64-C7BE26A4F5E8}"/>
              </a:ext>
            </a:extLst>
          </p:cNvPr>
          <p:cNvSpPr/>
          <p:nvPr/>
        </p:nvSpPr>
        <p:spPr>
          <a:xfrm>
            <a:off x="7883534" y="6024499"/>
            <a:ext cx="1447800" cy="500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???????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EBC9CB1-7549-439F-AF61-3F4FEA2B2949}"/>
              </a:ext>
            </a:extLst>
          </p:cNvPr>
          <p:cNvSpPr/>
          <p:nvPr/>
        </p:nvSpPr>
        <p:spPr>
          <a:xfrm>
            <a:off x="10550005" y="6024499"/>
            <a:ext cx="1447800" cy="500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???????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5B8E749-06A8-4596-A66A-2D070B7DEA2E}"/>
              </a:ext>
            </a:extLst>
          </p:cNvPr>
          <p:cNvSpPr/>
          <p:nvPr/>
        </p:nvSpPr>
        <p:spPr>
          <a:xfrm>
            <a:off x="5049263" y="333272"/>
            <a:ext cx="1447800" cy="50022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Bubble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948F1D2-3126-446F-9602-10C020B2CD12}"/>
              </a:ext>
            </a:extLst>
          </p:cNvPr>
          <p:cNvSpPr/>
          <p:nvPr/>
        </p:nvSpPr>
        <p:spPr>
          <a:xfrm>
            <a:off x="4733925" y="952333"/>
            <a:ext cx="1763138" cy="50022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Selection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C1E448A-2E54-46DE-AE29-5AF6EECBB4C7}"/>
              </a:ext>
            </a:extLst>
          </p:cNvPr>
          <p:cNvSpPr/>
          <p:nvPr/>
        </p:nvSpPr>
        <p:spPr>
          <a:xfrm>
            <a:off x="6879103" y="333272"/>
            <a:ext cx="1447800" cy="50022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Insertion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9116BBB-BED0-43D2-8EDA-611D031A14D6}"/>
              </a:ext>
            </a:extLst>
          </p:cNvPr>
          <p:cNvSpPr/>
          <p:nvPr/>
        </p:nvSpPr>
        <p:spPr>
          <a:xfrm>
            <a:off x="6879103" y="952333"/>
            <a:ext cx="1447800" cy="50022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Cocktail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898796C-F581-4E56-B559-0D548CD7368B}"/>
              </a:ext>
            </a:extLst>
          </p:cNvPr>
          <p:cNvSpPr/>
          <p:nvPr/>
        </p:nvSpPr>
        <p:spPr>
          <a:xfrm>
            <a:off x="8705341" y="246111"/>
            <a:ext cx="3441235" cy="50022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Gifs from Wikipedia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8A998A7-7B8E-429F-9F1B-F8CD56698C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837" y="188687"/>
            <a:ext cx="3441235" cy="1935695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B0CC31F-F64C-48B8-845E-F7D712B3FD32}"/>
              </a:ext>
            </a:extLst>
          </p:cNvPr>
          <p:cNvSpPr/>
          <p:nvPr/>
        </p:nvSpPr>
        <p:spPr>
          <a:xfrm>
            <a:off x="344002" y="2542004"/>
            <a:ext cx="393670" cy="42769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a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89336CC-4C36-41A7-B8C1-BDC3A94112A8}"/>
              </a:ext>
            </a:extLst>
          </p:cNvPr>
          <p:cNvSpPr/>
          <p:nvPr/>
        </p:nvSpPr>
        <p:spPr>
          <a:xfrm>
            <a:off x="2676142" y="2328155"/>
            <a:ext cx="393670" cy="42769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55E1F26-D449-47A4-845F-06820C8520FD}"/>
              </a:ext>
            </a:extLst>
          </p:cNvPr>
          <p:cNvSpPr/>
          <p:nvPr/>
        </p:nvSpPr>
        <p:spPr>
          <a:xfrm>
            <a:off x="6879103" y="2158043"/>
            <a:ext cx="393670" cy="42769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5ACA97E-E3EC-4C62-9FD0-ADE16CE28244}"/>
              </a:ext>
            </a:extLst>
          </p:cNvPr>
          <p:cNvSpPr/>
          <p:nvPr/>
        </p:nvSpPr>
        <p:spPr>
          <a:xfrm>
            <a:off x="10798378" y="1884779"/>
            <a:ext cx="393670" cy="42769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817955986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17D8AC6-8C4D-4149-A7E4-66B03037F0A1}"/>
              </a:ext>
            </a:extLst>
          </p:cNvPr>
          <p:cNvSpPr/>
          <p:nvPr/>
        </p:nvSpPr>
        <p:spPr>
          <a:xfrm>
            <a:off x="3674005" y="6024499"/>
            <a:ext cx="1447800" cy="500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Bubble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58BE1B-9AAF-4FF3-BEE8-6EBEBB8F9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834" y="2576961"/>
            <a:ext cx="3587750" cy="33287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AD9B91-2F9B-424A-8EE9-6550E8259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030" y="2868893"/>
            <a:ext cx="3587750" cy="303677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E68D47-DD07-4D8A-8130-45E11A934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1" y="3029117"/>
            <a:ext cx="1838325" cy="28765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F8B276-BD99-4F01-91A5-C05EDA2C1A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638" y="2371892"/>
            <a:ext cx="952500" cy="3533775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F3C4CE7-8579-493B-B0F0-EE7DFD4B8533}"/>
              </a:ext>
            </a:extLst>
          </p:cNvPr>
          <p:cNvSpPr/>
          <p:nvPr/>
        </p:nvSpPr>
        <p:spPr>
          <a:xfrm>
            <a:off x="457207" y="6024499"/>
            <a:ext cx="1447800" cy="500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Insertion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A10EE02-839A-41BB-AD64-C7BE26A4F5E8}"/>
              </a:ext>
            </a:extLst>
          </p:cNvPr>
          <p:cNvSpPr/>
          <p:nvPr/>
        </p:nvSpPr>
        <p:spPr>
          <a:xfrm>
            <a:off x="7883534" y="6024499"/>
            <a:ext cx="1447800" cy="500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Cocktail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EBC9CB1-7549-439F-AF61-3F4FEA2B2949}"/>
              </a:ext>
            </a:extLst>
          </p:cNvPr>
          <p:cNvSpPr/>
          <p:nvPr/>
        </p:nvSpPr>
        <p:spPr>
          <a:xfrm>
            <a:off x="10550005" y="6024499"/>
            <a:ext cx="1447800" cy="500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???????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95AC924-4695-4EF3-BDE9-8A42D8287A97}"/>
              </a:ext>
            </a:extLst>
          </p:cNvPr>
          <p:cNvSpPr/>
          <p:nvPr/>
        </p:nvSpPr>
        <p:spPr>
          <a:xfrm>
            <a:off x="5049263" y="333272"/>
            <a:ext cx="1447800" cy="50022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Bubble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F249FA0-6210-4C2A-9048-2E53B0CB100B}"/>
              </a:ext>
            </a:extLst>
          </p:cNvPr>
          <p:cNvSpPr/>
          <p:nvPr/>
        </p:nvSpPr>
        <p:spPr>
          <a:xfrm>
            <a:off x="4457700" y="952333"/>
            <a:ext cx="2039363" cy="50022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Selection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B0E8BBD-6E50-4265-892A-D31811AE9652}"/>
              </a:ext>
            </a:extLst>
          </p:cNvPr>
          <p:cNvSpPr/>
          <p:nvPr/>
        </p:nvSpPr>
        <p:spPr>
          <a:xfrm>
            <a:off x="6879103" y="333272"/>
            <a:ext cx="1447800" cy="50022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Insertion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C9DA582-A9C2-4EEE-AB5A-B9F6A751546A}"/>
              </a:ext>
            </a:extLst>
          </p:cNvPr>
          <p:cNvSpPr/>
          <p:nvPr/>
        </p:nvSpPr>
        <p:spPr>
          <a:xfrm>
            <a:off x="6879103" y="952333"/>
            <a:ext cx="1447800" cy="50022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Cocktail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BC644DF-9325-49F8-ADD7-07130F832DD5}"/>
              </a:ext>
            </a:extLst>
          </p:cNvPr>
          <p:cNvSpPr/>
          <p:nvPr/>
        </p:nvSpPr>
        <p:spPr>
          <a:xfrm>
            <a:off x="8705341" y="246111"/>
            <a:ext cx="3441235" cy="50022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Gifs from Wikipedia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EF31BE9-C02E-4B68-86B3-272BECCDB8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837" y="188687"/>
            <a:ext cx="3441235" cy="1935695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2A511C0-D2E0-434B-AE3C-446FC161E18F}"/>
              </a:ext>
            </a:extLst>
          </p:cNvPr>
          <p:cNvSpPr/>
          <p:nvPr/>
        </p:nvSpPr>
        <p:spPr>
          <a:xfrm>
            <a:off x="344002" y="2542004"/>
            <a:ext cx="393670" cy="42769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a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3EAE2A2-9FB2-403F-A373-11817300AE6D}"/>
              </a:ext>
            </a:extLst>
          </p:cNvPr>
          <p:cNvSpPr/>
          <p:nvPr/>
        </p:nvSpPr>
        <p:spPr>
          <a:xfrm>
            <a:off x="2676142" y="2328155"/>
            <a:ext cx="393670" cy="42769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EE22F6C-A140-4044-93D6-E77C48DFCC5C}"/>
              </a:ext>
            </a:extLst>
          </p:cNvPr>
          <p:cNvSpPr/>
          <p:nvPr/>
        </p:nvSpPr>
        <p:spPr>
          <a:xfrm>
            <a:off x="6879103" y="2158043"/>
            <a:ext cx="393670" cy="42769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6115D2F-9388-4796-99E9-AF4178DA45DD}"/>
              </a:ext>
            </a:extLst>
          </p:cNvPr>
          <p:cNvSpPr/>
          <p:nvPr/>
        </p:nvSpPr>
        <p:spPr>
          <a:xfrm>
            <a:off x="10798378" y="1884779"/>
            <a:ext cx="393670" cy="42769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50542587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17D8AC6-8C4D-4149-A7E4-66B03037F0A1}"/>
              </a:ext>
            </a:extLst>
          </p:cNvPr>
          <p:cNvSpPr/>
          <p:nvPr/>
        </p:nvSpPr>
        <p:spPr>
          <a:xfrm>
            <a:off x="3674005" y="6024499"/>
            <a:ext cx="1447800" cy="500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Bubble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58BE1B-9AAF-4FF3-BEE8-6EBEBB8F9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834" y="2576961"/>
            <a:ext cx="3587750" cy="33287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AD9B91-2F9B-424A-8EE9-6550E8259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030" y="2868893"/>
            <a:ext cx="3587750" cy="303677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E68D47-DD07-4D8A-8130-45E11A934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1" y="3029117"/>
            <a:ext cx="1838325" cy="28765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F8B276-BD99-4F01-91A5-C05EDA2C1A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638" y="2371892"/>
            <a:ext cx="952500" cy="3533775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F3C4CE7-8579-493B-B0F0-EE7DFD4B8533}"/>
              </a:ext>
            </a:extLst>
          </p:cNvPr>
          <p:cNvSpPr/>
          <p:nvPr/>
        </p:nvSpPr>
        <p:spPr>
          <a:xfrm>
            <a:off x="457207" y="6024499"/>
            <a:ext cx="1447800" cy="500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Insertion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A10EE02-839A-41BB-AD64-C7BE26A4F5E8}"/>
              </a:ext>
            </a:extLst>
          </p:cNvPr>
          <p:cNvSpPr/>
          <p:nvPr/>
        </p:nvSpPr>
        <p:spPr>
          <a:xfrm>
            <a:off x="7883534" y="6024499"/>
            <a:ext cx="1447800" cy="500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Cocktail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EBC9CB1-7549-439F-AF61-3F4FEA2B2949}"/>
              </a:ext>
            </a:extLst>
          </p:cNvPr>
          <p:cNvSpPr/>
          <p:nvPr/>
        </p:nvSpPr>
        <p:spPr>
          <a:xfrm>
            <a:off x="10550005" y="6024499"/>
            <a:ext cx="1447800" cy="500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Selection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977F79D-0089-4F8C-B90F-174A286CA3DA}"/>
              </a:ext>
            </a:extLst>
          </p:cNvPr>
          <p:cNvSpPr/>
          <p:nvPr/>
        </p:nvSpPr>
        <p:spPr>
          <a:xfrm>
            <a:off x="5049263" y="333272"/>
            <a:ext cx="1447800" cy="50022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Bubble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E60429E-E0BE-4FD8-95B9-BD18B63E8D45}"/>
              </a:ext>
            </a:extLst>
          </p:cNvPr>
          <p:cNvSpPr/>
          <p:nvPr/>
        </p:nvSpPr>
        <p:spPr>
          <a:xfrm>
            <a:off x="4857750" y="952333"/>
            <a:ext cx="1639313" cy="50022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Selection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BCBC4E3-4464-4B1A-8636-DAEAEC132303}"/>
              </a:ext>
            </a:extLst>
          </p:cNvPr>
          <p:cNvSpPr/>
          <p:nvPr/>
        </p:nvSpPr>
        <p:spPr>
          <a:xfrm>
            <a:off x="6879103" y="333272"/>
            <a:ext cx="1447800" cy="50022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Insertion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83B751A-C58B-4CD4-9DF7-C7C13065AB6B}"/>
              </a:ext>
            </a:extLst>
          </p:cNvPr>
          <p:cNvSpPr/>
          <p:nvPr/>
        </p:nvSpPr>
        <p:spPr>
          <a:xfrm>
            <a:off x="6879103" y="952333"/>
            <a:ext cx="1447800" cy="50022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Cocktail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5ED60AA-8356-45CF-9732-32526F2A323C}"/>
              </a:ext>
            </a:extLst>
          </p:cNvPr>
          <p:cNvSpPr/>
          <p:nvPr/>
        </p:nvSpPr>
        <p:spPr>
          <a:xfrm>
            <a:off x="8705341" y="246111"/>
            <a:ext cx="3441235" cy="50022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Gifs from Wikipedia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DF764A6-593E-409F-B6BB-3966231CF5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837" y="188687"/>
            <a:ext cx="3441235" cy="1935695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E848862-B2DA-488B-8D49-3FAA640F5054}"/>
              </a:ext>
            </a:extLst>
          </p:cNvPr>
          <p:cNvSpPr/>
          <p:nvPr/>
        </p:nvSpPr>
        <p:spPr>
          <a:xfrm>
            <a:off x="344002" y="2542004"/>
            <a:ext cx="393670" cy="42769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a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2AFADB7-7B7F-4AE9-A450-4769100814F3}"/>
              </a:ext>
            </a:extLst>
          </p:cNvPr>
          <p:cNvSpPr/>
          <p:nvPr/>
        </p:nvSpPr>
        <p:spPr>
          <a:xfrm>
            <a:off x="2676142" y="2328155"/>
            <a:ext cx="393670" cy="42769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73517B7-EA87-4CF9-84B2-BE9712ADA76F}"/>
              </a:ext>
            </a:extLst>
          </p:cNvPr>
          <p:cNvSpPr/>
          <p:nvPr/>
        </p:nvSpPr>
        <p:spPr>
          <a:xfrm>
            <a:off x="6879103" y="2158043"/>
            <a:ext cx="393670" cy="42769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2D7F935-F57D-430D-AA72-466F50BD12A0}"/>
              </a:ext>
            </a:extLst>
          </p:cNvPr>
          <p:cNvSpPr/>
          <p:nvPr/>
        </p:nvSpPr>
        <p:spPr>
          <a:xfrm>
            <a:off x="10798378" y="1884779"/>
            <a:ext cx="393670" cy="42769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1586467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33708-AA78-6527-00A2-4FB3B46FA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D4D7ED1-6CA1-3980-0997-573C6FEE6B69}"/>
              </a:ext>
            </a:extLst>
          </p:cNvPr>
          <p:cNvSpPr/>
          <p:nvPr/>
        </p:nvSpPr>
        <p:spPr>
          <a:xfrm>
            <a:off x="6462346" y="241233"/>
            <a:ext cx="5635869" cy="2049205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latin typeface="Consolas" panose="020B0609020204030204" pitchFamily="49" charset="0"/>
              </a:rPr>
              <a:t>TOP</a:t>
            </a:r>
          </a:p>
          <a:p>
            <a:r>
              <a:rPr lang="en-US" err="1">
                <a:latin typeface="Consolas" panose="020B0609020204030204" pitchFamily="49" charset="0"/>
              </a:rPr>
              <a:t>i</a:t>
            </a:r>
            <a:r>
              <a:rPr lang="en-US">
                <a:latin typeface="Consolas" panose="020B0609020204030204" pitchFamily="49" charset="0"/>
              </a:rPr>
              <a:t> = 0   j = 0   L = [5, 4, 3, 2, 1]</a:t>
            </a:r>
          </a:p>
          <a:p>
            <a:r>
              <a:rPr lang="en-US">
                <a:latin typeface="Consolas" panose="020B0609020204030204" pitchFamily="49" charset="0"/>
              </a:rPr>
              <a:t>5: =====</a:t>
            </a:r>
          </a:p>
          <a:p>
            <a:r>
              <a:rPr lang="en-US">
                <a:latin typeface="Consolas" panose="020B0609020204030204" pitchFamily="49" charset="0"/>
              </a:rPr>
              <a:t>4: ====</a:t>
            </a:r>
          </a:p>
          <a:p>
            <a:r>
              <a:rPr lang="en-US">
                <a:latin typeface="Consolas" panose="020B0609020204030204" pitchFamily="49" charset="0"/>
              </a:rPr>
              <a:t>3: ===</a:t>
            </a:r>
          </a:p>
          <a:p>
            <a:r>
              <a:rPr lang="en-US">
                <a:latin typeface="Consolas" panose="020B0609020204030204" pitchFamily="49" charset="0"/>
              </a:rPr>
              <a:t>2: ==</a:t>
            </a:r>
          </a:p>
          <a:p>
            <a:r>
              <a:rPr lang="en-US">
                <a:latin typeface="Consolas" panose="020B0609020204030204" pitchFamily="49" charset="0"/>
              </a:rPr>
              <a:t>1: =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CF2625B-25FF-362C-B061-ABCB64276768}"/>
              </a:ext>
            </a:extLst>
          </p:cNvPr>
          <p:cNvSpPr/>
          <p:nvPr/>
        </p:nvSpPr>
        <p:spPr>
          <a:xfrm>
            <a:off x="420580" y="90314"/>
            <a:ext cx="5892297" cy="6053034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bubblesort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"TOP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"i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j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L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L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print_list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&gt;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 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"BOTTOM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  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"i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j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L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L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print_list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2DE6A7-4783-AB28-B5AF-399A810BC76F}"/>
              </a:ext>
            </a:extLst>
          </p:cNvPr>
          <p:cNvSpPr txBox="1"/>
          <p:nvPr/>
        </p:nvSpPr>
        <p:spPr>
          <a:xfrm>
            <a:off x="0" y="90314"/>
            <a:ext cx="545977" cy="603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09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10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19974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32BAC-15D8-7B7B-484E-E46E26152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FDE3BE-A750-5753-3544-7EE8A14DAE25}"/>
              </a:ext>
            </a:extLst>
          </p:cNvPr>
          <p:cNvSpPr/>
          <p:nvPr/>
        </p:nvSpPr>
        <p:spPr>
          <a:xfrm>
            <a:off x="6462346" y="241233"/>
            <a:ext cx="5635869" cy="2049205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>
                <a:latin typeface="Consolas" panose="020B0609020204030204" pitchFamily="49" charset="0"/>
              </a:rPr>
              <a:t>BOTTOM</a:t>
            </a:r>
          </a:p>
          <a:p>
            <a:r>
              <a:rPr lang="sv-SE">
                <a:latin typeface="Consolas" panose="020B0609020204030204" pitchFamily="49" charset="0"/>
              </a:rPr>
              <a:t>i = 0   j = 0   L = [4, 5, 3, 2, 1]</a:t>
            </a:r>
          </a:p>
          <a:p>
            <a:r>
              <a:rPr lang="sv-SE">
                <a:latin typeface="Consolas" panose="020B0609020204030204" pitchFamily="49" charset="0"/>
              </a:rPr>
              <a:t>4: ====</a:t>
            </a:r>
          </a:p>
          <a:p>
            <a:r>
              <a:rPr lang="sv-SE">
                <a:latin typeface="Consolas" panose="020B0609020204030204" pitchFamily="49" charset="0"/>
              </a:rPr>
              <a:t>5: =====</a:t>
            </a:r>
          </a:p>
          <a:p>
            <a:r>
              <a:rPr lang="sv-SE">
                <a:latin typeface="Consolas" panose="020B0609020204030204" pitchFamily="49" charset="0"/>
              </a:rPr>
              <a:t>3: ===</a:t>
            </a:r>
          </a:p>
          <a:p>
            <a:r>
              <a:rPr lang="sv-SE">
                <a:latin typeface="Consolas" panose="020B0609020204030204" pitchFamily="49" charset="0"/>
              </a:rPr>
              <a:t>2: ==</a:t>
            </a:r>
          </a:p>
          <a:p>
            <a:r>
              <a:rPr lang="sv-SE">
                <a:latin typeface="Consolas" panose="020B0609020204030204" pitchFamily="49" charset="0"/>
              </a:rPr>
              <a:t>1: =</a:t>
            </a:r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BE16780-50BC-8F12-5F26-2425FC8B58EE}"/>
              </a:ext>
            </a:extLst>
          </p:cNvPr>
          <p:cNvSpPr/>
          <p:nvPr/>
        </p:nvSpPr>
        <p:spPr>
          <a:xfrm>
            <a:off x="420580" y="90314"/>
            <a:ext cx="5892297" cy="6053034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bubblesort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"TOP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"i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j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L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L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print_list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&gt;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 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"BOTTOM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  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"i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j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L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L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print_list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D2C7C5-58A9-1955-8336-657AAA8C3F29}"/>
              </a:ext>
            </a:extLst>
          </p:cNvPr>
          <p:cNvSpPr txBox="1"/>
          <p:nvPr/>
        </p:nvSpPr>
        <p:spPr>
          <a:xfrm>
            <a:off x="0" y="90314"/>
            <a:ext cx="545977" cy="603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09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10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9071384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C9B33-551A-B40B-B57A-42AFA2CA7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418495C-0B6F-3F26-8083-8F31DF48AA45}"/>
              </a:ext>
            </a:extLst>
          </p:cNvPr>
          <p:cNvSpPr/>
          <p:nvPr/>
        </p:nvSpPr>
        <p:spPr>
          <a:xfrm>
            <a:off x="6462346" y="241233"/>
            <a:ext cx="5635869" cy="2049205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latin typeface="Consolas" panose="020B0609020204030204" pitchFamily="49" charset="0"/>
              </a:rPr>
              <a:t>TOP</a:t>
            </a:r>
          </a:p>
          <a:p>
            <a:r>
              <a:rPr lang="en-US" err="1">
                <a:latin typeface="Consolas" panose="020B0609020204030204" pitchFamily="49" charset="0"/>
              </a:rPr>
              <a:t>i</a:t>
            </a:r>
            <a:r>
              <a:rPr lang="en-US">
                <a:latin typeface="Consolas" panose="020B0609020204030204" pitchFamily="49" charset="0"/>
              </a:rPr>
              <a:t> = 0   j = 1   L = [4, 5, 3, 2, 1]</a:t>
            </a:r>
          </a:p>
          <a:p>
            <a:r>
              <a:rPr lang="en-US">
                <a:latin typeface="Consolas" panose="020B0609020204030204" pitchFamily="49" charset="0"/>
              </a:rPr>
              <a:t>4: ====</a:t>
            </a:r>
          </a:p>
          <a:p>
            <a:r>
              <a:rPr lang="en-US">
                <a:latin typeface="Consolas" panose="020B0609020204030204" pitchFamily="49" charset="0"/>
              </a:rPr>
              <a:t>5: =====</a:t>
            </a:r>
          </a:p>
          <a:p>
            <a:r>
              <a:rPr lang="en-US">
                <a:latin typeface="Consolas" panose="020B0609020204030204" pitchFamily="49" charset="0"/>
              </a:rPr>
              <a:t>3: ===</a:t>
            </a:r>
          </a:p>
          <a:p>
            <a:r>
              <a:rPr lang="en-US">
                <a:latin typeface="Consolas" panose="020B0609020204030204" pitchFamily="49" charset="0"/>
              </a:rPr>
              <a:t>2: ==</a:t>
            </a:r>
          </a:p>
          <a:p>
            <a:r>
              <a:rPr lang="en-US">
                <a:latin typeface="Consolas" panose="020B0609020204030204" pitchFamily="49" charset="0"/>
              </a:rPr>
              <a:t>1: =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C0CEAAD-F67A-A0C0-AF72-01BB424366D0}"/>
              </a:ext>
            </a:extLst>
          </p:cNvPr>
          <p:cNvSpPr/>
          <p:nvPr/>
        </p:nvSpPr>
        <p:spPr>
          <a:xfrm>
            <a:off x="420580" y="90314"/>
            <a:ext cx="5892297" cy="6053034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bubblesort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"TOP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"i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j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L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L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print_list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&gt;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 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"BOTTOM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  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"i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j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L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L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print_list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E47BA9-8088-C8BE-2B3C-826402A962A2}"/>
              </a:ext>
            </a:extLst>
          </p:cNvPr>
          <p:cNvSpPr txBox="1"/>
          <p:nvPr/>
        </p:nvSpPr>
        <p:spPr>
          <a:xfrm>
            <a:off x="0" y="90314"/>
            <a:ext cx="545977" cy="603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09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10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5011269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B5CC6-8672-3CF3-546B-92B3F3CE0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9746AF8-0C64-A347-70AD-F69AB8A32217}"/>
              </a:ext>
            </a:extLst>
          </p:cNvPr>
          <p:cNvSpPr/>
          <p:nvPr/>
        </p:nvSpPr>
        <p:spPr>
          <a:xfrm>
            <a:off x="6462346" y="241233"/>
            <a:ext cx="5635869" cy="2049205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>
                <a:latin typeface="Consolas" panose="020B0609020204030204" pitchFamily="49" charset="0"/>
              </a:rPr>
              <a:t>BOTTOM</a:t>
            </a:r>
          </a:p>
          <a:p>
            <a:r>
              <a:rPr lang="sv-SE">
                <a:latin typeface="Consolas" panose="020B0609020204030204" pitchFamily="49" charset="0"/>
              </a:rPr>
              <a:t>i = 0   j = 1   L = [4, 3, 5, 2, 1]</a:t>
            </a:r>
          </a:p>
          <a:p>
            <a:r>
              <a:rPr lang="sv-SE">
                <a:latin typeface="Consolas" panose="020B0609020204030204" pitchFamily="49" charset="0"/>
              </a:rPr>
              <a:t>4: ====</a:t>
            </a:r>
          </a:p>
          <a:p>
            <a:r>
              <a:rPr lang="sv-SE">
                <a:latin typeface="Consolas" panose="020B0609020204030204" pitchFamily="49" charset="0"/>
              </a:rPr>
              <a:t>3: ===</a:t>
            </a:r>
          </a:p>
          <a:p>
            <a:r>
              <a:rPr lang="sv-SE">
                <a:latin typeface="Consolas" panose="020B0609020204030204" pitchFamily="49" charset="0"/>
              </a:rPr>
              <a:t>5: =====</a:t>
            </a:r>
          </a:p>
          <a:p>
            <a:r>
              <a:rPr lang="sv-SE">
                <a:latin typeface="Consolas" panose="020B0609020204030204" pitchFamily="49" charset="0"/>
              </a:rPr>
              <a:t>2: ==</a:t>
            </a:r>
          </a:p>
          <a:p>
            <a:r>
              <a:rPr lang="sv-SE">
                <a:latin typeface="Consolas" panose="020B0609020204030204" pitchFamily="49" charset="0"/>
              </a:rPr>
              <a:t>1: =</a:t>
            </a:r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C9C066B-98CC-9193-5C21-999606ADB47F}"/>
              </a:ext>
            </a:extLst>
          </p:cNvPr>
          <p:cNvSpPr/>
          <p:nvPr/>
        </p:nvSpPr>
        <p:spPr>
          <a:xfrm>
            <a:off x="420580" y="90314"/>
            <a:ext cx="5892297" cy="6053034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bubblesort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"TOP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"i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j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L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L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print_list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&gt;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 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"BOTTOM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  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"i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j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L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L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print_list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47A2BC-049C-9763-07CA-7A69FE37D82E}"/>
              </a:ext>
            </a:extLst>
          </p:cNvPr>
          <p:cNvSpPr txBox="1"/>
          <p:nvPr/>
        </p:nvSpPr>
        <p:spPr>
          <a:xfrm>
            <a:off x="0" y="90314"/>
            <a:ext cx="545977" cy="603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09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10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8399902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47B7F-54F4-EC57-08FB-C41415F8D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4D5231-21B8-C610-8970-DB81F0755E09}"/>
              </a:ext>
            </a:extLst>
          </p:cNvPr>
          <p:cNvSpPr/>
          <p:nvPr/>
        </p:nvSpPr>
        <p:spPr>
          <a:xfrm>
            <a:off x="6462346" y="241233"/>
            <a:ext cx="5635869" cy="2049205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latin typeface="Consolas" panose="020B0609020204030204" pitchFamily="49" charset="0"/>
              </a:rPr>
              <a:t>TOP</a:t>
            </a:r>
          </a:p>
          <a:p>
            <a:r>
              <a:rPr lang="en-US" err="1">
                <a:latin typeface="Consolas" panose="020B0609020204030204" pitchFamily="49" charset="0"/>
              </a:rPr>
              <a:t>i</a:t>
            </a:r>
            <a:r>
              <a:rPr lang="en-US">
                <a:latin typeface="Consolas" panose="020B0609020204030204" pitchFamily="49" charset="0"/>
              </a:rPr>
              <a:t> = 0   j = 2   L = [4, 3, 5, 2, 1]</a:t>
            </a:r>
          </a:p>
          <a:p>
            <a:r>
              <a:rPr lang="en-US">
                <a:latin typeface="Consolas" panose="020B0609020204030204" pitchFamily="49" charset="0"/>
              </a:rPr>
              <a:t>4: ====</a:t>
            </a:r>
          </a:p>
          <a:p>
            <a:r>
              <a:rPr lang="en-US">
                <a:latin typeface="Consolas" panose="020B0609020204030204" pitchFamily="49" charset="0"/>
              </a:rPr>
              <a:t>3: ===</a:t>
            </a:r>
          </a:p>
          <a:p>
            <a:r>
              <a:rPr lang="en-US">
                <a:latin typeface="Consolas" panose="020B0609020204030204" pitchFamily="49" charset="0"/>
              </a:rPr>
              <a:t>5: =====</a:t>
            </a:r>
          </a:p>
          <a:p>
            <a:r>
              <a:rPr lang="en-US">
                <a:latin typeface="Consolas" panose="020B0609020204030204" pitchFamily="49" charset="0"/>
              </a:rPr>
              <a:t>2: ==</a:t>
            </a:r>
          </a:p>
          <a:p>
            <a:r>
              <a:rPr lang="en-US">
                <a:latin typeface="Consolas" panose="020B0609020204030204" pitchFamily="49" charset="0"/>
              </a:rPr>
              <a:t>1: =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AD35E74-EC5D-6D3B-D784-FEA5214F6A82}"/>
              </a:ext>
            </a:extLst>
          </p:cNvPr>
          <p:cNvSpPr/>
          <p:nvPr/>
        </p:nvSpPr>
        <p:spPr>
          <a:xfrm>
            <a:off x="420580" y="90314"/>
            <a:ext cx="5892297" cy="6053034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bubblesort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"TOP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"i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j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L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L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print_list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&gt;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 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"BOTTOM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  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"i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j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L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L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print_list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F3D00D-C9EB-21C7-BC0A-8994956329DF}"/>
              </a:ext>
            </a:extLst>
          </p:cNvPr>
          <p:cNvSpPr txBox="1"/>
          <p:nvPr/>
        </p:nvSpPr>
        <p:spPr>
          <a:xfrm>
            <a:off x="0" y="90314"/>
            <a:ext cx="545977" cy="603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09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10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1461803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91C3B-6037-37D8-15CB-B1263CF8C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1EB5AED-85D6-90FF-3DF4-68FE9403B166}"/>
              </a:ext>
            </a:extLst>
          </p:cNvPr>
          <p:cNvSpPr/>
          <p:nvPr/>
        </p:nvSpPr>
        <p:spPr>
          <a:xfrm>
            <a:off x="6462346" y="241233"/>
            <a:ext cx="5635869" cy="2049205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>
                <a:latin typeface="Consolas" panose="020B0609020204030204" pitchFamily="49" charset="0"/>
              </a:rPr>
              <a:t>BOTTOM</a:t>
            </a:r>
          </a:p>
          <a:p>
            <a:r>
              <a:rPr lang="sv-SE">
                <a:latin typeface="Consolas" panose="020B0609020204030204" pitchFamily="49" charset="0"/>
              </a:rPr>
              <a:t>i = 0   j = 2   L = [4, 3, 2, 5, 1]</a:t>
            </a:r>
          </a:p>
          <a:p>
            <a:r>
              <a:rPr lang="sv-SE">
                <a:latin typeface="Consolas" panose="020B0609020204030204" pitchFamily="49" charset="0"/>
              </a:rPr>
              <a:t>4: ====</a:t>
            </a:r>
          </a:p>
          <a:p>
            <a:r>
              <a:rPr lang="sv-SE">
                <a:latin typeface="Consolas" panose="020B0609020204030204" pitchFamily="49" charset="0"/>
              </a:rPr>
              <a:t>3: ===</a:t>
            </a:r>
          </a:p>
          <a:p>
            <a:r>
              <a:rPr lang="sv-SE">
                <a:latin typeface="Consolas" panose="020B0609020204030204" pitchFamily="49" charset="0"/>
              </a:rPr>
              <a:t>2: ==</a:t>
            </a:r>
          </a:p>
          <a:p>
            <a:r>
              <a:rPr lang="sv-SE">
                <a:latin typeface="Consolas" panose="020B0609020204030204" pitchFamily="49" charset="0"/>
              </a:rPr>
              <a:t>5: =====</a:t>
            </a:r>
          </a:p>
          <a:p>
            <a:r>
              <a:rPr lang="sv-SE">
                <a:latin typeface="Consolas" panose="020B0609020204030204" pitchFamily="49" charset="0"/>
              </a:rPr>
              <a:t>1: =</a:t>
            </a:r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19732A-FA6A-4A59-9849-2C656DA688AB}"/>
              </a:ext>
            </a:extLst>
          </p:cNvPr>
          <p:cNvSpPr/>
          <p:nvPr/>
        </p:nvSpPr>
        <p:spPr>
          <a:xfrm>
            <a:off x="420580" y="90314"/>
            <a:ext cx="5892297" cy="6053034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bubblesort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"TOP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"i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j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L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L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print_list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&gt;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 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"BOTTOM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  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"i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j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L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L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print_list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58996D-F185-DC30-FAF5-0C6A4DACFC90}"/>
              </a:ext>
            </a:extLst>
          </p:cNvPr>
          <p:cNvSpPr txBox="1"/>
          <p:nvPr/>
        </p:nvSpPr>
        <p:spPr>
          <a:xfrm>
            <a:off x="0" y="90314"/>
            <a:ext cx="545977" cy="603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09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10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722574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60FB595-4670-06EB-1E17-E30AED186A20}"/>
              </a:ext>
            </a:extLst>
          </p:cNvPr>
          <p:cNvSpPr/>
          <p:nvPr/>
        </p:nvSpPr>
        <p:spPr>
          <a:xfrm>
            <a:off x="92965" y="109728"/>
            <a:ext cx="5055108" cy="5120640"/>
          </a:xfrm>
          <a:prstGeom prst="roundRect">
            <a:avLst>
              <a:gd name="adj" fmla="val 1128"/>
            </a:avLst>
          </a:prstGeom>
          <a:solidFill>
            <a:srgbClr val="002B36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bs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item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"""Returns True if item is in L"""</a:t>
            </a:r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len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# Base case: empty </a:t>
            </a:r>
            <a:r>
              <a:rPr lang="en-US" dirty="0" err="1">
                <a:solidFill>
                  <a:srgbClr val="6A9955"/>
                </a:solidFill>
                <a:latin typeface="Consolas" panose="020B0609020204030204" pitchFamily="49" charset="0"/>
              </a:rPr>
              <a:t>sublist</a:t>
            </a:r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i_med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# Base case: found item</a:t>
            </a:r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item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i_med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]: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# Recursive cases</a:t>
            </a:r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C586C0"/>
                </a:solidFill>
                <a:latin typeface="Consolas" panose="020B0609020204030204" pitchFamily="49" charset="0"/>
              </a:rPr>
              <a:t>elif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item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i_med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]:</a:t>
            </a:r>
          </a:p>
          <a:p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bs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item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[: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i_med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])</a:t>
            </a:r>
          </a:p>
          <a:p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C586C0"/>
                </a:solidFill>
                <a:latin typeface="Consolas" panose="020B0609020204030204" pitchFamily="49" charset="0"/>
              </a:rPr>
              <a:t>elif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item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i_med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]:</a:t>
            </a:r>
          </a:p>
          <a:p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bs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item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i_med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:])</a:t>
            </a:r>
            <a:endParaRPr lang="en-US" dirty="0">
              <a:solidFill>
                <a:srgbClr val="FDF6E3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23180E4-8DDD-F62D-648C-C2C8F7FFAC4D}"/>
              </a:ext>
            </a:extLst>
          </p:cNvPr>
          <p:cNvSpPr/>
          <p:nvPr/>
        </p:nvSpPr>
        <p:spPr>
          <a:xfrm>
            <a:off x="6096000" y="109728"/>
            <a:ext cx="5952744" cy="5120640"/>
          </a:xfrm>
          <a:prstGeom prst="roundRect">
            <a:avLst>
              <a:gd name="adj" fmla="val 1128"/>
            </a:avLst>
          </a:prstGeom>
          <a:solidFill>
            <a:srgbClr val="002B36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_bs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i_left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i_right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"""Returns True if item is in L"""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i_right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i_left</a:t>
            </a:r>
            <a:endParaRPr lang="en-US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# Base case: empty </a:t>
            </a:r>
            <a:r>
              <a:rPr lang="en-US" dirty="0" err="1">
                <a:solidFill>
                  <a:srgbClr val="6A9955"/>
                </a:solidFill>
                <a:latin typeface="Consolas" panose="020B0609020204030204" pitchFamily="49" charset="0"/>
              </a:rPr>
              <a:t>sublist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i_med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i_left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i_right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# Base case: found item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i_med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]: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</a:p>
          <a:p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# Recursive cases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i_med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_bs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i_left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i_med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i_med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_bs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i_med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i_right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FDF6E3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25ECB8-9D03-BB47-C04E-2050AD059F93}"/>
              </a:ext>
            </a:extLst>
          </p:cNvPr>
          <p:cNvCxnSpPr/>
          <p:nvPr/>
        </p:nvCxnSpPr>
        <p:spPr>
          <a:xfrm>
            <a:off x="2432304" y="868680"/>
            <a:ext cx="3959352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757DD2-424A-7DD5-4843-9B29F66A3D14}"/>
              </a:ext>
            </a:extLst>
          </p:cNvPr>
          <p:cNvCxnSpPr/>
          <p:nvPr/>
        </p:nvCxnSpPr>
        <p:spPr>
          <a:xfrm>
            <a:off x="2502408" y="2273808"/>
            <a:ext cx="3959352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6B9B975-579B-6AED-8BA4-761083E554ED}"/>
              </a:ext>
            </a:extLst>
          </p:cNvPr>
          <p:cNvCxnSpPr>
            <a:cxnSpLocks/>
          </p:cNvCxnSpPr>
          <p:nvPr/>
        </p:nvCxnSpPr>
        <p:spPr>
          <a:xfrm>
            <a:off x="4754880" y="4181856"/>
            <a:ext cx="221284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0B4334-B8DD-19F0-8FB6-8368C2503BEF}"/>
              </a:ext>
            </a:extLst>
          </p:cNvPr>
          <p:cNvCxnSpPr>
            <a:cxnSpLocks/>
          </p:cNvCxnSpPr>
          <p:nvPr/>
        </p:nvCxnSpPr>
        <p:spPr>
          <a:xfrm>
            <a:off x="4754880" y="4992624"/>
            <a:ext cx="2356104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EE00A4B-D21E-20BA-B0F8-FE8A1EBEF72F}"/>
              </a:ext>
            </a:extLst>
          </p:cNvPr>
          <p:cNvSpPr/>
          <p:nvPr/>
        </p:nvSpPr>
        <p:spPr>
          <a:xfrm>
            <a:off x="2852928" y="5779006"/>
            <a:ext cx="6638544" cy="853440"/>
          </a:xfrm>
          <a:prstGeom prst="roundRect">
            <a:avLst>
              <a:gd name="adj" fmla="val 1015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002B36"/>
                </a:solidFill>
                <a:cs typeface="Courier New" panose="02070309020205020404" pitchFamily="49" charset="0"/>
              </a:rPr>
              <a:t>We're following python syntax: the </a:t>
            </a:r>
            <a:r>
              <a:rPr lang="en-US" sz="2000" dirty="0" err="1">
                <a:solidFill>
                  <a:srgbClr val="002B36"/>
                </a:solidFill>
                <a:cs typeface="Courier New" panose="02070309020205020404" pitchFamily="49" charset="0"/>
              </a:rPr>
              <a:t>sublist</a:t>
            </a:r>
            <a:r>
              <a:rPr lang="en-US" sz="2000" dirty="0">
                <a:solidFill>
                  <a:srgbClr val="002B36"/>
                </a:solidFill>
                <a:cs typeface="Courier New" panose="02070309020205020404" pitchFamily="49" charset="0"/>
              </a:rPr>
              <a:t> includes index </a:t>
            </a:r>
            <a:r>
              <a:rPr lang="en-US" sz="2000" dirty="0" err="1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i_left</a:t>
            </a:r>
            <a:r>
              <a:rPr lang="en-US" sz="2000" dirty="0">
                <a:solidFill>
                  <a:srgbClr val="002B36"/>
                </a:solidFill>
                <a:cs typeface="Courier New" panose="02070309020205020404" pitchFamily="49" charset="0"/>
              </a:rPr>
              <a:t>, but not </a:t>
            </a:r>
            <a:r>
              <a:rPr lang="en-US" sz="2000" dirty="0" err="1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i_right</a:t>
            </a:r>
            <a:endParaRPr lang="en-US" sz="20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524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F7A8E-94F0-5609-4696-54F8E7794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69BAF0E-DAFF-E445-B30C-FE2249AF92EB}"/>
              </a:ext>
            </a:extLst>
          </p:cNvPr>
          <p:cNvSpPr/>
          <p:nvPr/>
        </p:nvSpPr>
        <p:spPr>
          <a:xfrm>
            <a:off x="6462346" y="241233"/>
            <a:ext cx="5635869" cy="2049205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latin typeface="Consolas" panose="020B0609020204030204" pitchFamily="49" charset="0"/>
              </a:rPr>
              <a:t>TOP</a:t>
            </a:r>
          </a:p>
          <a:p>
            <a:r>
              <a:rPr lang="en-US" err="1">
                <a:latin typeface="Consolas" panose="020B0609020204030204" pitchFamily="49" charset="0"/>
              </a:rPr>
              <a:t>i</a:t>
            </a:r>
            <a:r>
              <a:rPr lang="en-US">
                <a:latin typeface="Consolas" panose="020B0609020204030204" pitchFamily="49" charset="0"/>
              </a:rPr>
              <a:t> = 0   j = 3   L = [4, 3, 2, 5, 1]</a:t>
            </a:r>
          </a:p>
          <a:p>
            <a:r>
              <a:rPr lang="en-US">
                <a:latin typeface="Consolas" panose="020B0609020204030204" pitchFamily="49" charset="0"/>
              </a:rPr>
              <a:t>4: ====</a:t>
            </a:r>
          </a:p>
          <a:p>
            <a:r>
              <a:rPr lang="en-US">
                <a:latin typeface="Consolas" panose="020B0609020204030204" pitchFamily="49" charset="0"/>
              </a:rPr>
              <a:t>3: ===</a:t>
            </a:r>
          </a:p>
          <a:p>
            <a:r>
              <a:rPr lang="en-US">
                <a:latin typeface="Consolas" panose="020B0609020204030204" pitchFamily="49" charset="0"/>
              </a:rPr>
              <a:t>2: ==</a:t>
            </a:r>
          </a:p>
          <a:p>
            <a:r>
              <a:rPr lang="en-US">
                <a:latin typeface="Consolas" panose="020B0609020204030204" pitchFamily="49" charset="0"/>
              </a:rPr>
              <a:t>5: =====</a:t>
            </a:r>
          </a:p>
          <a:p>
            <a:r>
              <a:rPr lang="en-US">
                <a:latin typeface="Consolas" panose="020B0609020204030204" pitchFamily="49" charset="0"/>
              </a:rPr>
              <a:t>1: =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E646344-F581-1300-F5A9-644BCEB704E1}"/>
              </a:ext>
            </a:extLst>
          </p:cNvPr>
          <p:cNvSpPr/>
          <p:nvPr/>
        </p:nvSpPr>
        <p:spPr>
          <a:xfrm>
            <a:off x="420580" y="90314"/>
            <a:ext cx="5892297" cy="6053034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bubblesort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"TOP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"i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j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L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L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print_list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&gt;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 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"BOTTOM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  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"i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j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L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L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print_list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186DB8-7ED9-A27E-A200-96403A18B042}"/>
              </a:ext>
            </a:extLst>
          </p:cNvPr>
          <p:cNvSpPr txBox="1"/>
          <p:nvPr/>
        </p:nvSpPr>
        <p:spPr>
          <a:xfrm>
            <a:off x="0" y="90314"/>
            <a:ext cx="545977" cy="603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09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10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8256900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C7BF4-2ADD-182C-2089-49A260D45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FBABF0B-E8BE-88BF-1287-56D1746AF5F4}"/>
              </a:ext>
            </a:extLst>
          </p:cNvPr>
          <p:cNvSpPr/>
          <p:nvPr/>
        </p:nvSpPr>
        <p:spPr>
          <a:xfrm>
            <a:off x="6462346" y="241233"/>
            <a:ext cx="5635869" cy="2049205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>
                <a:latin typeface="Consolas" panose="020B0609020204030204" pitchFamily="49" charset="0"/>
              </a:rPr>
              <a:t>BOTTOM</a:t>
            </a:r>
          </a:p>
          <a:p>
            <a:r>
              <a:rPr lang="sv-SE">
                <a:latin typeface="Consolas" panose="020B0609020204030204" pitchFamily="49" charset="0"/>
              </a:rPr>
              <a:t>i = 0   j = 3   L = [4, 3, 2, 1, 5]</a:t>
            </a:r>
          </a:p>
          <a:p>
            <a:r>
              <a:rPr lang="sv-SE">
                <a:latin typeface="Consolas" panose="020B0609020204030204" pitchFamily="49" charset="0"/>
              </a:rPr>
              <a:t>4: ====</a:t>
            </a:r>
          </a:p>
          <a:p>
            <a:r>
              <a:rPr lang="sv-SE">
                <a:latin typeface="Consolas" panose="020B0609020204030204" pitchFamily="49" charset="0"/>
              </a:rPr>
              <a:t>3: ===</a:t>
            </a:r>
          </a:p>
          <a:p>
            <a:r>
              <a:rPr lang="sv-SE">
                <a:latin typeface="Consolas" panose="020B0609020204030204" pitchFamily="49" charset="0"/>
              </a:rPr>
              <a:t>2: ==</a:t>
            </a:r>
          </a:p>
          <a:p>
            <a:r>
              <a:rPr lang="sv-SE">
                <a:latin typeface="Consolas" panose="020B0609020204030204" pitchFamily="49" charset="0"/>
              </a:rPr>
              <a:t>1: =</a:t>
            </a:r>
          </a:p>
          <a:p>
            <a:r>
              <a:rPr lang="sv-SE">
                <a:latin typeface="Consolas" panose="020B0609020204030204" pitchFamily="49" charset="0"/>
              </a:rPr>
              <a:t>5: =====</a:t>
            </a:r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37B5B3E-D6C4-FA10-48F9-F4568549EBF4}"/>
              </a:ext>
            </a:extLst>
          </p:cNvPr>
          <p:cNvSpPr/>
          <p:nvPr/>
        </p:nvSpPr>
        <p:spPr>
          <a:xfrm>
            <a:off x="420580" y="90314"/>
            <a:ext cx="5892297" cy="6053034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bubblesort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"TOP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"i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j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L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L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print_list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&gt;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 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"BOTTOM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  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"i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j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L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L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print_list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C795E9-B23C-E99F-DC2C-AF3D1DE221D7}"/>
              </a:ext>
            </a:extLst>
          </p:cNvPr>
          <p:cNvSpPr txBox="1"/>
          <p:nvPr/>
        </p:nvSpPr>
        <p:spPr>
          <a:xfrm>
            <a:off x="0" y="90314"/>
            <a:ext cx="545977" cy="603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09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10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9299482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6531B-3A7D-1C28-00B9-07E292D5B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AAC85FD-F91A-DBC7-DFB2-52F2A281DFC1}"/>
              </a:ext>
            </a:extLst>
          </p:cNvPr>
          <p:cNvSpPr/>
          <p:nvPr/>
        </p:nvSpPr>
        <p:spPr>
          <a:xfrm>
            <a:off x="6462346" y="241233"/>
            <a:ext cx="5635869" cy="2049205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latin typeface="Consolas" panose="020B0609020204030204" pitchFamily="49" charset="0"/>
              </a:rPr>
              <a:t>TOP</a:t>
            </a:r>
          </a:p>
          <a:p>
            <a:r>
              <a:rPr lang="en-US" err="1">
                <a:latin typeface="Consolas" panose="020B0609020204030204" pitchFamily="49" charset="0"/>
              </a:rPr>
              <a:t>i</a:t>
            </a:r>
            <a:r>
              <a:rPr lang="en-US">
                <a:latin typeface="Consolas" panose="020B0609020204030204" pitchFamily="49" charset="0"/>
              </a:rPr>
              <a:t> = 1   j = 0   L = [4, 3, 2, 1, 5]</a:t>
            </a:r>
          </a:p>
          <a:p>
            <a:r>
              <a:rPr lang="en-US">
                <a:latin typeface="Consolas" panose="020B0609020204030204" pitchFamily="49" charset="0"/>
              </a:rPr>
              <a:t>4: ====</a:t>
            </a:r>
          </a:p>
          <a:p>
            <a:r>
              <a:rPr lang="en-US">
                <a:latin typeface="Consolas" panose="020B0609020204030204" pitchFamily="49" charset="0"/>
              </a:rPr>
              <a:t>3: ===</a:t>
            </a:r>
          </a:p>
          <a:p>
            <a:r>
              <a:rPr lang="en-US">
                <a:latin typeface="Consolas" panose="020B0609020204030204" pitchFamily="49" charset="0"/>
              </a:rPr>
              <a:t>2: ==</a:t>
            </a:r>
          </a:p>
          <a:p>
            <a:r>
              <a:rPr lang="en-US">
                <a:latin typeface="Consolas" panose="020B0609020204030204" pitchFamily="49" charset="0"/>
              </a:rPr>
              <a:t>1: =</a:t>
            </a:r>
          </a:p>
          <a:p>
            <a:r>
              <a:rPr lang="en-US">
                <a:latin typeface="Consolas" panose="020B0609020204030204" pitchFamily="49" charset="0"/>
              </a:rPr>
              <a:t>5: =====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3D3322B-517C-3DA5-EE8A-04B1E9D75DF1}"/>
              </a:ext>
            </a:extLst>
          </p:cNvPr>
          <p:cNvSpPr/>
          <p:nvPr/>
        </p:nvSpPr>
        <p:spPr>
          <a:xfrm>
            <a:off x="420580" y="90314"/>
            <a:ext cx="5892297" cy="6053034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bubblesort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"TOP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"i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j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L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L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print_list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&gt;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 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"BOTTOM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  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"i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j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L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L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print_list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530D92-B388-4591-A396-2C66607F0F54}"/>
              </a:ext>
            </a:extLst>
          </p:cNvPr>
          <p:cNvSpPr txBox="1"/>
          <p:nvPr/>
        </p:nvSpPr>
        <p:spPr>
          <a:xfrm>
            <a:off x="0" y="90314"/>
            <a:ext cx="545977" cy="603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09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10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9530620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A6D03-92BB-2535-5293-F2C660042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712564C-68F2-D6CF-4140-3C01298FFF38}"/>
              </a:ext>
            </a:extLst>
          </p:cNvPr>
          <p:cNvSpPr/>
          <p:nvPr/>
        </p:nvSpPr>
        <p:spPr>
          <a:xfrm>
            <a:off x="6462346" y="241233"/>
            <a:ext cx="5635869" cy="2049205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>
                <a:latin typeface="Consolas" panose="020B0609020204030204" pitchFamily="49" charset="0"/>
              </a:rPr>
              <a:t>BOTTOM</a:t>
            </a:r>
          </a:p>
          <a:p>
            <a:r>
              <a:rPr lang="sv-SE">
                <a:latin typeface="Consolas" panose="020B0609020204030204" pitchFamily="49" charset="0"/>
              </a:rPr>
              <a:t>i = 1   j = 0   L = [3, 4, 2, 1, 5]</a:t>
            </a:r>
          </a:p>
          <a:p>
            <a:r>
              <a:rPr lang="sv-SE">
                <a:latin typeface="Consolas" panose="020B0609020204030204" pitchFamily="49" charset="0"/>
              </a:rPr>
              <a:t>3: ===</a:t>
            </a:r>
          </a:p>
          <a:p>
            <a:r>
              <a:rPr lang="sv-SE">
                <a:latin typeface="Consolas" panose="020B0609020204030204" pitchFamily="49" charset="0"/>
              </a:rPr>
              <a:t>4: ====</a:t>
            </a:r>
          </a:p>
          <a:p>
            <a:r>
              <a:rPr lang="sv-SE">
                <a:latin typeface="Consolas" panose="020B0609020204030204" pitchFamily="49" charset="0"/>
              </a:rPr>
              <a:t>2: ==</a:t>
            </a:r>
          </a:p>
          <a:p>
            <a:r>
              <a:rPr lang="sv-SE">
                <a:latin typeface="Consolas" panose="020B0609020204030204" pitchFamily="49" charset="0"/>
              </a:rPr>
              <a:t>1: =</a:t>
            </a:r>
          </a:p>
          <a:p>
            <a:r>
              <a:rPr lang="sv-SE">
                <a:latin typeface="Consolas" panose="020B0609020204030204" pitchFamily="49" charset="0"/>
              </a:rPr>
              <a:t>5: =====</a:t>
            </a:r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5C5BA11-A870-38F0-AF6D-9E257C3D8CC0}"/>
              </a:ext>
            </a:extLst>
          </p:cNvPr>
          <p:cNvSpPr/>
          <p:nvPr/>
        </p:nvSpPr>
        <p:spPr>
          <a:xfrm>
            <a:off x="420580" y="90314"/>
            <a:ext cx="5892297" cy="6053034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bubblesort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"TOP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"i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j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L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L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print_list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&gt;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 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"BOTTOM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  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"i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j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L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L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print_list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00D676-30F8-6500-8E5D-CE5A7AE946AA}"/>
              </a:ext>
            </a:extLst>
          </p:cNvPr>
          <p:cNvSpPr txBox="1"/>
          <p:nvPr/>
        </p:nvSpPr>
        <p:spPr>
          <a:xfrm>
            <a:off x="0" y="90314"/>
            <a:ext cx="545977" cy="603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09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10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1136997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61108-0F97-9C10-3AB3-D4B5EFB70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13FA3E0-0E6B-F214-9D64-A9DFED1442A1}"/>
              </a:ext>
            </a:extLst>
          </p:cNvPr>
          <p:cNvSpPr/>
          <p:nvPr/>
        </p:nvSpPr>
        <p:spPr>
          <a:xfrm>
            <a:off x="6462346" y="241233"/>
            <a:ext cx="5635869" cy="2049205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latin typeface="Consolas" panose="020B0609020204030204" pitchFamily="49" charset="0"/>
              </a:rPr>
              <a:t>TOP</a:t>
            </a:r>
          </a:p>
          <a:p>
            <a:r>
              <a:rPr lang="en-US" err="1">
                <a:latin typeface="Consolas" panose="020B0609020204030204" pitchFamily="49" charset="0"/>
              </a:rPr>
              <a:t>i</a:t>
            </a:r>
            <a:r>
              <a:rPr lang="en-US">
                <a:latin typeface="Consolas" panose="020B0609020204030204" pitchFamily="49" charset="0"/>
              </a:rPr>
              <a:t> = 1   j = 1   L = [3, 4, 2, 1, 5]</a:t>
            </a:r>
          </a:p>
          <a:p>
            <a:r>
              <a:rPr lang="en-US">
                <a:latin typeface="Consolas" panose="020B0609020204030204" pitchFamily="49" charset="0"/>
              </a:rPr>
              <a:t>3: ===</a:t>
            </a:r>
          </a:p>
          <a:p>
            <a:r>
              <a:rPr lang="en-US">
                <a:latin typeface="Consolas" panose="020B0609020204030204" pitchFamily="49" charset="0"/>
              </a:rPr>
              <a:t>4: ====</a:t>
            </a:r>
          </a:p>
          <a:p>
            <a:r>
              <a:rPr lang="en-US">
                <a:latin typeface="Consolas" panose="020B0609020204030204" pitchFamily="49" charset="0"/>
              </a:rPr>
              <a:t>2: ==</a:t>
            </a:r>
          </a:p>
          <a:p>
            <a:r>
              <a:rPr lang="en-US">
                <a:latin typeface="Consolas" panose="020B0609020204030204" pitchFamily="49" charset="0"/>
              </a:rPr>
              <a:t>1: =</a:t>
            </a:r>
          </a:p>
          <a:p>
            <a:r>
              <a:rPr lang="en-US">
                <a:latin typeface="Consolas" panose="020B0609020204030204" pitchFamily="49" charset="0"/>
              </a:rPr>
              <a:t>5: =====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39F46C4-EE83-BE0C-399E-32A645142C88}"/>
              </a:ext>
            </a:extLst>
          </p:cNvPr>
          <p:cNvSpPr/>
          <p:nvPr/>
        </p:nvSpPr>
        <p:spPr>
          <a:xfrm>
            <a:off x="420580" y="90314"/>
            <a:ext cx="5892297" cy="6053034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bubblesort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"TOP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"i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j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L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L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print_list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&gt;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 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"BOTTOM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  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"i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j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L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L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print_list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8DDF90-567C-5F9C-8F4E-D065FF8CEB59}"/>
              </a:ext>
            </a:extLst>
          </p:cNvPr>
          <p:cNvSpPr txBox="1"/>
          <p:nvPr/>
        </p:nvSpPr>
        <p:spPr>
          <a:xfrm>
            <a:off x="0" y="90314"/>
            <a:ext cx="545977" cy="603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09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10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1721044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DEC52-A71D-9A73-1D19-26A1ED3E8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BF1F7C-62BB-3037-13F8-1FA962AF8491}"/>
              </a:ext>
            </a:extLst>
          </p:cNvPr>
          <p:cNvSpPr/>
          <p:nvPr/>
        </p:nvSpPr>
        <p:spPr>
          <a:xfrm>
            <a:off x="6462346" y="241233"/>
            <a:ext cx="5635869" cy="2049205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>
                <a:latin typeface="Consolas" panose="020B0609020204030204" pitchFamily="49" charset="0"/>
              </a:rPr>
              <a:t>BOTTOM</a:t>
            </a:r>
          </a:p>
          <a:p>
            <a:r>
              <a:rPr lang="sv-SE">
                <a:latin typeface="Consolas" panose="020B0609020204030204" pitchFamily="49" charset="0"/>
              </a:rPr>
              <a:t>i = 1   j = 1   L = [3, 2, 4, 1, 5]</a:t>
            </a:r>
          </a:p>
          <a:p>
            <a:r>
              <a:rPr lang="sv-SE">
                <a:latin typeface="Consolas" panose="020B0609020204030204" pitchFamily="49" charset="0"/>
              </a:rPr>
              <a:t>3: ===</a:t>
            </a:r>
          </a:p>
          <a:p>
            <a:r>
              <a:rPr lang="sv-SE">
                <a:latin typeface="Consolas" panose="020B0609020204030204" pitchFamily="49" charset="0"/>
              </a:rPr>
              <a:t>2: ==</a:t>
            </a:r>
          </a:p>
          <a:p>
            <a:r>
              <a:rPr lang="sv-SE">
                <a:latin typeface="Consolas" panose="020B0609020204030204" pitchFamily="49" charset="0"/>
              </a:rPr>
              <a:t>4: ====</a:t>
            </a:r>
          </a:p>
          <a:p>
            <a:r>
              <a:rPr lang="sv-SE">
                <a:latin typeface="Consolas" panose="020B0609020204030204" pitchFamily="49" charset="0"/>
              </a:rPr>
              <a:t>1: =</a:t>
            </a:r>
          </a:p>
          <a:p>
            <a:r>
              <a:rPr lang="sv-SE">
                <a:latin typeface="Consolas" panose="020B0609020204030204" pitchFamily="49" charset="0"/>
              </a:rPr>
              <a:t>5: =====</a:t>
            </a:r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BF16520-54C2-07ED-27D2-63ED2B3F4E7D}"/>
              </a:ext>
            </a:extLst>
          </p:cNvPr>
          <p:cNvSpPr/>
          <p:nvPr/>
        </p:nvSpPr>
        <p:spPr>
          <a:xfrm>
            <a:off x="420580" y="90314"/>
            <a:ext cx="5892297" cy="6053034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bubblesort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"TOP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"i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j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L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L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print_list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&gt;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 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"BOTTOM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  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"i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j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L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L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print_list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F1A1C8-AC7F-A0DC-50EE-12725BE70B11}"/>
              </a:ext>
            </a:extLst>
          </p:cNvPr>
          <p:cNvSpPr txBox="1"/>
          <p:nvPr/>
        </p:nvSpPr>
        <p:spPr>
          <a:xfrm>
            <a:off x="0" y="90314"/>
            <a:ext cx="545977" cy="603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09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10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313994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02711-F966-2ABD-95E8-A69E4C89F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FFE3AD6-7200-5C61-386D-2C59674D97AC}"/>
              </a:ext>
            </a:extLst>
          </p:cNvPr>
          <p:cNvSpPr/>
          <p:nvPr/>
        </p:nvSpPr>
        <p:spPr>
          <a:xfrm>
            <a:off x="6462346" y="241233"/>
            <a:ext cx="5635869" cy="2049205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latin typeface="Consolas" panose="020B0609020204030204" pitchFamily="49" charset="0"/>
              </a:rPr>
              <a:t>TOP</a:t>
            </a:r>
          </a:p>
          <a:p>
            <a:r>
              <a:rPr lang="en-US" err="1">
                <a:latin typeface="Consolas" panose="020B0609020204030204" pitchFamily="49" charset="0"/>
              </a:rPr>
              <a:t>i</a:t>
            </a:r>
            <a:r>
              <a:rPr lang="en-US">
                <a:latin typeface="Consolas" panose="020B0609020204030204" pitchFamily="49" charset="0"/>
              </a:rPr>
              <a:t> = 1   j = 2   L = [3, 2, 4, 1, 5]</a:t>
            </a:r>
          </a:p>
          <a:p>
            <a:r>
              <a:rPr lang="en-US">
                <a:latin typeface="Consolas" panose="020B0609020204030204" pitchFamily="49" charset="0"/>
              </a:rPr>
              <a:t>3: ===</a:t>
            </a:r>
          </a:p>
          <a:p>
            <a:r>
              <a:rPr lang="en-US">
                <a:latin typeface="Consolas" panose="020B0609020204030204" pitchFamily="49" charset="0"/>
              </a:rPr>
              <a:t>2: ==</a:t>
            </a:r>
          </a:p>
          <a:p>
            <a:r>
              <a:rPr lang="en-US">
                <a:latin typeface="Consolas" panose="020B0609020204030204" pitchFamily="49" charset="0"/>
              </a:rPr>
              <a:t>4: ====</a:t>
            </a:r>
          </a:p>
          <a:p>
            <a:r>
              <a:rPr lang="en-US">
                <a:latin typeface="Consolas" panose="020B0609020204030204" pitchFamily="49" charset="0"/>
              </a:rPr>
              <a:t>1: =</a:t>
            </a:r>
          </a:p>
          <a:p>
            <a:r>
              <a:rPr lang="en-US">
                <a:latin typeface="Consolas" panose="020B0609020204030204" pitchFamily="49" charset="0"/>
              </a:rPr>
              <a:t>5: =====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166A8D0-BA07-CF9E-32B0-A4A207506B14}"/>
              </a:ext>
            </a:extLst>
          </p:cNvPr>
          <p:cNvSpPr/>
          <p:nvPr/>
        </p:nvSpPr>
        <p:spPr>
          <a:xfrm>
            <a:off x="420580" y="90314"/>
            <a:ext cx="5892297" cy="6053034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bubblesort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"TOP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"i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j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L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L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print_list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&gt;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 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"BOTTOM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  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"i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j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L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L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print_list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49A9A2-25E6-891A-B190-2A97BF6B5738}"/>
              </a:ext>
            </a:extLst>
          </p:cNvPr>
          <p:cNvSpPr txBox="1"/>
          <p:nvPr/>
        </p:nvSpPr>
        <p:spPr>
          <a:xfrm>
            <a:off x="0" y="90314"/>
            <a:ext cx="545977" cy="603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09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10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4451928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1108B-BD38-1F30-7443-EB7446C81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024FDF4-676E-7E70-29A5-2624D37E3062}"/>
              </a:ext>
            </a:extLst>
          </p:cNvPr>
          <p:cNvSpPr/>
          <p:nvPr/>
        </p:nvSpPr>
        <p:spPr>
          <a:xfrm>
            <a:off x="6462346" y="241233"/>
            <a:ext cx="5635869" cy="2049205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>
                <a:latin typeface="Consolas" panose="020B0609020204030204" pitchFamily="49" charset="0"/>
              </a:rPr>
              <a:t>BOTTOM</a:t>
            </a:r>
          </a:p>
          <a:p>
            <a:r>
              <a:rPr lang="sv-SE">
                <a:latin typeface="Consolas" panose="020B0609020204030204" pitchFamily="49" charset="0"/>
              </a:rPr>
              <a:t>i = 1   j = 2   L = [3, 2, 1, 4, 5]</a:t>
            </a:r>
          </a:p>
          <a:p>
            <a:r>
              <a:rPr lang="sv-SE">
                <a:latin typeface="Consolas" panose="020B0609020204030204" pitchFamily="49" charset="0"/>
              </a:rPr>
              <a:t>3: ===</a:t>
            </a:r>
          </a:p>
          <a:p>
            <a:r>
              <a:rPr lang="sv-SE">
                <a:latin typeface="Consolas" panose="020B0609020204030204" pitchFamily="49" charset="0"/>
              </a:rPr>
              <a:t>2: ==</a:t>
            </a:r>
          </a:p>
          <a:p>
            <a:r>
              <a:rPr lang="sv-SE">
                <a:latin typeface="Consolas" panose="020B0609020204030204" pitchFamily="49" charset="0"/>
              </a:rPr>
              <a:t>1: =</a:t>
            </a:r>
          </a:p>
          <a:p>
            <a:r>
              <a:rPr lang="sv-SE">
                <a:latin typeface="Consolas" panose="020B0609020204030204" pitchFamily="49" charset="0"/>
              </a:rPr>
              <a:t>4: ====</a:t>
            </a:r>
          </a:p>
          <a:p>
            <a:r>
              <a:rPr lang="sv-SE">
                <a:latin typeface="Consolas" panose="020B0609020204030204" pitchFamily="49" charset="0"/>
              </a:rPr>
              <a:t>5: =====</a:t>
            </a:r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F4AF5B9-0907-6667-C455-08BD70620D8E}"/>
              </a:ext>
            </a:extLst>
          </p:cNvPr>
          <p:cNvSpPr/>
          <p:nvPr/>
        </p:nvSpPr>
        <p:spPr>
          <a:xfrm>
            <a:off x="420580" y="90314"/>
            <a:ext cx="5892297" cy="6053034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bubblesort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"TOP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"i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j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L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L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print_list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&gt;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 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"BOTTOM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  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"i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j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L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L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print_list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6B459-7DD8-508E-D6BE-3BE337A05DF9}"/>
              </a:ext>
            </a:extLst>
          </p:cNvPr>
          <p:cNvSpPr txBox="1"/>
          <p:nvPr/>
        </p:nvSpPr>
        <p:spPr>
          <a:xfrm>
            <a:off x="0" y="90314"/>
            <a:ext cx="545977" cy="603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09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10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5739400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1C97C-15AD-9B98-EA46-8315A74CB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FE6D7AA-83E8-8E4C-B12E-55D2CF768F64}"/>
              </a:ext>
            </a:extLst>
          </p:cNvPr>
          <p:cNvSpPr/>
          <p:nvPr/>
        </p:nvSpPr>
        <p:spPr>
          <a:xfrm>
            <a:off x="6462346" y="241233"/>
            <a:ext cx="5635869" cy="2049205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latin typeface="Consolas" panose="020B0609020204030204" pitchFamily="49" charset="0"/>
              </a:rPr>
              <a:t>TOP</a:t>
            </a:r>
          </a:p>
          <a:p>
            <a:r>
              <a:rPr lang="en-US" err="1">
                <a:latin typeface="Consolas" panose="020B0609020204030204" pitchFamily="49" charset="0"/>
              </a:rPr>
              <a:t>i</a:t>
            </a:r>
            <a:r>
              <a:rPr lang="en-US">
                <a:latin typeface="Consolas" panose="020B0609020204030204" pitchFamily="49" charset="0"/>
              </a:rPr>
              <a:t> = 2   j = 0   L = [3, 2, 1, 4, 5]</a:t>
            </a:r>
          </a:p>
          <a:p>
            <a:r>
              <a:rPr lang="en-US">
                <a:latin typeface="Consolas" panose="020B0609020204030204" pitchFamily="49" charset="0"/>
              </a:rPr>
              <a:t>3: ===</a:t>
            </a:r>
          </a:p>
          <a:p>
            <a:r>
              <a:rPr lang="en-US">
                <a:latin typeface="Consolas" panose="020B0609020204030204" pitchFamily="49" charset="0"/>
              </a:rPr>
              <a:t>2: ==</a:t>
            </a:r>
          </a:p>
          <a:p>
            <a:r>
              <a:rPr lang="en-US">
                <a:latin typeface="Consolas" panose="020B0609020204030204" pitchFamily="49" charset="0"/>
              </a:rPr>
              <a:t>1: =</a:t>
            </a:r>
          </a:p>
          <a:p>
            <a:r>
              <a:rPr lang="en-US">
                <a:latin typeface="Consolas" panose="020B0609020204030204" pitchFamily="49" charset="0"/>
              </a:rPr>
              <a:t>4: ====</a:t>
            </a:r>
          </a:p>
          <a:p>
            <a:r>
              <a:rPr lang="en-US">
                <a:latin typeface="Consolas" panose="020B0609020204030204" pitchFamily="49" charset="0"/>
              </a:rPr>
              <a:t>5: =====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05D07CD-77BB-1252-8984-85F617150A7B}"/>
              </a:ext>
            </a:extLst>
          </p:cNvPr>
          <p:cNvSpPr/>
          <p:nvPr/>
        </p:nvSpPr>
        <p:spPr>
          <a:xfrm>
            <a:off x="420580" y="90314"/>
            <a:ext cx="5892297" cy="6053034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bubblesort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"TOP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"i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j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L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L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print_list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&gt;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 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"BOTTOM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  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"i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j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L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L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print_list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F916F7-C1A6-0E08-33C9-EBBE4A3CAD69}"/>
              </a:ext>
            </a:extLst>
          </p:cNvPr>
          <p:cNvSpPr txBox="1"/>
          <p:nvPr/>
        </p:nvSpPr>
        <p:spPr>
          <a:xfrm>
            <a:off x="0" y="90314"/>
            <a:ext cx="545977" cy="603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09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10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4938103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DF2A1-53BA-C354-9F88-73E65E84D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0D6DF5D-5EFA-826A-25DE-1A29FF459961}"/>
              </a:ext>
            </a:extLst>
          </p:cNvPr>
          <p:cNvSpPr/>
          <p:nvPr/>
        </p:nvSpPr>
        <p:spPr>
          <a:xfrm>
            <a:off x="6462346" y="241233"/>
            <a:ext cx="5635869" cy="2049205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>
                <a:latin typeface="Consolas" panose="020B0609020204030204" pitchFamily="49" charset="0"/>
              </a:rPr>
              <a:t>BOTTOM</a:t>
            </a:r>
          </a:p>
          <a:p>
            <a:r>
              <a:rPr lang="sv-SE">
                <a:latin typeface="Consolas" panose="020B0609020204030204" pitchFamily="49" charset="0"/>
              </a:rPr>
              <a:t>i = 2   j = 0   L = [2, 3, 1, 4, 5]</a:t>
            </a:r>
          </a:p>
          <a:p>
            <a:r>
              <a:rPr lang="sv-SE">
                <a:latin typeface="Consolas" panose="020B0609020204030204" pitchFamily="49" charset="0"/>
              </a:rPr>
              <a:t>2: ==</a:t>
            </a:r>
          </a:p>
          <a:p>
            <a:r>
              <a:rPr lang="sv-SE">
                <a:latin typeface="Consolas" panose="020B0609020204030204" pitchFamily="49" charset="0"/>
              </a:rPr>
              <a:t>3: ===</a:t>
            </a:r>
          </a:p>
          <a:p>
            <a:r>
              <a:rPr lang="sv-SE">
                <a:latin typeface="Consolas" panose="020B0609020204030204" pitchFamily="49" charset="0"/>
              </a:rPr>
              <a:t>1: =</a:t>
            </a:r>
          </a:p>
          <a:p>
            <a:r>
              <a:rPr lang="sv-SE">
                <a:latin typeface="Consolas" panose="020B0609020204030204" pitchFamily="49" charset="0"/>
              </a:rPr>
              <a:t>4: ====</a:t>
            </a:r>
          </a:p>
          <a:p>
            <a:r>
              <a:rPr lang="sv-SE">
                <a:latin typeface="Consolas" panose="020B0609020204030204" pitchFamily="49" charset="0"/>
              </a:rPr>
              <a:t>5: =====</a:t>
            </a:r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2C2400D-C89E-83A8-5182-CA32F8FFBD92}"/>
              </a:ext>
            </a:extLst>
          </p:cNvPr>
          <p:cNvSpPr/>
          <p:nvPr/>
        </p:nvSpPr>
        <p:spPr>
          <a:xfrm>
            <a:off x="420580" y="90314"/>
            <a:ext cx="5892297" cy="6053034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bubblesort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"TOP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"i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j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L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L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print_list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&gt;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 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"BOTTOM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  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"i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j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L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L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print_list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981624-94C9-DD55-0D47-64DCFBFD8F5A}"/>
              </a:ext>
            </a:extLst>
          </p:cNvPr>
          <p:cNvSpPr txBox="1"/>
          <p:nvPr/>
        </p:nvSpPr>
        <p:spPr>
          <a:xfrm>
            <a:off x="0" y="90314"/>
            <a:ext cx="545977" cy="603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09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10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773231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DA27667-77A4-E3A3-9AD3-9393F6FF1A7C}"/>
              </a:ext>
            </a:extLst>
          </p:cNvPr>
          <p:cNvSpPr/>
          <p:nvPr/>
        </p:nvSpPr>
        <p:spPr>
          <a:xfrm>
            <a:off x="143256" y="64008"/>
            <a:ext cx="5952744" cy="5120640"/>
          </a:xfrm>
          <a:prstGeom prst="roundRect">
            <a:avLst>
              <a:gd name="adj" fmla="val 1128"/>
            </a:avLst>
          </a:prstGeom>
          <a:solidFill>
            <a:srgbClr val="002B36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_bs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i_left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i_right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"""Returns True if item is in L"""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i_right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i_left</a:t>
            </a:r>
            <a:endParaRPr lang="en-US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# Base case: empty </a:t>
            </a:r>
            <a:r>
              <a:rPr lang="en-US" dirty="0" err="1">
                <a:solidFill>
                  <a:srgbClr val="6A9955"/>
                </a:solidFill>
                <a:latin typeface="Consolas" panose="020B0609020204030204" pitchFamily="49" charset="0"/>
              </a:rPr>
              <a:t>sublist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i_med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i_left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i_right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# Base case: found item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i_med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]: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</a:p>
          <a:p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# Recursive cases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i_med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_bs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i_left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i_med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i_med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_bs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i_med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i_right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FDF6E3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EAB2249-19DC-B7F1-8DD5-54A5DC7AAD2D}"/>
              </a:ext>
            </a:extLst>
          </p:cNvPr>
          <p:cNvSpPr/>
          <p:nvPr/>
        </p:nvSpPr>
        <p:spPr>
          <a:xfrm>
            <a:off x="3429000" y="6044182"/>
            <a:ext cx="3886200" cy="457202"/>
          </a:xfrm>
          <a:prstGeom prst="roundRect">
            <a:avLst>
              <a:gd name="adj" fmla="val 1015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002B36"/>
                </a:solidFill>
                <a:cs typeface="Courier New" panose="02070309020205020404" pitchFamily="49" charset="0"/>
              </a:rPr>
              <a:t>This is good. Could it be better?</a:t>
            </a:r>
            <a:endParaRPr lang="en-US" sz="20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89CC942-1361-B9BD-3F1D-3477608E5C39}"/>
              </a:ext>
            </a:extLst>
          </p:cNvPr>
          <p:cNvSpPr/>
          <p:nvPr/>
        </p:nvSpPr>
        <p:spPr>
          <a:xfrm>
            <a:off x="6132576" y="64008"/>
            <a:ext cx="6022848" cy="5120640"/>
          </a:xfrm>
          <a:prstGeom prst="roundRect">
            <a:avLst>
              <a:gd name="adj" fmla="val 1128"/>
            </a:avLst>
          </a:prstGeom>
          <a:solidFill>
            <a:srgbClr val="002B36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bs_iter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"""Returns True if item is in L"""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i_left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i_right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i_right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i_left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i_med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i_left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i_right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i_med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i_med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          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i_right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i_med</a:t>
            </a:r>
            <a:endParaRPr lang="en-US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i_med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          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i_left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i_med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i_right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i_left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and</a:t>
            </a:r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i_left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59874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E39CF-1FC6-7E34-197B-E8F0DE7E5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72AB5AC-0E4D-85D8-5490-50C3EDD6CE04}"/>
              </a:ext>
            </a:extLst>
          </p:cNvPr>
          <p:cNvSpPr/>
          <p:nvPr/>
        </p:nvSpPr>
        <p:spPr>
          <a:xfrm>
            <a:off x="6462346" y="241233"/>
            <a:ext cx="5635869" cy="2049205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latin typeface="Consolas" panose="020B0609020204030204" pitchFamily="49" charset="0"/>
              </a:rPr>
              <a:t>TOP</a:t>
            </a:r>
          </a:p>
          <a:p>
            <a:r>
              <a:rPr lang="en-US" err="1">
                <a:latin typeface="Consolas" panose="020B0609020204030204" pitchFamily="49" charset="0"/>
              </a:rPr>
              <a:t>i</a:t>
            </a:r>
            <a:r>
              <a:rPr lang="en-US">
                <a:latin typeface="Consolas" panose="020B0609020204030204" pitchFamily="49" charset="0"/>
              </a:rPr>
              <a:t> = 2   j = 1   L = [2, 3, 1, 4, 5]</a:t>
            </a:r>
          </a:p>
          <a:p>
            <a:r>
              <a:rPr lang="en-US">
                <a:latin typeface="Consolas" panose="020B0609020204030204" pitchFamily="49" charset="0"/>
              </a:rPr>
              <a:t>2: ==</a:t>
            </a:r>
          </a:p>
          <a:p>
            <a:r>
              <a:rPr lang="en-US">
                <a:latin typeface="Consolas" panose="020B0609020204030204" pitchFamily="49" charset="0"/>
              </a:rPr>
              <a:t>3: ===</a:t>
            </a:r>
          </a:p>
          <a:p>
            <a:r>
              <a:rPr lang="en-US">
                <a:latin typeface="Consolas" panose="020B0609020204030204" pitchFamily="49" charset="0"/>
              </a:rPr>
              <a:t>1: =</a:t>
            </a:r>
          </a:p>
          <a:p>
            <a:r>
              <a:rPr lang="en-US">
                <a:latin typeface="Consolas" panose="020B0609020204030204" pitchFamily="49" charset="0"/>
              </a:rPr>
              <a:t>4: ====</a:t>
            </a:r>
          </a:p>
          <a:p>
            <a:r>
              <a:rPr lang="en-US">
                <a:latin typeface="Consolas" panose="020B0609020204030204" pitchFamily="49" charset="0"/>
              </a:rPr>
              <a:t>5: =====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E7999EF-15F1-E8D5-42CC-A2F992E23466}"/>
              </a:ext>
            </a:extLst>
          </p:cNvPr>
          <p:cNvSpPr/>
          <p:nvPr/>
        </p:nvSpPr>
        <p:spPr>
          <a:xfrm>
            <a:off x="420580" y="90314"/>
            <a:ext cx="5892297" cy="6053034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bubblesort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"TOP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"i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j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L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L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print_list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&gt;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 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"BOTTOM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  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"i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j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L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L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print_list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9548F8-0027-BDDC-9D5E-D15C747F129D}"/>
              </a:ext>
            </a:extLst>
          </p:cNvPr>
          <p:cNvSpPr txBox="1"/>
          <p:nvPr/>
        </p:nvSpPr>
        <p:spPr>
          <a:xfrm>
            <a:off x="0" y="90314"/>
            <a:ext cx="545977" cy="603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09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10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8562726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D0904-0884-4F20-CB9C-957D2AABB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C2E2CB1-1EED-77B0-35DD-6C372D12FC90}"/>
              </a:ext>
            </a:extLst>
          </p:cNvPr>
          <p:cNvSpPr/>
          <p:nvPr/>
        </p:nvSpPr>
        <p:spPr>
          <a:xfrm>
            <a:off x="6462346" y="241233"/>
            <a:ext cx="5635869" cy="2049205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>
                <a:latin typeface="Consolas" panose="020B0609020204030204" pitchFamily="49" charset="0"/>
              </a:rPr>
              <a:t>BOTTOM</a:t>
            </a:r>
          </a:p>
          <a:p>
            <a:r>
              <a:rPr lang="sv-SE">
                <a:latin typeface="Consolas" panose="020B0609020204030204" pitchFamily="49" charset="0"/>
              </a:rPr>
              <a:t>i = 2   j = 1   L = [2, 1, 3, 4, 5]</a:t>
            </a:r>
          </a:p>
          <a:p>
            <a:r>
              <a:rPr lang="sv-SE">
                <a:latin typeface="Consolas" panose="020B0609020204030204" pitchFamily="49" charset="0"/>
              </a:rPr>
              <a:t>2: ==</a:t>
            </a:r>
          </a:p>
          <a:p>
            <a:r>
              <a:rPr lang="sv-SE">
                <a:latin typeface="Consolas" panose="020B0609020204030204" pitchFamily="49" charset="0"/>
              </a:rPr>
              <a:t>1: =</a:t>
            </a:r>
          </a:p>
          <a:p>
            <a:r>
              <a:rPr lang="sv-SE">
                <a:latin typeface="Consolas" panose="020B0609020204030204" pitchFamily="49" charset="0"/>
              </a:rPr>
              <a:t>3: ===</a:t>
            </a:r>
          </a:p>
          <a:p>
            <a:r>
              <a:rPr lang="sv-SE">
                <a:latin typeface="Consolas" panose="020B0609020204030204" pitchFamily="49" charset="0"/>
              </a:rPr>
              <a:t>4: ====</a:t>
            </a:r>
          </a:p>
          <a:p>
            <a:r>
              <a:rPr lang="sv-SE">
                <a:latin typeface="Consolas" panose="020B0609020204030204" pitchFamily="49" charset="0"/>
              </a:rPr>
              <a:t>5: =====</a:t>
            </a:r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9772467-7ABF-D411-3CB4-11844056E355}"/>
              </a:ext>
            </a:extLst>
          </p:cNvPr>
          <p:cNvSpPr/>
          <p:nvPr/>
        </p:nvSpPr>
        <p:spPr>
          <a:xfrm>
            <a:off x="420580" y="90314"/>
            <a:ext cx="5892297" cy="6053034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bubblesort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"TOP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"i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j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L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L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print_list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&gt;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 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"BOTTOM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  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"i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j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L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L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print_list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E983CE-9367-0F7C-1C3C-191BE42EA6E3}"/>
              </a:ext>
            </a:extLst>
          </p:cNvPr>
          <p:cNvSpPr txBox="1"/>
          <p:nvPr/>
        </p:nvSpPr>
        <p:spPr>
          <a:xfrm>
            <a:off x="0" y="90314"/>
            <a:ext cx="545977" cy="603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09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10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8004782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84694-DEF9-CDAE-102B-80CE924F7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201B8D6-B723-BF8E-FD81-E0B1C4189FA7}"/>
              </a:ext>
            </a:extLst>
          </p:cNvPr>
          <p:cNvSpPr/>
          <p:nvPr/>
        </p:nvSpPr>
        <p:spPr>
          <a:xfrm>
            <a:off x="6462346" y="241233"/>
            <a:ext cx="5635869" cy="2049205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latin typeface="Consolas" panose="020B0609020204030204" pitchFamily="49" charset="0"/>
              </a:rPr>
              <a:t>TOP</a:t>
            </a:r>
          </a:p>
          <a:p>
            <a:r>
              <a:rPr lang="en-US" err="1">
                <a:latin typeface="Consolas" panose="020B0609020204030204" pitchFamily="49" charset="0"/>
              </a:rPr>
              <a:t>i</a:t>
            </a:r>
            <a:r>
              <a:rPr lang="en-US">
                <a:latin typeface="Consolas" panose="020B0609020204030204" pitchFamily="49" charset="0"/>
              </a:rPr>
              <a:t> = 3   j = 0   L = [2, 1, 3, 4, 5]</a:t>
            </a:r>
          </a:p>
          <a:p>
            <a:r>
              <a:rPr lang="en-US">
                <a:latin typeface="Consolas" panose="020B0609020204030204" pitchFamily="49" charset="0"/>
              </a:rPr>
              <a:t>2: ==</a:t>
            </a:r>
          </a:p>
          <a:p>
            <a:r>
              <a:rPr lang="en-US">
                <a:latin typeface="Consolas" panose="020B0609020204030204" pitchFamily="49" charset="0"/>
              </a:rPr>
              <a:t>1: =</a:t>
            </a:r>
          </a:p>
          <a:p>
            <a:r>
              <a:rPr lang="en-US">
                <a:latin typeface="Consolas" panose="020B0609020204030204" pitchFamily="49" charset="0"/>
              </a:rPr>
              <a:t>3: ===</a:t>
            </a:r>
          </a:p>
          <a:p>
            <a:r>
              <a:rPr lang="en-US">
                <a:latin typeface="Consolas" panose="020B0609020204030204" pitchFamily="49" charset="0"/>
              </a:rPr>
              <a:t>4: ====</a:t>
            </a:r>
          </a:p>
          <a:p>
            <a:r>
              <a:rPr lang="en-US">
                <a:latin typeface="Consolas" panose="020B0609020204030204" pitchFamily="49" charset="0"/>
              </a:rPr>
              <a:t>5: =====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222A82E-F7B6-50BF-0495-DDC89340E6C0}"/>
              </a:ext>
            </a:extLst>
          </p:cNvPr>
          <p:cNvSpPr/>
          <p:nvPr/>
        </p:nvSpPr>
        <p:spPr>
          <a:xfrm>
            <a:off x="420580" y="90314"/>
            <a:ext cx="5892297" cy="6053034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bubblesort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"TOP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"i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j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L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L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print_list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&gt;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 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"BOTTOM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  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"i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j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L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L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print_list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517C27-4373-C0AE-D156-9A7F06B3E7F0}"/>
              </a:ext>
            </a:extLst>
          </p:cNvPr>
          <p:cNvSpPr txBox="1"/>
          <p:nvPr/>
        </p:nvSpPr>
        <p:spPr>
          <a:xfrm>
            <a:off x="0" y="90314"/>
            <a:ext cx="545977" cy="603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09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10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0141054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3C643-334B-E9EB-00C0-FE9861AA2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73E9971-FAA8-6686-B520-0D33B7B0B71D}"/>
              </a:ext>
            </a:extLst>
          </p:cNvPr>
          <p:cNvSpPr/>
          <p:nvPr/>
        </p:nvSpPr>
        <p:spPr>
          <a:xfrm>
            <a:off x="6462346" y="241233"/>
            <a:ext cx="5635869" cy="2049205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>
                <a:latin typeface="Consolas" panose="020B0609020204030204" pitchFamily="49" charset="0"/>
              </a:rPr>
              <a:t>BOTTOM</a:t>
            </a:r>
          </a:p>
          <a:p>
            <a:r>
              <a:rPr lang="sv-SE">
                <a:latin typeface="Consolas" panose="020B0609020204030204" pitchFamily="49" charset="0"/>
              </a:rPr>
              <a:t>i = 3   j = 0   L = [1, 2, 3, 4, 5]</a:t>
            </a:r>
          </a:p>
          <a:p>
            <a:r>
              <a:rPr lang="sv-SE">
                <a:latin typeface="Consolas" panose="020B0609020204030204" pitchFamily="49" charset="0"/>
              </a:rPr>
              <a:t>1: =</a:t>
            </a:r>
          </a:p>
          <a:p>
            <a:r>
              <a:rPr lang="sv-SE">
                <a:latin typeface="Consolas" panose="020B0609020204030204" pitchFamily="49" charset="0"/>
              </a:rPr>
              <a:t>2: ==</a:t>
            </a:r>
          </a:p>
          <a:p>
            <a:r>
              <a:rPr lang="sv-SE">
                <a:latin typeface="Consolas" panose="020B0609020204030204" pitchFamily="49" charset="0"/>
              </a:rPr>
              <a:t>3: ===</a:t>
            </a:r>
          </a:p>
          <a:p>
            <a:r>
              <a:rPr lang="sv-SE">
                <a:latin typeface="Consolas" panose="020B0609020204030204" pitchFamily="49" charset="0"/>
              </a:rPr>
              <a:t>4: ====</a:t>
            </a:r>
          </a:p>
          <a:p>
            <a:r>
              <a:rPr lang="sv-SE">
                <a:latin typeface="Consolas" panose="020B0609020204030204" pitchFamily="49" charset="0"/>
              </a:rPr>
              <a:t>5: =====</a:t>
            </a:r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C9149D3-8D78-A974-76A4-A8AF82BF4E4D}"/>
              </a:ext>
            </a:extLst>
          </p:cNvPr>
          <p:cNvSpPr/>
          <p:nvPr/>
        </p:nvSpPr>
        <p:spPr>
          <a:xfrm>
            <a:off x="420580" y="90314"/>
            <a:ext cx="5892297" cy="6053034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bubblesort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"TOP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"i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j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L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L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print_list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&gt;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 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"BOTTOM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  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"i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j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L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L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print_list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0397A0-23A6-4853-273F-D1ABE7644A9E}"/>
              </a:ext>
            </a:extLst>
          </p:cNvPr>
          <p:cNvSpPr txBox="1"/>
          <p:nvPr/>
        </p:nvSpPr>
        <p:spPr>
          <a:xfrm>
            <a:off x="0" y="90314"/>
            <a:ext cx="545977" cy="603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09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10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0502216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744E9-E7C6-532F-F69C-AA622D2E2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3A08C39-912A-B83C-5D93-FB4EB0802400}"/>
              </a:ext>
            </a:extLst>
          </p:cNvPr>
          <p:cNvSpPr/>
          <p:nvPr/>
        </p:nvSpPr>
        <p:spPr>
          <a:xfrm>
            <a:off x="6462346" y="241233"/>
            <a:ext cx="5635869" cy="2049205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>
                <a:latin typeface="Consolas" panose="020B0609020204030204" pitchFamily="49" charset="0"/>
              </a:rPr>
              <a:t>FINISHED</a:t>
            </a:r>
          </a:p>
          <a:p>
            <a:r>
              <a:rPr lang="sv-SE">
                <a:latin typeface="Consolas" panose="020B0609020204030204" pitchFamily="49" charset="0"/>
              </a:rPr>
              <a:t>i = 3   j = 0   L = [1, 2, 3, 4, 5]</a:t>
            </a:r>
          </a:p>
          <a:p>
            <a:r>
              <a:rPr lang="sv-SE">
                <a:latin typeface="Consolas" panose="020B0609020204030204" pitchFamily="49" charset="0"/>
              </a:rPr>
              <a:t>1: =</a:t>
            </a:r>
          </a:p>
          <a:p>
            <a:r>
              <a:rPr lang="sv-SE">
                <a:latin typeface="Consolas" panose="020B0609020204030204" pitchFamily="49" charset="0"/>
              </a:rPr>
              <a:t>2: ==</a:t>
            </a:r>
          </a:p>
          <a:p>
            <a:r>
              <a:rPr lang="sv-SE">
                <a:latin typeface="Consolas" panose="020B0609020204030204" pitchFamily="49" charset="0"/>
              </a:rPr>
              <a:t>3: ===</a:t>
            </a:r>
          </a:p>
          <a:p>
            <a:r>
              <a:rPr lang="sv-SE">
                <a:latin typeface="Consolas" panose="020B0609020204030204" pitchFamily="49" charset="0"/>
              </a:rPr>
              <a:t>4: ====</a:t>
            </a:r>
          </a:p>
          <a:p>
            <a:r>
              <a:rPr lang="sv-SE">
                <a:latin typeface="Consolas" panose="020B0609020204030204" pitchFamily="49" charset="0"/>
              </a:rPr>
              <a:t>5: =====</a:t>
            </a:r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3708D98-CF08-EA69-727E-FFBCD5EFB9BD}"/>
              </a:ext>
            </a:extLst>
          </p:cNvPr>
          <p:cNvSpPr/>
          <p:nvPr/>
        </p:nvSpPr>
        <p:spPr>
          <a:xfrm>
            <a:off x="420580" y="90314"/>
            <a:ext cx="5892297" cy="6053034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bubblesort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"TOP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"i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j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L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L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print_list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&gt;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]: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 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"BOTTOM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  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"i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j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   L =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L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print_list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input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E7B50F-ED46-2894-316E-CABBBC740A6C}"/>
              </a:ext>
            </a:extLst>
          </p:cNvPr>
          <p:cNvSpPr txBox="1"/>
          <p:nvPr/>
        </p:nvSpPr>
        <p:spPr>
          <a:xfrm>
            <a:off x="0" y="90314"/>
            <a:ext cx="545977" cy="603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09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10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1158371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3DDB4-9EE5-C9C9-667F-0DBD45C0D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5675EC-6EA8-294D-D97E-B3D539C3FECC}"/>
              </a:ext>
            </a:extLst>
          </p:cNvPr>
          <p:cNvSpPr/>
          <p:nvPr/>
        </p:nvSpPr>
        <p:spPr>
          <a:xfrm>
            <a:off x="6096000" y="200318"/>
            <a:ext cx="5751115" cy="3093298"/>
          </a:xfrm>
          <a:prstGeom prst="roundRect">
            <a:avLst>
              <a:gd name="adj" fmla="val 16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bubblesort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(L):</a:t>
            </a: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"i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&gt;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]:</a:t>
            </a: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       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        </a:t>
            </a: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  j=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, L=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L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   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print_list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endParaRPr lang="en-US">
              <a:solidFill>
                <a:srgbClr val="839496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58BE90D-7326-57A0-B9A8-55C6475CA592}"/>
              </a:ext>
            </a:extLst>
          </p:cNvPr>
          <p:cNvSpPr/>
          <p:nvPr/>
        </p:nvSpPr>
        <p:spPr>
          <a:xfrm>
            <a:off x="67867" y="1746808"/>
            <a:ext cx="3225749" cy="5111191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i=0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j=0, L=[3, 4, 2, 1]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3: ===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4: ====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2: ==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1: =</a:t>
            </a:r>
          </a:p>
          <a:p>
            <a:endParaRPr lang="pl-PL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j=1, L=[3, 2, 4, 1]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3: ===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2: ==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4: ====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1: =</a:t>
            </a:r>
          </a:p>
          <a:p>
            <a:endParaRPr lang="pl-PL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j=2, L=[3, 2, 1, 4]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3: ===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2: ==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1: 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4: ====</a:t>
            </a:r>
            <a:endParaRPr lang="it-IT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09F96C7-DC05-8C76-CAB8-CA53DAC08DE3}"/>
              </a:ext>
            </a:extLst>
          </p:cNvPr>
          <p:cNvSpPr/>
          <p:nvPr/>
        </p:nvSpPr>
        <p:spPr>
          <a:xfrm>
            <a:off x="3396993" y="3386829"/>
            <a:ext cx="3225749" cy="3471170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i=1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j=0, L=[2, 3, 1, 4]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2: ==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3: ===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1: 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4: ====</a:t>
            </a:r>
          </a:p>
          <a:p>
            <a:endParaRPr lang="pl-PL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j=1, L=[2, 1, 3, 4]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2: ==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1: 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3: ===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4: ====</a:t>
            </a:r>
            <a:endParaRPr lang="it-IT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8BA4FD3-9EEB-2ADE-6699-742C37FDB177}"/>
              </a:ext>
            </a:extLst>
          </p:cNvPr>
          <p:cNvSpPr/>
          <p:nvPr/>
        </p:nvSpPr>
        <p:spPr>
          <a:xfrm>
            <a:off x="6814896" y="5042516"/>
            <a:ext cx="3225749" cy="1815483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i=2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j=0, L=[1, 2, 3, 4]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1: 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2: ==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3: ===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4: ====</a:t>
            </a:r>
            <a:endParaRPr lang="it-IT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E8D850-13CD-9E9A-895D-EFC8619CEA02}"/>
              </a:ext>
            </a:extLst>
          </p:cNvPr>
          <p:cNvSpPr txBox="1"/>
          <p:nvPr/>
        </p:nvSpPr>
        <p:spPr>
          <a:xfrm>
            <a:off x="344885" y="200318"/>
            <a:ext cx="4440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Invariant</a:t>
            </a:r>
            <a:r>
              <a:rPr lang="en-US" sz="2000"/>
              <a:t> – after 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US" sz="2000"/>
              <a:t> loops, the 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US" sz="2000"/>
              <a:t> biggest items are in their final, sorted position.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47128AF-121C-EC24-9282-C9D3DD347021}"/>
              </a:ext>
            </a:extLst>
          </p:cNvPr>
          <p:cNvSpPr/>
          <p:nvPr/>
        </p:nvSpPr>
        <p:spPr>
          <a:xfrm>
            <a:off x="1327749" y="1001417"/>
            <a:ext cx="4440115" cy="1239146"/>
          </a:xfrm>
          <a:prstGeom prst="roundRect">
            <a:avLst>
              <a:gd name="adj" fmla="val 278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>
                <a:solidFill>
                  <a:srgbClr val="002B36"/>
                </a:solidFill>
                <a:effectLst/>
              </a:rPr>
              <a:t>An </a:t>
            </a:r>
            <a:r>
              <a:rPr lang="en-US" sz="2400" b="1">
                <a:solidFill>
                  <a:srgbClr val="002B36"/>
                </a:solidFill>
                <a:effectLst/>
              </a:rPr>
              <a:t>Invariant</a:t>
            </a:r>
            <a:r>
              <a:rPr lang="en-US" sz="2400">
                <a:solidFill>
                  <a:srgbClr val="002B36"/>
                </a:solidFill>
                <a:effectLst/>
              </a:rPr>
              <a:t> is something that is always true at a certain point in an algorithm.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53CD71-C106-DB22-4E07-00041DEA8AD4}"/>
              </a:ext>
            </a:extLst>
          </p:cNvPr>
          <p:cNvSpPr/>
          <p:nvPr/>
        </p:nvSpPr>
        <p:spPr>
          <a:xfrm>
            <a:off x="2475231" y="5379868"/>
            <a:ext cx="303714" cy="36398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F61EC5A-0754-1100-DFAD-45040C9A487B}"/>
              </a:ext>
            </a:extLst>
          </p:cNvPr>
          <p:cNvSpPr/>
          <p:nvPr/>
        </p:nvSpPr>
        <p:spPr>
          <a:xfrm>
            <a:off x="5468645" y="5379868"/>
            <a:ext cx="627355" cy="36398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799E142-5789-6684-E7B7-A81D5B2226CA}"/>
              </a:ext>
            </a:extLst>
          </p:cNvPr>
          <p:cNvSpPr/>
          <p:nvPr/>
        </p:nvSpPr>
        <p:spPr>
          <a:xfrm>
            <a:off x="8487052" y="5379868"/>
            <a:ext cx="1017973" cy="36398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4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5" grpId="0" animBg="1"/>
      <p:bldP spid="17" grpId="0"/>
      <p:bldP spid="18" grpId="0" animBg="1"/>
      <p:bldP spid="22" grpId="0" animBg="1"/>
      <p:bldP spid="23" grpId="0" animBg="1"/>
      <p:bldP spid="2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578F8-CB50-04AB-1252-08DD102D2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57820AE-015D-4CB9-ADE7-191561EF29A5}"/>
              </a:ext>
            </a:extLst>
          </p:cNvPr>
          <p:cNvSpPr/>
          <p:nvPr/>
        </p:nvSpPr>
        <p:spPr>
          <a:xfrm>
            <a:off x="6096000" y="200318"/>
            <a:ext cx="5751115" cy="3093298"/>
          </a:xfrm>
          <a:prstGeom prst="roundRect">
            <a:avLst>
              <a:gd name="adj" fmla="val 16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bubblesort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(L):</a:t>
            </a: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"i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&gt;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]:</a:t>
            </a: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       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        </a:t>
            </a: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  j=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, L=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L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   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print_list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endParaRPr lang="en-US">
              <a:solidFill>
                <a:srgbClr val="839496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849192F-4894-7332-4DD5-7DF3F1781706}"/>
              </a:ext>
            </a:extLst>
          </p:cNvPr>
          <p:cNvSpPr/>
          <p:nvPr/>
        </p:nvSpPr>
        <p:spPr>
          <a:xfrm>
            <a:off x="67867" y="1746808"/>
            <a:ext cx="3225749" cy="5111191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i=0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j=0, L=[3, 4, 2, 1]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3: ===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4: ====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2: ==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1: =</a:t>
            </a:r>
          </a:p>
          <a:p>
            <a:endParaRPr lang="pl-PL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j=1, L=[3, 2, 4, 1]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3: ===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2: ==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4: ====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1: =</a:t>
            </a:r>
          </a:p>
          <a:p>
            <a:endParaRPr lang="pl-PL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j=2, L=[3, 2, 1, 4]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3: ===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2: ==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1: 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4: ====</a:t>
            </a:r>
            <a:endParaRPr lang="it-IT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36638F3-DE6F-407C-BF76-42F5A90B7C4F}"/>
              </a:ext>
            </a:extLst>
          </p:cNvPr>
          <p:cNvSpPr/>
          <p:nvPr/>
        </p:nvSpPr>
        <p:spPr>
          <a:xfrm>
            <a:off x="3396993" y="3386829"/>
            <a:ext cx="3225749" cy="3471170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i=1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j=0, L=[2, 3, 1, 4]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2: ==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3: ===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1: 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4: ====</a:t>
            </a:r>
          </a:p>
          <a:p>
            <a:endParaRPr lang="pl-PL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j=1, L=[2, 1, 3, 4]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2: ==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1: 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3: ===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4: ====</a:t>
            </a:r>
            <a:endParaRPr lang="it-IT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6E616BD-3916-19CC-FDDD-BE7B57BC4435}"/>
              </a:ext>
            </a:extLst>
          </p:cNvPr>
          <p:cNvSpPr/>
          <p:nvPr/>
        </p:nvSpPr>
        <p:spPr>
          <a:xfrm>
            <a:off x="6814896" y="5042516"/>
            <a:ext cx="3225749" cy="1815483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i=2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j=0, L=[1, 2, 3, 4]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1: 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2: ==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3: ===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4: ====</a:t>
            </a:r>
            <a:endParaRPr lang="it-IT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8D1232-B5EC-4DA3-E843-83C43384BCDB}"/>
              </a:ext>
            </a:extLst>
          </p:cNvPr>
          <p:cNvSpPr txBox="1"/>
          <p:nvPr/>
        </p:nvSpPr>
        <p:spPr>
          <a:xfrm>
            <a:off x="344885" y="200318"/>
            <a:ext cx="4440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Invariant</a:t>
            </a:r>
            <a:r>
              <a:rPr lang="en-US" sz="2000"/>
              <a:t> – after 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US" sz="2000"/>
              <a:t> loops, the 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US" sz="2000"/>
              <a:t> biggest items are in their final, sorted position.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4BB2354-85BD-5288-E9C7-996146E8CADB}"/>
              </a:ext>
            </a:extLst>
          </p:cNvPr>
          <p:cNvSpPr/>
          <p:nvPr/>
        </p:nvSpPr>
        <p:spPr>
          <a:xfrm>
            <a:off x="2475231" y="5379868"/>
            <a:ext cx="303714" cy="36398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93443D9-3DBF-A133-8FCA-9DA4E2DECC36}"/>
              </a:ext>
            </a:extLst>
          </p:cNvPr>
          <p:cNvSpPr/>
          <p:nvPr/>
        </p:nvSpPr>
        <p:spPr>
          <a:xfrm>
            <a:off x="5468645" y="5379868"/>
            <a:ext cx="627355" cy="36398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76E8F24-4C49-1641-68AE-D2596ADDECEA}"/>
              </a:ext>
            </a:extLst>
          </p:cNvPr>
          <p:cNvSpPr/>
          <p:nvPr/>
        </p:nvSpPr>
        <p:spPr>
          <a:xfrm>
            <a:off x="8487052" y="5379868"/>
            <a:ext cx="1017973" cy="36398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4234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D3DD5-0E8B-B364-A35C-BB7A04D84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937B75D-22B1-76A7-CD63-143EB2D00F63}"/>
              </a:ext>
            </a:extLst>
          </p:cNvPr>
          <p:cNvSpPr/>
          <p:nvPr/>
        </p:nvSpPr>
        <p:spPr>
          <a:xfrm>
            <a:off x="6096000" y="200318"/>
            <a:ext cx="5751115" cy="3093298"/>
          </a:xfrm>
          <a:prstGeom prst="roundRect">
            <a:avLst>
              <a:gd name="adj" fmla="val 16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bubblesort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(L):</a:t>
            </a: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"i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&gt;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]:</a:t>
            </a: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       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        </a:t>
            </a: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  j=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, L=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L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   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print_list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endParaRPr lang="en-US">
              <a:solidFill>
                <a:srgbClr val="839496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A9BFECF-9F2F-C3A3-D04D-2AA14A8B1D22}"/>
              </a:ext>
            </a:extLst>
          </p:cNvPr>
          <p:cNvSpPr/>
          <p:nvPr/>
        </p:nvSpPr>
        <p:spPr>
          <a:xfrm>
            <a:off x="67867" y="1746808"/>
            <a:ext cx="3225749" cy="5111191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i=0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j=0, L=[3, 4, 2, 1]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3: ===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4: ====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2: ==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1: =</a:t>
            </a:r>
          </a:p>
          <a:p>
            <a:endParaRPr lang="pl-PL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j=1, L=[3, 2, 4, 1]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3: ===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2: ==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4: ====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1: =</a:t>
            </a:r>
          </a:p>
          <a:p>
            <a:endParaRPr lang="pl-PL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j=2, L=[3, 2, 1, 4]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3: ===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2: ==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1: 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4: ====</a:t>
            </a:r>
            <a:endParaRPr lang="it-IT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961E5BD-86E6-459D-1B14-F40F98C2AB58}"/>
              </a:ext>
            </a:extLst>
          </p:cNvPr>
          <p:cNvSpPr/>
          <p:nvPr/>
        </p:nvSpPr>
        <p:spPr>
          <a:xfrm>
            <a:off x="3396993" y="3386829"/>
            <a:ext cx="3225749" cy="3471170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i=1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j=0, L=[2, 3, 1, 4]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2: ==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3: ===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1: 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4: ====</a:t>
            </a:r>
          </a:p>
          <a:p>
            <a:endParaRPr lang="pl-PL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j=1, L=[2, 1, 3, 4]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2: ==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1: 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3: ===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4: ====</a:t>
            </a:r>
            <a:endParaRPr lang="it-IT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F678C0D-7205-EC6B-92E9-9F5B4CDE2755}"/>
              </a:ext>
            </a:extLst>
          </p:cNvPr>
          <p:cNvSpPr/>
          <p:nvPr/>
        </p:nvSpPr>
        <p:spPr>
          <a:xfrm>
            <a:off x="6814896" y="5042516"/>
            <a:ext cx="3225749" cy="1815483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i=2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j=0, L=[1, 2, 3, 4]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1: 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2: ==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3: ===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4: ====</a:t>
            </a:r>
            <a:endParaRPr lang="it-IT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FA1CCE-1A5E-B4A8-EA0A-FEC14AED1A83}"/>
              </a:ext>
            </a:extLst>
          </p:cNvPr>
          <p:cNvSpPr txBox="1"/>
          <p:nvPr/>
        </p:nvSpPr>
        <p:spPr>
          <a:xfrm>
            <a:off x="344885" y="200318"/>
            <a:ext cx="4440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Running time analysis</a:t>
            </a:r>
            <a:endParaRPr lang="en-US" sz="200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3782BAA-99CB-2CB0-C1C0-125A86D99B6C}"/>
              </a:ext>
            </a:extLst>
          </p:cNvPr>
          <p:cNvSpPr/>
          <p:nvPr/>
        </p:nvSpPr>
        <p:spPr>
          <a:xfrm>
            <a:off x="149580" y="761117"/>
            <a:ext cx="2514489" cy="825001"/>
          </a:xfrm>
          <a:prstGeom prst="roundRect">
            <a:avLst>
              <a:gd name="adj" fmla="val 278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>
                <a:solidFill>
                  <a:srgbClr val="002B36"/>
                </a:solidFill>
                <a:effectLst/>
              </a:rPr>
              <a:t>n-1 comparisons</a:t>
            </a:r>
          </a:p>
          <a:p>
            <a:r>
              <a:rPr lang="en-US" sz="2400">
                <a:solidFill>
                  <a:srgbClr val="002B36"/>
                </a:solidFill>
              </a:rPr>
              <a:t>n-1 swaps</a:t>
            </a:r>
            <a:endParaRPr lang="en-US" sz="2400">
              <a:solidFill>
                <a:srgbClr val="002B36"/>
              </a:solidFill>
              <a:effectLst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D37B250-5871-F65E-E491-671F0E4BA2D0}"/>
              </a:ext>
            </a:extLst>
          </p:cNvPr>
          <p:cNvSpPr/>
          <p:nvPr/>
        </p:nvSpPr>
        <p:spPr>
          <a:xfrm>
            <a:off x="3666503" y="2468615"/>
            <a:ext cx="2514489" cy="825001"/>
          </a:xfrm>
          <a:prstGeom prst="roundRect">
            <a:avLst>
              <a:gd name="adj" fmla="val 278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>
                <a:solidFill>
                  <a:srgbClr val="002B36"/>
                </a:solidFill>
                <a:effectLst/>
              </a:rPr>
              <a:t>n-2 comparisons</a:t>
            </a:r>
          </a:p>
          <a:p>
            <a:r>
              <a:rPr lang="en-US" sz="2400">
                <a:solidFill>
                  <a:srgbClr val="002B36"/>
                </a:solidFill>
              </a:rPr>
              <a:t>n-2 swaps</a:t>
            </a:r>
            <a:endParaRPr lang="en-US" sz="2400">
              <a:solidFill>
                <a:srgbClr val="002B36"/>
              </a:solidFill>
              <a:effectLst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0DE43ED-56ED-53F0-E837-F17869DFC838}"/>
              </a:ext>
            </a:extLst>
          </p:cNvPr>
          <p:cNvSpPr/>
          <p:nvPr/>
        </p:nvSpPr>
        <p:spPr>
          <a:xfrm>
            <a:off x="6963619" y="4139153"/>
            <a:ext cx="2514489" cy="825001"/>
          </a:xfrm>
          <a:prstGeom prst="roundRect">
            <a:avLst>
              <a:gd name="adj" fmla="val 278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>
                <a:solidFill>
                  <a:srgbClr val="002B36"/>
                </a:solidFill>
                <a:effectLst/>
              </a:rPr>
              <a:t>n-3 comparisons</a:t>
            </a:r>
          </a:p>
          <a:p>
            <a:r>
              <a:rPr lang="en-US" sz="2400">
                <a:solidFill>
                  <a:srgbClr val="002B36"/>
                </a:solidFill>
              </a:rPr>
              <a:t>n-3 swaps</a:t>
            </a:r>
            <a:endParaRPr lang="en-US" sz="2400">
              <a:solidFill>
                <a:srgbClr val="002B36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5862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FEC41-BEE5-0E4F-5D9B-4FD0EB754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8140F8-7B7B-BA99-9AF1-C0B334C8709B}"/>
              </a:ext>
            </a:extLst>
          </p:cNvPr>
          <p:cNvSpPr/>
          <p:nvPr/>
        </p:nvSpPr>
        <p:spPr>
          <a:xfrm>
            <a:off x="6957766" y="76031"/>
            <a:ext cx="5152008" cy="3093298"/>
          </a:xfrm>
          <a:prstGeom prst="roundRect">
            <a:avLst>
              <a:gd name="adj" fmla="val 16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bubblesort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(L):</a:t>
            </a: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"i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    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&gt;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]:</a:t>
            </a: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   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        </a:t>
            </a: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  j=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, L=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L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       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print_list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endParaRPr lang="en-US">
              <a:solidFill>
                <a:srgbClr val="839496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22B6A3-DE07-2816-752A-1969E784D2BF}"/>
              </a:ext>
            </a:extLst>
          </p:cNvPr>
          <p:cNvSpPr txBox="1"/>
          <p:nvPr/>
        </p:nvSpPr>
        <p:spPr>
          <a:xfrm>
            <a:off x="344885" y="200318"/>
            <a:ext cx="4440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Running time analysis</a:t>
            </a:r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221A3F84-2E5B-988A-EF0A-B15A370781BA}"/>
                  </a:ext>
                </a:extLst>
              </p:cNvPr>
              <p:cNvSpPr/>
              <p:nvPr/>
            </p:nvSpPr>
            <p:spPr>
              <a:xfrm>
                <a:off x="275129" y="1913676"/>
                <a:ext cx="7391764" cy="4744005"/>
              </a:xfrm>
              <a:prstGeom prst="roundRect">
                <a:avLst>
                  <a:gd name="adj" fmla="val 1112"/>
                </a:avLst>
              </a:prstGeom>
              <a:solidFill>
                <a:srgbClr val="FDF6E3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2B36"/>
                          </a:solidFill>
                          <a:effectLst/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2B3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2B3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2B36"/>
                          </a:solidFill>
                          <a:effectLst/>
                          <a:latin typeface="Cambria Math" panose="02040503050406030204" pitchFamily="18" charset="0"/>
                        </a:rPr>
                        <m:t>= 2×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2B3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2B36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2B36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002B36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002B3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2B36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2B36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002B36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002B3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2B36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2B36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002B36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002B3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+…+2+1</m:t>
                          </m:r>
                        </m:e>
                      </m:d>
                    </m:oMath>
                  </m:oMathPara>
                </a14:m>
                <a:endParaRPr lang="en-US" sz="2400">
                  <a:solidFill>
                    <a:srgbClr val="002B36"/>
                  </a:solidFill>
                  <a:effectLst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2B36"/>
                          </a:solidFill>
                          <a:effectLst/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2B3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2B3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2B36"/>
                          </a:solidFill>
                          <a:effectLst/>
                          <a:latin typeface="Cambria Math" panose="02040503050406030204" pitchFamily="18" charset="0"/>
                        </a:rPr>
                        <m:t>=2(1+2+…+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2B3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2B3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002B3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2B36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2B3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2B3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002B3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2B36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2B3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2B3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002B3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2B36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>
                  <a:solidFill>
                    <a:srgbClr val="002B36"/>
                  </a:solidFill>
                  <a:effectLst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2B36"/>
                          </a:solidFill>
                          <a:effectLst/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2B3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2B3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2B36"/>
                          </a:solidFill>
                          <a:effectLst/>
                          <a:latin typeface="Cambria Math" panose="02040503050406030204" pitchFamily="18" charset="0"/>
                        </a:rPr>
                        <m:t>=2×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2B3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002B36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002B36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002B36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002B36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002B3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2B36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2B36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002B36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−1+1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>
                  <a:solidFill>
                    <a:srgbClr val="002B36"/>
                  </a:solidFill>
                  <a:effectLst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</a:rPr>
                        <m:t>=2×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2B3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002B3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002B36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002B3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400">
                  <a:solidFill>
                    <a:srgbClr val="002B36"/>
                  </a:solidFill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>
                  <a:solidFill>
                    <a:srgbClr val="002B36"/>
                  </a:solidFill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2400">
                  <a:solidFill>
                    <a:srgbClr val="002B36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221A3F84-2E5B-988A-EF0A-B15A370781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29" y="1913676"/>
                <a:ext cx="7391764" cy="4744005"/>
              </a:xfrm>
              <a:prstGeom prst="roundRect">
                <a:avLst>
                  <a:gd name="adj" fmla="val 1112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629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0AEBE-56A6-3683-A2C4-A9B6B4B88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30B2ADD-A689-4722-4526-6B58A4EEAE1A}"/>
              </a:ext>
            </a:extLst>
          </p:cNvPr>
          <p:cNvSpPr/>
          <p:nvPr/>
        </p:nvSpPr>
        <p:spPr>
          <a:xfrm>
            <a:off x="5999119" y="115700"/>
            <a:ext cx="6013774" cy="2876075"/>
          </a:xfrm>
          <a:prstGeom prst="roundRect">
            <a:avLst>
              <a:gd name="adj" fmla="val 16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adaptive_bubble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(L):</a:t>
            </a: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made_swaps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B58900"/>
                </a:solidFill>
                <a:latin typeface="Consolas" panose="020B0609020204030204" pitchFamily="49" charset="0"/>
              </a:rPr>
              <a:t>True</a:t>
            </a:r>
            <a:endParaRPr lang="en-US">
              <a:solidFill>
                <a:srgbClr val="839496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endParaRPr lang="en-US">
              <a:solidFill>
                <a:srgbClr val="839496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while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made_swaps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made_swaps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B58900"/>
                </a:solidFill>
                <a:latin typeface="Consolas" panose="020B0609020204030204" pitchFamily="49" charset="0"/>
              </a:rPr>
              <a:t>False</a:t>
            </a:r>
            <a:endParaRPr lang="en-US">
              <a:solidFill>
                <a:srgbClr val="839496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(n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&gt;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]:</a:t>
            </a: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       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made_swaps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B58900"/>
                </a:solidFill>
                <a:latin typeface="Consolas" panose="020B0609020204030204" pitchFamily="49" charset="0"/>
              </a:rPr>
              <a:t>True</a:t>
            </a:r>
            <a:endParaRPr lang="en-US">
              <a:solidFill>
                <a:srgbClr val="839496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       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+=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endParaRPr lang="en-US">
              <a:solidFill>
                <a:srgbClr val="839496"/>
              </a:solidFill>
              <a:latin typeface="Consolas" panose="020B0609020204030204" pitchFamily="49" charset="0"/>
            </a:endParaRPr>
          </a:p>
          <a:p>
            <a:endParaRPr lang="en-US">
              <a:solidFill>
                <a:srgbClr val="B58900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042D5E-9AAB-46AE-135A-3086D86A6B2C}"/>
              </a:ext>
            </a:extLst>
          </p:cNvPr>
          <p:cNvSpPr txBox="1"/>
          <p:nvPr/>
        </p:nvSpPr>
        <p:spPr>
          <a:xfrm>
            <a:off x="344885" y="200318"/>
            <a:ext cx="4440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Running time analysis - Adaptive</a:t>
            </a:r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135D2F8-4074-6DFE-612F-DD3B3B8C8482}"/>
                  </a:ext>
                </a:extLst>
              </p:cNvPr>
              <p:cNvSpPr/>
              <p:nvPr/>
            </p:nvSpPr>
            <p:spPr>
              <a:xfrm>
                <a:off x="442540" y="791223"/>
                <a:ext cx="3329205" cy="820646"/>
              </a:xfrm>
              <a:prstGeom prst="roundRect">
                <a:avLst>
                  <a:gd name="adj" fmla="val 1112"/>
                </a:avLst>
              </a:prstGeom>
              <a:solidFill>
                <a:srgbClr val="FDF6E3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>
                  <a:solidFill>
                    <a:srgbClr val="002B36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135D2F8-4074-6DFE-612F-DD3B3B8C84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540" y="791223"/>
                <a:ext cx="3329205" cy="820646"/>
              </a:xfrm>
              <a:prstGeom prst="roundRect">
                <a:avLst>
                  <a:gd name="adj" fmla="val 1112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337496C-09A8-9B79-A35F-69D9BD6C78A9}"/>
              </a:ext>
            </a:extLst>
          </p:cNvPr>
          <p:cNvSpPr txBox="1"/>
          <p:nvPr/>
        </p:nvSpPr>
        <p:spPr>
          <a:xfrm>
            <a:off x="575444" y="2030513"/>
            <a:ext cx="5034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This is the </a:t>
            </a:r>
            <a:r>
              <a:rPr lang="en-US" i="1"/>
              <a:t>worst</a:t>
            </a:r>
            <a:r>
              <a:rPr lang="en-US"/>
              <a:t> case. We can optimize for partially-sorted lists.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E3144D8-6542-0773-86C9-4A0735CF034C}"/>
              </a:ext>
            </a:extLst>
          </p:cNvPr>
          <p:cNvSpPr/>
          <p:nvPr/>
        </p:nvSpPr>
        <p:spPr>
          <a:xfrm>
            <a:off x="1039982" y="2867783"/>
            <a:ext cx="4440115" cy="1239146"/>
          </a:xfrm>
          <a:prstGeom prst="roundRect">
            <a:avLst>
              <a:gd name="adj" fmla="val 278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>
                <a:solidFill>
                  <a:srgbClr val="002B36"/>
                </a:solidFill>
                <a:effectLst/>
              </a:rPr>
              <a:t>An </a:t>
            </a:r>
            <a:r>
              <a:rPr lang="en-US" sz="2400" b="1">
                <a:solidFill>
                  <a:srgbClr val="002B36"/>
                </a:solidFill>
                <a:effectLst/>
              </a:rPr>
              <a:t>Adaptive</a:t>
            </a:r>
            <a:r>
              <a:rPr lang="en-US" sz="2400">
                <a:solidFill>
                  <a:srgbClr val="002B36"/>
                </a:solidFill>
                <a:effectLst/>
              </a:rPr>
              <a:t> algorithm is asymptotically faster on some inputs.</a:t>
            </a:r>
          </a:p>
        </p:txBody>
      </p:sp>
    </p:spTree>
    <p:extLst>
      <p:ext uri="{BB962C8B-B14F-4D97-AF65-F5344CB8AC3E}">
        <p14:creationId xmlns:p14="http://schemas.microsoft.com/office/powerpoint/2010/main" val="74831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94820C3-D49B-257C-6954-CCF894BC73EC}"/>
              </a:ext>
            </a:extLst>
          </p:cNvPr>
          <p:cNvSpPr/>
          <p:nvPr/>
        </p:nvSpPr>
        <p:spPr>
          <a:xfrm>
            <a:off x="1571027" y="145541"/>
            <a:ext cx="8763145" cy="6566918"/>
          </a:xfrm>
          <a:prstGeom prst="roundRect">
            <a:avLst>
              <a:gd name="adj" fmla="val 1015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 time in us to search for an item not in the list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==============================================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    </a:t>
            </a:r>
            <a:r>
              <a:rPr lang="en-US" sz="2000" dirty="0" err="1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</a:t>
            </a:r>
            <a:r>
              <a:rPr lang="en-US" sz="20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2000" dirty="0" err="1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recr</a:t>
            </a:r>
            <a:r>
              <a:rPr lang="en-US" sz="20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slice  </a:t>
            </a:r>
            <a:r>
              <a:rPr lang="en-US" sz="2000" dirty="0" err="1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recr</a:t>
            </a:r>
            <a:r>
              <a:rPr lang="en-US" sz="20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idx</a:t>
            </a:r>
            <a:r>
              <a:rPr lang="en-US" sz="20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endParaRPr lang="en-US" sz="20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10000 190         37.7        4           2.8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20000 381         60.4        3.3         2.6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30000 642         116         3           2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40000 766         128         3.7         2.3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50000 1.21e+03    154         3.9         2.5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60000 1.19e+03    243         4.2         2.5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70000 1.32e+03    226         4.5         2.3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80000 2.03e+03    451         5.5         3.5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90000 1.7e+03     456         4.8         2.5</a:t>
            </a:r>
          </a:p>
        </p:txBody>
      </p:sp>
    </p:spTree>
    <p:extLst>
      <p:ext uri="{BB962C8B-B14F-4D97-AF65-F5344CB8AC3E}">
        <p14:creationId xmlns:p14="http://schemas.microsoft.com/office/powerpoint/2010/main" val="38602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B0CE7-73D4-3FE0-5F5E-C4AB8110E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D08B028-28CB-64AF-4504-68CB63152F2E}"/>
              </a:ext>
            </a:extLst>
          </p:cNvPr>
          <p:cNvSpPr/>
          <p:nvPr/>
        </p:nvSpPr>
        <p:spPr>
          <a:xfrm>
            <a:off x="5999119" y="115700"/>
            <a:ext cx="6013774" cy="2876075"/>
          </a:xfrm>
          <a:prstGeom prst="roundRect">
            <a:avLst>
              <a:gd name="adj" fmla="val 16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adaptive_bubble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(L):</a:t>
            </a: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made_swaps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B58900"/>
                </a:solidFill>
                <a:latin typeface="Consolas" panose="020B0609020204030204" pitchFamily="49" charset="0"/>
              </a:rPr>
              <a:t>True</a:t>
            </a:r>
            <a:endParaRPr lang="en-US">
              <a:solidFill>
                <a:srgbClr val="839496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endParaRPr lang="en-US">
              <a:solidFill>
                <a:srgbClr val="839496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while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made_swaps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made_swaps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B58900"/>
                </a:solidFill>
                <a:latin typeface="Consolas" panose="020B0609020204030204" pitchFamily="49" charset="0"/>
              </a:rPr>
              <a:t>False</a:t>
            </a:r>
            <a:endParaRPr lang="en-US">
              <a:solidFill>
                <a:srgbClr val="839496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(n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&gt;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]:</a:t>
            </a: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       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made_swaps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B58900"/>
                </a:solidFill>
                <a:latin typeface="Consolas" panose="020B0609020204030204" pitchFamily="49" charset="0"/>
              </a:rPr>
              <a:t>True</a:t>
            </a:r>
            <a:endParaRPr lang="en-US">
              <a:solidFill>
                <a:srgbClr val="839496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       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+=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endParaRPr lang="en-US">
              <a:solidFill>
                <a:srgbClr val="839496"/>
              </a:solidFill>
              <a:latin typeface="Consolas" panose="020B0609020204030204" pitchFamily="49" charset="0"/>
            </a:endParaRPr>
          </a:p>
          <a:p>
            <a:endParaRPr lang="en-US">
              <a:solidFill>
                <a:srgbClr val="B58900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B59A32-D904-0E3F-2EF2-F55600DA2015}"/>
              </a:ext>
            </a:extLst>
          </p:cNvPr>
          <p:cNvSpPr txBox="1"/>
          <p:nvPr/>
        </p:nvSpPr>
        <p:spPr>
          <a:xfrm>
            <a:off x="344885" y="200318"/>
            <a:ext cx="4440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Running time analysis - Adaptive</a:t>
            </a:r>
            <a:endParaRPr lang="en-US" sz="200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6EDF0A8-B7DC-A995-AA98-A9C5D67D62F8}"/>
              </a:ext>
            </a:extLst>
          </p:cNvPr>
          <p:cNvSpPr/>
          <p:nvPr/>
        </p:nvSpPr>
        <p:spPr>
          <a:xfrm>
            <a:off x="67867" y="1746808"/>
            <a:ext cx="3225749" cy="5111191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i=0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j=0, L=[1, 4, 2, 3]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1: 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4: ====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2: ==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3: ===</a:t>
            </a:r>
          </a:p>
          <a:p>
            <a:endParaRPr lang="pl-PL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j=1, L=[1, 2, 4, 3]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1: 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2: ==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4: ====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3: ===</a:t>
            </a:r>
          </a:p>
          <a:p>
            <a:endParaRPr lang="pl-PL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j=2, L=[1, 2, 3, 4]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1: 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2: ==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3: ===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4: ====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0ACD8CE-698A-5E2B-9D95-DC88DD24AF9E}"/>
              </a:ext>
            </a:extLst>
          </p:cNvPr>
          <p:cNvSpPr/>
          <p:nvPr/>
        </p:nvSpPr>
        <p:spPr>
          <a:xfrm>
            <a:off x="3396993" y="3386829"/>
            <a:ext cx="3225749" cy="3471170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i=1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j=0, L=[1, 2, 3, 4]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1: 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2: ==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3: ===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4: ====</a:t>
            </a:r>
          </a:p>
          <a:p>
            <a:endParaRPr lang="pl-PL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j=1, L=[1, 2, 3, 4]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1: 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2: ==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3: ===</a:t>
            </a:r>
          </a:p>
          <a:p>
            <a:r>
              <a:rPr lang="pl-PL">
                <a:solidFill>
                  <a:schemeClr val="bg1"/>
                </a:solidFill>
                <a:latin typeface="Consolas" panose="020B0609020204030204" pitchFamily="49" charset="0"/>
              </a:rPr>
              <a:t>  4: ====</a:t>
            </a:r>
            <a:endParaRPr lang="it-IT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58AF2C7-E8D3-15F1-AC72-65268ACB8C16}"/>
              </a:ext>
            </a:extLst>
          </p:cNvPr>
          <p:cNvSpPr/>
          <p:nvPr/>
        </p:nvSpPr>
        <p:spPr>
          <a:xfrm>
            <a:off x="149580" y="761117"/>
            <a:ext cx="2514489" cy="825001"/>
          </a:xfrm>
          <a:prstGeom prst="roundRect">
            <a:avLst>
              <a:gd name="adj" fmla="val 278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>
                <a:solidFill>
                  <a:srgbClr val="002B36"/>
                </a:solidFill>
                <a:effectLst/>
              </a:rPr>
              <a:t>n-1 comparisons</a:t>
            </a:r>
          </a:p>
          <a:p>
            <a:r>
              <a:rPr lang="en-US" sz="2400">
                <a:solidFill>
                  <a:srgbClr val="002B36"/>
                </a:solidFill>
              </a:rPr>
              <a:t>n-1 swaps</a:t>
            </a:r>
            <a:endParaRPr lang="en-US" sz="2400">
              <a:solidFill>
                <a:srgbClr val="002B36"/>
              </a:solidFill>
              <a:effectLst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8706CCA-DF6A-9992-DC62-2F7202BF6E6E}"/>
              </a:ext>
            </a:extLst>
          </p:cNvPr>
          <p:cNvSpPr/>
          <p:nvPr/>
        </p:nvSpPr>
        <p:spPr>
          <a:xfrm>
            <a:off x="3666503" y="2468615"/>
            <a:ext cx="2514489" cy="825001"/>
          </a:xfrm>
          <a:prstGeom prst="roundRect">
            <a:avLst>
              <a:gd name="adj" fmla="val 278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>
                <a:solidFill>
                  <a:srgbClr val="002B36"/>
                </a:solidFill>
                <a:effectLst/>
              </a:rPr>
              <a:t>n-2 comparisons</a:t>
            </a:r>
          </a:p>
          <a:p>
            <a:r>
              <a:rPr lang="en-US" sz="2400">
                <a:solidFill>
                  <a:srgbClr val="002B36"/>
                </a:solidFill>
              </a:rPr>
              <a:t>0 swaps</a:t>
            </a:r>
            <a:endParaRPr lang="en-US" sz="2400">
              <a:solidFill>
                <a:srgbClr val="002B36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3AEA5B29-D417-4E59-616A-42B15329FA1B}"/>
                  </a:ext>
                </a:extLst>
              </p:cNvPr>
              <p:cNvSpPr/>
              <p:nvPr/>
            </p:nvSpPr>
            <p:spPr>
              <a:xfrm>
                <a:off x="6892782" y="2586250"/>
                <a:ext cx="4913077" cy="1276709"/>
              </a:xfrm>
              <a:prstGeom prst="roundRect">
                <a:avLst>
                  <a:gd name="adj" fmla="val 2786"/>
                </a:avLst>
              </a:prstGeom>
              <a:solidFill>
                <a:srgbClr val="FDF6E3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>
                    <a:solidFill>
                      <a:srgbClr val="002B36"/>
                    </a:solidFill>
                    <a:effectLst/>
                  </a:rPr>
                  <a:t>… And that’s it!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2B36"/>
                          </a:solidFill>
                          <a:effectLst/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2B3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2B3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2B36"/>
                          </a:solidFill>
                          <a:effectLst/>
                          <a:latin typeface="Cambria Math" panose="02040503050406030204" pitchFamily="18" charset="0"/>
                        </a:rPr>
                        <m:t>=2×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2B3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2B36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2B36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002B36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002B3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2B36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2B36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002B36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>
                  <a:solidFill>
                    <a:srgbClr val="002B36"/>
                  </a:solidFill>
                  <a:effectLst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2B36"/>
                          </a:solidFill>
                          <a:effectLst/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solidFill>
                            <a:srgbClr val="002B36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2B36"/>
                          </a:solidFill>
                          <a:effectLst/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002B36"/>
                          </a:solidFill>
                          <a:effectLst/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0" i="1" smtClean="0">
                          <a:solidFill>
                            <a:srgbClr val="002B36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solidFill>
                            <a:srgbClr val="002B36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2B36"/>
                          </a:solidFill>
                          <a:effectLst/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002B36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>
                  <a:solidFill>
                    <a:srgbClr val="002B36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3AEA5B29-D417-4E59-616A-42B15329FA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782" y="2586250"/>
                <a:ext cx="4913077" cy="1276709"/>
              </a:xfrm>
              <a:prstGeom prst="roundRect">
                <a:avLst>
                  <a:gd name="adj" fmla="val 2786"/>
                </a:avLst>
              </a:prstGeom>
              <a:blipFill>
                <a:blip r:embed="rId2"/>
                <a:stretch>
                  <a:fillRect l="-1607" t="-1408" b="-4225"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F6142E55-C3E2-484C-C4BD-F910605732A1}"/>
                  </a:ext>
                </a:extLst>
              </p:cNvPr>
              <p:cNvSpPr/>
              <p:nvPr/>
            </p:nvSpPr>
            <p:spPr>
              <a:xfrm>
                <a:off x="6892782" y="4088922"/>
                <a:ext cx="5299218" cy="2653377"/>
              </a:xfrm>
              <a:prstGeom prst="roundRect">
                <a:avLst>
                  <a:gd name="adj" fmla="val 2786"/>
                </a:avLst>
              </a:prstGeom>
              <a:solidFill>
                <a:srgbClr val="FDF6E3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14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000">
                    <a:solidFill>
                      <a:srgbClr val="002B36"/>
                    </a:solidFill>
                    <a:effectLst/>
                  </a:rPr>
                  <a:t>Best case – </a:t>
                </a:r>
                <a:r>
                  <a:rPr lang="en-US" sz="2000" err="1">
                    <a:solidFill>
                      <a:srgbClr val="002B36"/>
                    </a:solidFill>
                    <a:effectLst/>
                  </a:rPr>
                  <a:t>bubblesort</a:t>
                </a:r>
                <a:r>
                  <a:rPr lang="en-US" sz="2000">
                    <a:solidFill>
                      <a:srgbClr val="002B36"/>
                    </a:solidFill>
                    <a:effectLst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B36"/>
                        </a:solidFill>
                        <a:effectLst/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solidFill>
                          <a:srgbClr val="002B36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002B36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rgbClr val="002B36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>
                    <a:solidFill>
                      <a:srgbClr val="002B36"/>
                    </a:solidFill>
                    <a:effectLst/>
                  </a:rPr>
                  <a:t> if there are a constant number of </a:t>
                </a:r>
                <a:r>
                  <a:rPr lang="en-US" sz="2000" b="1">
                    <a:solidFill>
                      <a:srgbClr val="002B36"/>
                    </a:solidFill>
                    <a:effectLst/>
                  </a:rPr>
                  <a:t>rabbits </a:t>
                </a:r>
                <a:r>
                  <a:rPr lang="en-US" sz="2000">
                    <a:solidFill>
                      <a:srgbClr val="002B36"/>
                    </a:solidFill>
                    <a:effectLst/>
                  </a:rPr>
                  <a:t>(large items near the front of a list)</a:t>
                </a:r>
              </a:p>
              <a:p>
                <a:pPr>
                  <a:lnSpc>
                    <a:spcPct val="114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000" b="1">
                    <a:solidFill>
                      <a:srgbClr val="002B36"/>
                    </a:solidFill>
                  </a:rPr>
                  <a:t>Turtles</a:t>
                </a:r>
                <a:r>
                  <a:rPr lang="en-US" sz="2000">
                    <a:solidFill>
                      <a:srgbClr val="002B36"/>
                    </a:solidFill>
                  </a:rPr>
                  <a:t> (small items near the end of a list) result in 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B36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solidFill>
                          <a:srgbClr val="002B36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2B3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2B3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2B3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002B3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1">
                    <a:solidFill>
                      <a:srgbClr val="002B36"/>
                    </a:solidFill>
                    <a:effectLst/>
                  </a:rPr>
                  <a:t> </a:t>
                </a:r>
                <a:r>
                  <a:rPr lang="en-US" sz="2000">
                    <a:solidFill>
                      <a:srgbClr val="002B36"/>
                    </a:solidFill>
                  </a:rPr>
                  <a:t>running time, since they only move left one spot per outer loop.</a:t>
                </a:r>
                <a:endParaRPr lang="en-US" sz="2000" b="1">
                  <a:solidFill>
                    <a:srgbClr val="002B36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F6142E55-C3E2-484C-C4BD-F910605732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782" y="4088922"/>
                <a:ext cx="5299218" cy="2653377"/>
              </a:xfrm>
              <a:prstGeom prst="roundRect">
                <a:avLst>
                  <a:gd name="adj" fmla="val 2786"/>
                </a:avLst>
              </a:prstGeom>
              <a:blipFill>
                <a:blip r:embed="rId3"/>
                <a:stretch>
                  <a:fillRect l="-688" r="-917"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38E880E-B3CB-FF74-8F90-A50AC03E970B}"/>
              </a:ext>
            </a:extLst>
          </p:cNvPr>
          <p:cNvSpPr/>
          <p:nvPr/>
        </p:nvSpPr>
        <p:spPr>
          <a:xfrm>
            <a:off x="2725021" y="643587"/>
            <a:ext cx="3213146" cy="704410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>
                <a:solidFill>
                  <a:schemeClr val="bg1"/>
                </a:solidFill>
                <a:latin typeface="Consolas" panose="020B0609020204030204" pitchFamily="49" charset="0"/>
              </a:rPr>
              <a:t>&gt;&gt;&gt;</a:t>
            </a:r>
            <a:r>
              <a:rPr lang="fr-FR">
                <a:solidFill>
                  <a:srgbClr val="268BD2"/>
                </a:solidFill>
                <a:latin typeface="Consolas" panose="020B0609020204030204" pitchFamily="49" charset="0"/>
              </a:rPr>
              <a:t> L</a:t>
            </a:r>
            <a:r>
              <a:rPr lang="fr-FR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fr-FR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fr-FR">
                <a:solidFill>
                  <a:srgbClr val="839496"/>
                </a:solidFill>
                <a:latin typeface="Consolas" panose="020B0609020204030204" pitchFamily="49" charset="0"/>
              </a:rPr>
              <a:t> [</a:t>
            </a:r>
            <a:r>
              <a:rPr lang="fr-FR">
                <a:solidFill>
                  <a:srgbClr val="D33682"/>
                </a:solidFill>
                <a:latin typeface="Consolas" panose="020B0609020204030204" pitchFamily="49" charset="0"/>
              </a:rPr>
              <a:t>4</a:t>
            </a:r>
            <a:r>
              <a:rPr lang="fr-FR">
                <a:solidFill>
                  <a:srgbClr val="839496"/>
                </a:solidFill>
                <a:latin typeface="Consolas" panose="020B0609020204030204" pitchFamily="49" charset="0"/>
              </a:rPr>
              <a:t>, </a:t>
            </a:r>
            <a:r>
              <a:rPr lang="fr-FR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fr-FR">
                <a:solidFill>
                  <a:srgbClr val="839496"/>
                </a:solidFill>
                <a:latin typeface="Consolas" panose="020B0609020204030204" pitchFamily="49" charset="0"/>
              </a:rPr>
              <a:t>, </a:t>
            </a:r>
            <a:r>
              <a:rPr lang="fr-FR">
                <a:solidFill>
                  <a:srgbClr val="D33682"/>
                </a:solidFill>
                <a:latin typeface="Consolas" panose="020B0609020204030204" pitchFamily="49" charset="0"/>
              </a:rPr>
              <a:t>2</a:t>
            </a:r>
            <a:r>
              <a:rPr lang="fr-FR">
                <a:solidFill>
                  <a:srgbClr val="839496"/>
                </a:solidFill>
                <a:latin typeface="Consolas" panose="020B0609020204030204" pitchFamily="49" charset="0"/>
              </a:rPr>
              <a:t>, </a:t>
            </a:r>
            <a:r>
              <a:rPr lang="fr-FR">
                <a:solidFill>
                  <a:srgbClr val="D33682"/>
                </a:solidFill>
                <a:latin typeface="Consolas" panose="020B0609020204030204" pitchFamily="49" charset="0"/>
              </a:rPr>
              <a:t>3</a:t>
            </a:r>
            <a:r>
              <a:rPr lang="fr-FR">
                <a:solidFill>
                  <a:srgbClr val="839496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fr-FR">
                <a:solidFill>
                  <a:schemeClr val="bg1"/>
                </a:solidFill>
                <a:latin typeface="Consolas" panose="020B0609020204030204" pitchFamily="49" charset="0"/>
              </a:rPr>
              <a:t>&gt;&gt;&gt;</a:t>
            </a:r>
            <a:r>
              <a:rPr lang="fr-FR">
                <a:solidFill>
                  <a:srgbClr val="268BD2"/>
                </a:solidFill>
                <a:latin typeface="Consolas" panose="020B0609020204030204" pitchFamily="49" charset="0"/>
              </a:rPr>
              <a:t> </a:t>
            </a:r>
            <a:r>
              <a:rPr lang="fr-FR" err="1">
                <a:solidFill>
                  <a:srgbClr val="268BD2"/>
                </a:solidFill>
                <a:latin typeface="Consolas" panose="020B0609020204030204" pitchFamily="49" charset="0"/>
              </a:rPr>
              <a:t>adaptive_bubble</a:t>
            </a:r>
            <a:r>
              <a:rPr lang="fr-FR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fr-FR">
                <a:solidFill>
                  <a:srgbClr val="268BD2"/>
                </a:solidFill>
                <a:latin typeface="Consolas" panose="020B0609020204030204" pitchFamily="49" charset="0"/>
              </a:rPr>
              <a:t>L</a:t>
            </a:r>
            <a:r>
              <a:rPr lang="fr-FR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0798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10" grpId="0" animBg="1"/>
      <p:bldP spid="11" grpId="0" animBg="1"/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810C8-F1BC-34A0-7F69-CF550065E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E8BBD7B-4ADC-13EA-CCEF-66456FC2C002}"/>
              </a:ext>
            </a:extLst>
          </p:cNvPr>
          <p:cNvSpPr/>
          <p:nvPr/>
        </p:nvSpPr>
        <p:spPr>
          <a:xfrm>
            <a:off x="6957766" y="76031"/>
            <a:ext cx="5152008" cy="3093298"/>
          </a:xfrm>
          <a:prstGeom prst="roundRect">
            <a:avLst>
              <a:gd name="adj" fmla="val 16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bubblesort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(L):</a:t>
            </a: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 err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 err="1">
                <a:solidFill>
                  <a:srgbClr val="2AA198"/>
                </a:solidFill>
                <a:latin typeface="Consolas" panose="020B0609020204030204" pitchFamily="49" charset="0"/>
              </a:rPr>
              <a:t>"i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    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&gt;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]:</a:t>
            </a: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   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        </a:t>
            </a: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      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print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 b="1">
                <a:solidFill>
                  <a:srgbClr val="93A1A1"/>
                </a:solidFill>
                <a:latin typeface="Consolas" panose="020B0609020204030204" pitchFamily="49" charset="0"/>
              </a:rPr>
              <a:t>f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  j=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, L=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{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L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}</a:t>
            </a:r>
            <a:r>
              <a:rPr lang="en-US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       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print_list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endParaRPr lang="en-US">
              <a:solidFill>
                <a:srgbClr val="839496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1145E3-6A75-493C-0A8E-C64E56618D07}"/>
              </a:ext>
            </a:extLst>
          </p:cNvPr>
          <p:cNvSpPr txBox="1"/>
          <p:nvPr/>
        </p:nvSpPr>
        <p:spPr>
          <a:xfrm>
            <a:off x="344885" y="200318"/>
            <a:ext cx="4440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Running time analysis - Notes</a:t>
            </a:r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DEA03BF6-6540-5C77-DEBC-86B4A7008DB2}"/>
                  </a:ext>
                </a:extLst>
              </p:cNvPr>
              <p:cNvSpPr/>
              <p:nvPr/>
            </p:nvSpPr>
            <p:spPr>
              <a:xfrm>
                <a:off x="442540" y="791223"/>
                <a:ext cx="3329205" cy="820646"/>
              </a:xfrm>
              <a:prstGeom prst="roundRect">
                <a:avLst>
                  <a:gd name="adj" fmla="val 1112"/>
                </a:avLst>
              </a:prstGeom>
              <a:solidFill>
                <a:srgbClr val="FDF6E3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>
                  <a:solidFill>
                    <a:srgbClr val="002B36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DEA03BF6-6540-5C77-DEBC-86B4A7008D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540" y="791223"/>
                <a:ext cx="3329205" cy="820646"/>
              </a:xfrm>
              <a:prstGeom prst="roundRect">
                <a:avLst>
                  <a:gd name="adj" fmla="val 1112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ED0B29C-BC2B-59F6-71D2-338E0F8977D8}"/>
                  </a:ext>
                </a:extLst>
              </p:cNvPr>
              <p:cNvSpPr txBox="1"/>
              <p:nvPr/>
            </p:nvSpPr>
            <p:spPr>
              <a:xfrm>
                <a:off x="656947" y="1979720"/>
                <a:ext cx="2347053" cy="570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/>
                  <a:t> comparisons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ED0B29C-BC2B-59F6-71D2-338E0F897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47" y="1979720"/>
                <a:ext cx="2347053" cy="570797"/>
              </a:xfrm>
              <a:prstGeom prst="rect">
                <a:avLst/>
              </a:prstGeom>
              <a:blipFill>
                <a:blip r:embed="rId3"/>
                <a:stretch>
                  <a:fillRect b="-8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6C5F38-6BA9-CEF9-2619-0D2C11D57836}"/>
                  </a:ext>
                </a:extLst>
              </p:cNvPr>
              <p:cNvSpPr txBox="1"/>
              <p:nvPr/>
            </p:nvSpPr>
            <p:spPr>
              <a:xfrm>
                <a:off x="656947" y="2725444"/>
                <a:ext cx="1604029" cy="570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/>
                  <a:t> swaps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6C5F38-6BA9-CEF9-2619-0D2C11D57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47" y="2725444"/>
                <a:ext cx="1604029" cy="570797"/>
              </a:xfrm>
              <a:prstGeom prst="rect">
                <a:avLst/>
              </a:prstGeom>
              <a:blipFill>
                <a:blip r:embed="rId4"/>
                <a:stretch>
                  <a:fillRect b="-7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D9CC46-DD30-3936-F610-93A8EA44007D}"/>
              </a:ext>
            </a:extLst>
          </p:cNvPr>
          <p:cNvSpPr/>
          <p:nvPr/>
        </p:nvSpPr>
        <p:spPr>
          <a:xfrm>
            <a:off x="442540" y="2672179"/>
            <a:ext cx="2149740" cy="75682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DDD8CF-B8B6-07C0-B200-44945876D7EF}"/>
              </a:ext>
            </a:extLst>
          </p:cNvPr>
          <p:cNvSpPr txBox="1"/>
          <p:nvPr/>
        </p:nvSpPr>
        <p:spPr>
          <a:xfrm>
            <a:off x="2612468" y="2689935"/>
            <a:ext cx="4015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These are slower.</a:t>
            </a:r>
          </a:p>
          <a:p>
            <a:r>
              <a:rPr lang="en-US"/>
              <a:t>What if we only did one swap per loop?</a:t>
            </a:r>
          </a:p>
        </p:txBody>
      </p:sp>
    </p:spTree>
    <p:extLst>
      <p:ext uri="{BB962C8B-B14F-4D97-AF65-F5344CB8AC3E}">
        <p14:creationId xmlns:p14="http://schemas.microsoft.com/office/powerpoint/2010/main" val="46444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  <p:bldP spid="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4A9C0A51-8ECA-E7FF-9F33-9ED2C363C0BE}"/>
                  </a:ext>
                </a:extLst>
              </p:cNvPr>
              <p:cNvSpPr/>
              <p:nvPr/>
            </p:nvSpPr>
            <p:spPr>
              <a:xfrm>
                <a:off x="2213283" y="2154071"/>
                <a:ext cx="1200398" cy="766238"/>
              </a:xfrm>
              <a:prstGeom prst="roundRect">
                <a:avLst>
                  <a:gd name="adj" fmla="val 2786"/>
                </a:avLst>
              </a:prstGeom>
              <a:solidFill>
                <a:srgbClr val="C00000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4A9C0A51-8ECA-E7FF-9F33-9ED2C363C0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283" y="2154071"/>
                <a:ext cx="1200398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85B33CC-A141-D0B9-6461-D8178CEC9E6B}"/>
              </a:ext>
            </a:extLst>
          </p:cNvPr>
          <p:cNvSpPr txBox="1"/>
          <p:nvPr/>
        </p:nvSpPr>
        <p:spPr>
          <a:xfrm>
            <a:off x="2213283" y="1285875"/>
            <a:ext cx="1099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Worst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1A6077-BEE8-5198-F566-B101B7D55CF1}"/>
              </a:ext>
            </a:extLst>
          </p:cNvPr>
          <p:cNvSpPr txBox="1"/>
          <p:nvPr/>
        </p:nvSpPr>
        <p:spPr>
          <a:xfrm>
            <a:off x="3708708" y="1285875"/>
            <a:ext cx="878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Best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2B5484-8069-5E9E-7EB4-8944C539579B}"/>
              </a:ext>
            </a:extLst>
          </p:cNvPr>
          <p:cNvSpPr txBox="1"/>
          <p:nvPr/>
        </p:nvSpPr>
        <p:spPr>
          <a:xfrm>
            <a:off x="4756458" y="1304270"/>
            <a:ext cx="1401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Average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B7B97F2-9CA4-2642-AB29-1B67CA6AA9A9}"/>
                  </a:ext>
                </a:extLst>
              </p:cNvPr>
              <p:cNvSpPr/>
              <p:nvPr/>
            </p:nvSpPr>
            <p:spPr>
              <a:xfrm>
                <a:off x="3539982" y="2154071"/>
                <a:ext cx="1200398" cy="766238"/>
              </a:xfrm>
              <a:prstGeom prst="roundRect">
                <a:avLst>
                  <a:gd name="adj" fmla="val 2786"/>
                </a:avLst>
              </a:prstGeom>
              <a:solidFill>
                <a:srgbClr val="268BD2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B7B97F2-9CA4-2642-AB29-1B67CA6AA9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9982" y="2154071"/>
                <a:ext cx="1200398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B83856E-EF3E-B360-3043-4A6A5C507DB6}"/>
              </a:ext>
            </a:extLst>
          </p:cNvPr>
          <p:cNvSpPr txBox="1"/>
          <p:nvPr/>
        </p:nvSpPr>
        <p:spPr>
          <a:xfrm>
            <a:off x="634882" y="2275580"/>
            <a:ext cx="1473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bubble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2BC1BBE4-A050-1365-9B47-1C1A9A6B908D}"/>
                  </a:ext>
                </a:extLst>
              </p:cNvPr>
              <p:cNvSpPr/>
              <p:nvPr/>
            </p:nvSpPr>
            <p:spPr>
              <a:xfrm>
                <a:off x="4857156" y="2154071"/>
                <a:ext cx="1200398" cy="766238"/>
              </a:xfrm>
              <a:prstGeom prst="roundRect">
                <a:avLst>
                  <a:gd name="adj" fmla="val 2786"/>
                </a:avLst>
              </a:prstGeom>
              <a:solidFill>
                <a:srgbClr val="C00000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2BC1BBE4-A050-1365-9B47-1C1A9A6B90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156" y="2154071"/>
                <a:ext cx="1200398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003174BA-1664-BB54-2E00-F3F17A251875}"/>
              </a:ext>
            </a:extLst>
          </p:cNvPr>
          <p:cNvSpPr txBox="1"/>
          <p:nvPr/>
        </p:nvSpPr>
        <p:spPr>
          <a:xfrm>
            <a:off x="7524733" y="1304270"/>
            <a:ext cx="1465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In-Place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29A5C1-E3B1-4015-D9B7-19D4689FA24D}"/>
              </a:ext>
            </a:extLst>
          </p:cNvPr>
          <p:cNvSpPr txBox="1"/>
          <p:nvPr/>
        </p:nvSpPr>
        <p:spPr>
          <a:xfrm>
            <a:off x="6107982" y="1304270"/>
            <a:ext cx="1450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Memory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D4CD20-B887-2BD8-B96C-37BB686C7B2B}"/>
              </a:ext>
            </a:extLst>
          </p:cNvPr>
          <p:cNvSpPr txBox="1"/>
          <p:nvPr/>
        </p:nvSpPr>
        <p:spPr>
          <a:xfrm>
            <a:off x="-9525" y="270212"/>
            <a:ext cx="12201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+mj-lt"/>
              </a:rPr>
              <a:t>~*~The Table~*~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5A8A9176-8FD2-B29B-28B6-1234129F3DF6}"/>
                  </a:ext>
                </a:extLst>
              </p:cNvPr>
              <p:cNvSpPr/>
              <p:nvPr/>
            </p:nvSpPr>
            <p:spPr>
              <a:xfrm>
                <a:off x="6232821" y="2167014"/>
                <a:ext cx="1200398" cy="766238"/>
              </a:xfrm>
              <a:prstGeom prst="roundRect">
                <a:avLst>
                  <a:gd name="adj" fmla="val 2786"/>
                </a:avLst>
              </a:prstGeom>
              <a:solidFill>
                <a:schemeClr val="bg1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pt-BR" sz="2800" b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5A8A9176-8FD2-B29B-28B6-1234129F3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821" y="2167014"/>
                <a:ext cx="1200398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4BDBD17-7D77-3C24-585C-63FEBE9C347C}"/>
              </a:ext>
            </a:extLst>
          </p:cNvPr>
          <p:cNvSpPr/>
          <p:nvPr/>
        </p:nvSpPr>
        <p:spPr>
          <a:xfrm>
            <a:off x="7601437" y="2167014"/>
            <a:ext cx="1200398" cy="766238"/>
          </a:xfrm>
          <a:prstGeom prst="roundRect">
            <a:avLst>
              <a:gd name="adj" fmla="val 2786"/>
            </a:avLst>
          </a:prstGeom>
          <a:solidFill>
            <a:schemeClr val="bg1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0">
                <a:solidFill>
                  <a:schemeClr val="tx1"/>
                </a:solidFill>
                <a:effectLst/>
              </a:rPr>
              <a:t>yes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9685434-1C38-12D8-70FF-99B5C289D52B}"/>
              </a:ext>
            </a:extLst>
          </p:cNvPr>
          <p:cNvSpPr/>
          <p:nvPr/>
        </p:nvSpPr>
        <p:spPr>
          <a:xfrm>
            <a:off x="9005361" y="1503764"/>
            <a:ext cx="3151750" cy="845687"/>
          </a:xfrm>
          <a:prstGeom prst="roundRect">
            <a:avLst>
              <a:gd name="adj" fmla="val 278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b="1">
                <a:solidFill>
                  <a:srgbClr val="002B36"/>
                </a:solidFill>
              </a:rPr>
              <a:t>In-place</a:t>
            </a:r>
            <a:r>
              <a:rPr lang="pt-BR">
                <a:solidFill>
                  <a:srgbClr val="002B36"/>
                </a:solidFill>
              </a:rPr>
              <a:t> algorithms require </a:t>
            </a:r>
            <a:r>
              <a:rPr lang="pt-BR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O(1)</a:t>
            </a:r>
            <a:r>
              <a:rPr lang="pt-BR">
                <a:solidFill>
                  <a:srgbClr val="002B36"/>
                </a:solidFill>
              </a:rPr>
              <a:t> or </a:t>
            </a:r>
            <a:r>
              <a:rPr lang="pt-BR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O(logn)</a:t>
            </a:r>
            <a:r>
              <a:rPr lang="pt-BR">
                <a:solidFill>
                  <a:srgbClr val="002B36"/>
                </a:solidFill>
              </a:rPr>
              <a:t> memory overhead</a:t>
            </a:r>
            <a:endParaRPr lang="pt-BR">
              <a:solidFill>
                <a:srgbClr val="839496"/>
              </a:solidFill>
            </a:endParaRPr>
          </a:p>
          <a:p>
            <a:endParaRPr lang="pt-BR" b="0">
              <a:solidFill>
                <a:srgbClr val="002B36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11988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1" grpId="0" animBg="1"/>
      <p:bldP spid="21" grpId="0"/>
      <p:bldP spid="25" grpId="0"/>
      <p:bldP spid="27" grpId="0" animBg="1"/>
      <p:bldP spid="30" grpId="0" animBg="1"/>
      <p:bldP spid="4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05110-68FE-24D6-2F5C-2CD61B659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EE127-D079-37DC-B0C3-325294E53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Selection sort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6417D-2B62-44C8-688B-D306A02CC8AE}"/>
              </a:ext>
            </a:extLst>
          </p:cNvPr>
          <p:cNvSpPr txBox="1"/>
          <p:nvPr/>
        </p:nvSpPr>
        <p:spPr>
          <a:xfrm>
            <a:off x="261327" y="1295352"/>
            <a:ext cx="5384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Idea – Find the next biggest item, then move it to the end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668CA33-0F89-76AC-0B12-1FD951742309}"/>
              </a:ext>
            </a:extLst>
          </p:cNvPr>
          <p:cNvSpPr/>
          <p:nvPr/>
        </p:nvSpPr>
        <p:spPr>
          <a:xfrm>
            <a:off x="5907526" y="143473"/>
            <a:ext cx="6159458" cy="3558515"/>
          </a:xfrm>
          <a:prstGeom prst="roundRect">
            <a:avLst>
              <a:gd name="adj" fmla="val 98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>
                <a:solidFill>
                  <a:srgbClr val="93A1A1"/>
                </a:solidFill>
                <a:latin typeface="Consolas" panose="020B0609020204030204" pitchFamily="49" charset="0"/>
              </a:rPr>
              <a:t>def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selectionsort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(L):</a:t>
            </a: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len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(L)</a:t>
            </a: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idx_max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0</a:t>
            </a:r>
            <a:endParaRPr lang="en-US">
              <a:solidFill>
                <a:srgbClr val="839496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item_max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idx_max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</a:t>
            </a: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CB4B16"/>
                </a:solidFill>
                <a:latin typeface="Consolas" panose="020B0609020204030204" pitchFamily="49" charset="0"/>
              </a:rPr>
              <a:t>range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D33682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,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n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-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&gt;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item_max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idx_max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endParaRPr lang="en-US">
              <a:solidFill>
                <a:srgbClr val="839496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    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item_max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idx_max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    L[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idx_max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 L[</a:t>
            </a:r>
            <a:r>
              <a:rPr lang="en-US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], L[</a:t>
            </a:r>
            <a:r>
              <a:rPr lang="en-US" err="1">
                <a:solidFill>
                  <a:srgbClr val="268BD2"/>
                </a:solidFill>
                <a:latin typeface="Consolas" panose="020B0609020204030204" pitchFamily="49" charset="0"/>
              </a:rPr>
              <a:t>idx_max</a:t>
            </a:r>
            <a:r>
              <a:rPr lang="en-US">
                <a:solidFill>
                  <a:srgbClr val="839496"/>
                </a:solidFill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949678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3AB05-A852-8220-190C-39A22129A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5B0E7D2-6897-3B55-2BB2-F2402763C4ED}"/>
              </a:ext>
            </a:extLst>
          </p:cNvPr>
          <p:cNvSpPr/>
          <p:nvPr/>
        </p:nvSpPr>
        <p:spPr>
          <a:xfrm>
            <a:off x="6096000" y="90314"/>
            <a:ext cx="5948039" cy="2723224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>
                <a:latin typeface="Consolas" panose="020B0609020204030204" pitchFamily="49" charset="0"/>
              </a:rPr>
              <a:t>BEFORE SWAP</a:t>
            </a:r>
          </a:p>
          <a:p>
            <a:r>
              <a:rPr lang="sv-SE">
                <a:latin typeface="Consolas" panose="020B0609020204030204" pitchFamily="49" charset="0"/>
              </a:rPr>
              <a:t>i = 0   j = 4   L = ['e', 'd', 'c', 'b', 'a']</a:t>
            </a:r>
          </a:p>
          <a:p>
            <a:r>
              <a:rPr lang="sv-SE">
                <a:latin typeface="Consolas" panose="020B0609020204030204" pitchFamily="49" charset="0"/>
              </a:rPr>
              <a:t>idx_max = 0</a:t>
            </a:r>
          </a:p>
          <a:p>
            <a:endParaRPr lang="sv-SE">
              <a:latin typeface="Consolas" panose="020B0609020204030204" pitchFamily="49" charset="0"/>
            </a:endParaRPr>
          </a:p>
          <a:p>
            <a:r>
              <a:rPr lang="sv-SE">
                <a:latin typeface="Consolas" panose="020B0609020204030204" pitchFamily="49" charset="0"/>
              </a:rPr>
              <a:t>    0: eeeee</a:t>
            </a:r>
          </a:p>
          <a:p>
            <a:r>
              <a:rPr lang="sv-SE">
                <a:latin typeface="Consolas" panose="020B0609020204030204" pitchFamily="49" charset="0"/>
              </a:rPr>
              <a:t>    1: dddd</a:t>
            </a:r>
          </a:p>
          <a:p>
            <a:r>
              <a:rPr lang="sv-SE">
                <a:latin typeface="Consolas" panose="020B0609020204030204" pitchFamily="49" charset="0"/>
              </a:rPr>
              <a:t>    2: ccc</a:t>
            </a:r>
          </a:p>
          <a:p>
            <a:r>
              <a:rPr lang="sv-SE">
                <a:latin typeface="Consolas" panose="020B0609020204030204" pitchFamily="49" charset="0"/>
              </a:rPr>
              <a:t>    3: bb</a:t>
            </a:r>
          </a:p>
          <a:p>
            <a:r>
              <a:rPr lang="sv-SE">
                <a:latin typeface="Consolas" panose="020B0609020204030204" pitchFamily="49" charset="0"/>
              </a:rPr>
              <a:t>    4: a</a:t>
            </a:r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94FF575-089D-14C9-128B-DCE26396E99E}"/>
              </a:ext>
            </a:extLst>
          </p:cNvPr>
          <p:cNvSpPr/>
          <p:nvPr/>
        </p:nvSpPr>
        <p:spPr>
          <a:xfrm>
            <a:off x="420580" y="90313"/>
            <a:ext cx="5136841" cy="484567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selectionsort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item_max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item_max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item_max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"BEFORE SWAP"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   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 L[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"AFTER SWAP"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endParaRPr lang="en-US" dirty="0">
              <a:solidFill>
                <a:srgbClr val="839496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787B8-10D4-98B6-7487-356630E22256}"/>
              </a:ext>
            </a:extLst>
          </p:cNvPr>
          <p:cNvSpPr txBox="1"/>
          <p:nvPr/>
        </p:nvSpPr>
        <p:spPr>
          <a:xfrm>
            <a:off x="0" y="90314"/>
            <a:ext cx="545977" cy="4970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09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10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68483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F32C9-84C8-FB78-90D2-837990887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1A9299-26D0-2042-8A66-C90634153A15}"/>
              </a:ext>
            </a:extLst>
          </p:cNvPr>
          <p:cNvSpPr/>
          <p:nvPr/>
        </p:nvSpPr>
        <p:spPr>
          <a:xfrm>
            <a:off x="6096000" y="90314"/>
            <a:ext cx="5948039" cy="2723224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>
                <a:latin typeface="Consolas" panose="020B0609020204030204" pitchFamily="49" charset="0"/>
              </a:rPr>
              <a:t>AFTER SWAP</a:t>
            </a:r>
          </a:p>
          <a:p>
            <a:r>
              <a:rPr lang="sv-SE">
                <a:latin typeface="Consolas" panose="020B0609020204030204" pitchFamily="49" charset="0"/>
              </a:rPr>
              <a:t>i = 0   j = 4   L = ['a', 'd', 'c', 'b', 'e']</a:t>
            </a:r>
          </a:p>
          <a:p>
            <a:r>
              <a:rPr lang="sv-SE">
                <a:latin typeface="Consolas" panose="020B0609020204030204" pitchFamily="49" charset="0"/>
              </a:rPr>
              <a:t>idx_max = 0</a:t>
            </a:r>
          </a:p>
          <a:p>
            <a:endParaRPr lang="sv-SE">
              <a:latin typeface="Consolas" panose="020B0609020204030204" pitchFamily="49" charset="0"/>
            </a:endParaRPr>
          </a:p>
          <a:p>
            <a:r>
              <a:rPr lang="sv-SE">
                <a:latin typeface="Consolas" panose="020B0609020204030204" pitchFamily="49" charset="0"/>
              </a:rPr>
              <a:t>    0: a</a:t>
            </a:r>
          </a:p>
          <a:p>
            <a:r>
              <a:rPr lang="sv-SE">
                <a:latin typeface="Consolas" panose="020B0609020204030204" pitchFamily="49" charset="0"/>
              </a:rPr>
              <a:t>    1: dddd</a:t>
            </a:r>
          </a:p>
          <a:p>
            <a:r>
              <a:rPr lang="sv-SE">
                <a:latin typeface="Consolas" panose="020B0609020204030204" pitchFamily="49" charset="0"/>
              </a:rPr>
              <a:t>    2: ccc</a:t>
            </a:r>
          </a:p>
          <a:p>
            <a:r>
              <a:rPr lang="sv-SE">
                <a:latin typeface="Consolas" panose="020B0609020204030204" pitchFamily="49" charset="0"/>
              </a:rPr>
              <a:t>    3: bb</a:t>
            </a:r>
          </a:p>
          <a:p>
            <a:r>
              <a:rPr lang="sv-SE">
                <a:latin typeface="Consolas" panose="020B0609020204030204" pitchFamily="49" charset="0"/>
              </a:rPr>
              <a:t>    4: eeeee</a:t>
            </a:r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60B2E1-2EE2-87A4-25D4-79FBADA43E7F}"/>
              </a:ext>
            </a:extLst>
          </p:cNvPr>
          <p:cNvSpPr/>
          <p:nvPr/>
        </p:nvSpPr>
        <p:spPr>
          <a:xfrm>
            <a:off x="420580" y="90313"/>
            <a:ext cx="5136841" cy="484567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selectionsort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"BEFORE SWAP"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   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 L[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"AFTER SWAP"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endParaRPr lang="en-US">
              <a:solidFill>
                <a:srgbClr val="839496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3E1A9D-F39C-2822-638F-0E18BDF2A8E5}"/>
              </a:ext>
            </a:extLst>
          </p:cNvPr>
          <p:cNvSpPr txBox="1"/>
          <p:nvPr/>
        </p:nvSpPr>
        <p:spPr>
          <a:xfrm>
            <a:off x="0" y="90314"/>
            <a:ext cx="545977" cy="4970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09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10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0486733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EEE6F-A65E-6BAD-FE6E-9D2729D61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DCC2CF0-AFDA-E324-F808-A84C18ED0563}"/>
              </a:ext>
            </a:extLst>
          </p:cNvPr>
          <p:cNvSpPr/>
          <p:nvPr/>
        </p:nvSpPr>
        <p:spPr>
          <a:xfrm>
            <a:off x="6096000" y="90314"/>
            <a:ext cx="5948039" cy="2723224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>
                <a:latin typeface="Consolas" panose="020B0609020204030204" pitchFamily="49" charset="0"/>
              </a:rPr>
              <a:t>BEFORE SWAP</a:t>
            </a:r>
          </a:p>
          <a:p>
            <a:r>
              <a:rPr lang="sv-SE">
                <a:latin typeface="Consolas" panose="020B0609020204030204" pitchFamily="49" charset="0"/>
              </a:rPr>
              <a:t>i = 1   j = 3   L = ['a', 'd', 'c', 'b', 'e']</a:t>
            </a:r>
          </a:p>
          <a:p>
            <a:r>
              <a:rPr lang="sv-SE">
                <a:latin typeface="Consolas" panose="020B0609020204030204" pitchFamily="49" charset="0"/>
              </a:rPr>
              <a:t>idx_max = 1</a:t>
            </a:r>
          </a:p>
          <a:p>
            <a:endParaRPr lang="sv-SE">
              <a:latin typeface="Consolas" panose="020B0609020204030204" pitchFamily="49" charset="0"/>
            </a:endParaRPr>
          </a:p>
          <a:p>
            <a:r>
              <a:rPr lang="sv-SE">
                <a:latin typeface="Consolas" panose="020B0609020204030204" pitchFamily="49" charset="0"/>
              </a:rPr>
              <a:t>    0: a</a:t>
            </a:r>
          </a:p>
          <a:p>
            <a:r>
              <a:rPr lang="sv-SE">
                <a:latin typeface="Consolas" panose="020B0609020204030204" pitchFamily="49" charset="0"/>
              </a:rPr>
              <a:t>    1: dddd</a:t>
            </a:r>
          </a:p>
          <a:p>
            <a:r>
              <a:rPr lang="sv-SE">
                <a:latin typeface="Consolas" panose="020B0609020204030204" pitchFamily="49" charset="0"/>
              </a:rPr>
              <a:t>    2: ccc</a:t>
            </a:r>
          </a:p>
          <a:p>
            <a:r>
              <a:rPr lang="sv-SE">
                <a:latin typeface="Consolas" panose="020B0609020204030204" pitchFamily="49" charset="0"/>
              </a:rPr>
              <a:t>    3: bb</a:t>
            </a:r>
          </a:p>
          <a:p>
            <a:r>
              <a:rPr lang="sv-SE">
                <a:latin typeface="Consolas" panose="020B0609020204030204" pitchFamily="49" charset="0"/>
              </a:rPr>
              <a:t>    4: eeeee</a:t>
            </a:r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4CC0D86-0369-48DC-7588-073D5155F80B}"/>
              </a:ext>
            </a:extLst>
          </p:cNvPr>
          <p:cNvSpPr/>
          <p:nvPr/>
        </p:nvSpPr>
        <p:spPr>
          <a:xfrm>
            <a:off x="420580" y="90313"/>
            <a:ext cx="5136841" cy="484567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selectionsort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"BEFORE SWAP"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   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 L[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"AFTER SWAP"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endParaRPr lang="en-US">
              <a:solidFill>
                <a:srgbClr val="839496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8F7A75-1E2E-9C4A-A6B0-ADA4BA70F280}"/>
              </a:ext>
            </a:extLst>
          </p:cNvPr>
          <p:cNvSpPr txBox="1"/>
          <p:nvPr/>
        </p:nvSpPr>
        <p:spPr>
          <a:xfrm>
            <a:off x="0" y="90314"/>
            <a:ext cx="545977" cy="4970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09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10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9506541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0186B-2692-20C8-BED0-1FECDB42C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54C8CB0-19B7-5F33-3C02-70230C07CAFC}"/>
              </a:ext>
            </a:extLst>
          </p:cNvPr>
          <p:cNvSpPr/>
          <p:nvPr/>
        </p:nvSpPr>
        <p:spPr>
          <a:xfrm>
            <a:off x="6096000" y="90314"/>
            <a:ext cx="5948039" cy="2723224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>
                <a:latin typeface="Consolas" panose="020B0609020204030204" pitchFamily="49" charset="0"/>
              </a:rPr>
              <a:t>AFTER SWAP</a:t>
            </a:r>
          </a:p>
          <a:p>
            <a:r>
              <a:rPr lang="sv-SE">
                <a:latin typeface="Consolas" panose="020B0609020204030204" pitchFamily="49" charset="0"/>
              </a:rPr>
              <a:t>i = 1   j = 3   L = ['a', 'b', 'c', 'd', 'e']</a:t>
            </a:r>
          </a:p>
          <a:p>
            <a:r>
              <a:rPr lang="sv-SE">
                <a:latin typeface="Consolas" panose="020B0609020204030204" pitchFamily="49" charset="0"/>
              </a:rPr>
              <a:t>idx_max = 1</a:t>
            </a:r>
          </a:p>
          <a:p>
            <a:endParaRPr lang="sv-SE">
              <a:latin typeface="Consolas" panose="020B0609020204030204" pitchFamily="49" charset="0"/>
            </a:endParaRPr>
          </a:p>
          <a:p>
            <a:r>
              <a:rPr lang="sv-SE">
                <a:latin typeface="Consolas" panose="020B0609020204030204" pitchFamily="49" charset="0"/>
              </a:rPr>
              <a:t>    0: a</a:t>
            </a:r>
          </a:p>
          <a:p>
            <a:r>
              <a:rPr lang="sv-SE">
                <a:latin typeface="Consolas" panose="020B0609020204030204" pitchFamily="49" charset="0"/>
              </a:rPr>
              <a:t>    1: bb</a:t>
            </a:r>
          </a:p>
          <a:p>
            <a:r>
              <a:rPr lang="sv-SE">
                <a:latin typeface="Consolas" panose="020B0609020204030204" pitchFamily="49" charset="0"/>
              </a:rPr>
              <a:t>    2: ccc</a:t>
            </a:r>
          </a:p>
          <a:p>
            <a:r>
              <a:rPr lang="sv-SE">
                <a:latin typeface="Consolas" panose="020B0609020204030204" pitchFamily="49" charset="0"/>
              </a:rPr>
              <a:t>    3: dddd</a:t>
            </a:r>
          </a:p>
          <a:p>
            <a:r>
              <a:rPr lang="sv-SE">
                <a:latin typeface="Consolas" panose="020B0609020204030204" pitchFamily="49" charset="0"/>
              </a:rPr>
              <a:t>    4: eeeee</a:t>
            </a:r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997DD2F-1999-D6E4-AE2D-169762C8A936}"/>
              </a:ext>
            </a:extLst>
          </p:cNvPr>
          <p:cNvSpPr/>
          <p:nvPr/>
        </p:nvSpPr>
        <p:spPr>
          <a:xfrm>
            <a:off x="420580" y="90313"/>
            <a:ext cx="5136841" cy="484567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selectionsort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"BEFORE SWAP"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   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 L[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"AFTER SWAP"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endParaRPr lang="en-US">
              <a:solidFill>
                <a:srgbClr val="839496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624546-DB68-F5CD-78B4-87D9A24ACA10}"/>
              </a:ext>
            </a:extLst>
          </p:cNvPr>
          <p:cNvSpPr txBox="1"/>
          <p:nvPr/>
        </p:nvSpPr>
        <p:spPr>
          <a:xfrm>
            <a:off x="0" y="90314"/>
            <a:ext cx="545977" cy="4970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09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10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1122126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E4CA6-CD62-0AEB-AB72-C1F25B28C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F2F8409-26A5-3A64-23C8-35DD3E0DE738}"/>
              </a:ext>
            </a:extLst>
          </p:cNvPr>
          <p:cNvSpPr/>
          <p:nvPr/>
        </p:nvSpPr>
        <p:spPr>
          <a:xfrm>
            <a:off x="6096000" y="90314"/>
            <a:ext cx="5948039" cy="2723224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>
                <a:latin typeface="Consolas" panose="020B0609020204030204" pitchFamily="49" charset="0"/>
              </a:rPr>
              <a:t>BEFORE SWAP</a:t>
            </a:r>
          </a:p>
          <a:p>
            <a:r>
              <a:rPr lang="sv-SE">
                <a:latin typeface="Consolas" panose="020B0609020204030204" pitchFamily="49" charset="0"/>
              </a:rPr>
              <a:t>i = 2   j = 2   L = ['a', 'b', 'c', 'd', 'e']</a:t>
            </a:r>
          </a:p>
          <a:p>
            <a:r>
              <a:rPr lang="sv-SE">
                <a:latin typeface="Consolas" panose="020B0609020204030204" pitchFamily="49" charset="0"/>
              </a:rPr>
              <a:t>idx_max = 2</a:t>
            </a:r>
          </a:p>
          <a:p>
            <a:endParaRPr lang="sv-SE">
              <a:latin typeface="Consolas" panose="020B0609020204030204" pitchFamily="49" charset="0"/>
            </a:endParaRPr>
          </a:p>
          <a:p>
            <a:r>
              <a:rPr lang="sv-SE">
                <a:latin typeface="Consolas" panose="020B0609020204030204" pitchFamily="49" charset="0"/>
              </a:rPr>
              <a:t>    0: a</a:t>
            </a:r>
          </a:p>
          <a:p>
            <a:r>
              <a:rPr lang="sv-SE">
                <a:latin typeface="Consolas" panose="020B0609020204030204" pitchFamily="49" charset="0"/>
              </a:rPr>
              <a:t>    1: bb</a:t>
            </a:r>
          </a:p>
          <a:p>
            <a:r>
              <a:rPr lang="sv-SE">
                <a:latin typeface="Consolas" panose="020B0609020204030204" pitchFamily="49" charset="0"/>
              </a:rPr>
              <a:t>    2: ccc</a:t>
            </a:r>
          </a:p>
          <a:p>
            <a:r>
              <a:rPr lang="sv-SE">
                <a:latin typeface="Consolas" panose="020B0609020204030204" pitchFamily="49" charset="0"/>
              </a:rPr>
              <a:t>    3: dddd</a:t>
            </a:r>
          </a:p>
          <a:p>
            <a:r>
              <a:rPr lang="sv-SE">
                <a:latin typeface="Consolas" panose="020B0609020204030204" pitchFamily="49" charset="0"/>
              </a:rPr>
              <a:t>    4: eeeee</a:t>
            </a:r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EB99C0D-9D02-49F4-396E-21130526D82E}"/>
              </a:ext>
            </a:extLst>
          </p:cNvPr>
          <p:cNvSpPr/>
          <p:nvPr/>
        </p:nvSpPr>
        <p:spPr>
          <a:xfrm>
            <a:off x="420580" y="90313"/>
            <a:ext cx="5136841" cy="484567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selectionsort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"BEFORE SWAP"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   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 L[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"AFTER SWAP"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endParaRPr lang="en-US">
              <a:solidFill>
                <a:srgbClr val="839496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DB6077-07A8-6ACB-3F44-572C7AA763C3}"/>
              </a:ext>
            </a:extLst>
          </p:cNvPr>
          <p:cNvSpPr txBox="1"/>
          <p:nvPr/>
        </p:nvSpPr>
        <p:spPr>
          <a:xfrm>
            <a:off x="0" y="90314"/>
            <a:ext cx="545977" cy="4970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09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10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4604529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5D74A-64AF-2D11-917F-0E6D6673E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E366CEF-3C42-E555-EFEC-9C2BD5469F4A}"/>
              </a:ext>
            </a:extLst>
          </p:cNvPr>
          <p:cNvSpPr/>
          <p:nvPr/>
        </p:nvSpPr>
        <p:spPr>
          <a:xfrm>
            <a:off x="6096000" y="90314"/>
            <a:ext cx="5948039" cy="2723224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>
                <a:latin typeface="Consolas" panose="020B0609020204030204" pitchFamily="49" charset="0"/>
              </a:rPr>
              <a:t>AFTER SWAP</a:t>
            </a:r>
          </a:p>
          <a:p>
            <a:r>
              <a:rPr lang="sv-SE">
                <a:latin typeface="Consolas" panose="020B0609020204030204" pitchFamily="49" charset="0"/>
              </a:rPr>
              <a:t>i = 2   j = 2   L = ['a', 'b', 'c', 'd', 'e']</a:t>
            </a:r>
          </a:p>
          <a:p>
            <a:r>
              <a:rPr lang="sv-SE">
                <a:latin typeface="Consolas" panose="020B0609020204030204" pitchFamily="49" charset="0"/>
              </a:rPr>
              <a:t>idx_max = 2</a:t>
            </a:r>
          </a:p>
          <a:p>
            <a:endParaRPr lang="sv-SE">
              <a:latin typeface="Consolas" panose="020B0609020204030204" pitchFamily="49" charset="0"/>
            </a:endParaRPr>
          </a:p>
          <a:p>
            <a:r>
              <a:rPr lang="sv-SE">
                <a:latin typeface="Consolas" panose="020B0609020204030204" pitchFamily="49" charset="0"/>
              </a:rPr>
              <a:t>    0: a</a:t>
            </a:r>
          </a:p>
          <a:p>
            <a:r>
              <a:rPr lang="sv-SE">
                <a:latin typeface="Consolas" panose="020B0609020204030204" pitchFamily="49" charset="0"/>
              </a:rPr>
              <a:t>    1: bb</a:t>
            </a:r>
          </a:p>
          <a:p>
            <a:r>
              <a:rPr lang="sv-SE">
                <a:latin typeface="Consolas" panose="020B0609020204030204" pitchFamily="49" charset="0"/>
              </a:rPr>
              <a:t>    2: ccc</a:t>
            </a:r>
          </a:p>
          <a:p>
            <a:r>
              <a:rPr lang="sv-SE">
                <a:latin typeface="Consolas" panose="020B0609020204030204" pitchFamily="49" charset="0"/>
              </a:rPr>
              <a:t>    3: dddd</a:t>
            </a:r>
          </a:p>
          <a:p>
            <a:r>
              <a:rPr lang="sv-SE">
                <a:latin typeface="Consolas" panose="020B0609020204030204" pitchFamily="49" charset="0"/>
              </a:rPr>
              <a:t>    4: eeeee</a:t>
            </a:r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EC9FC0B-F903-63DD-C098-1EE1D46D4AE8}"/>
              </a:ext>
            </a:extLst>
          </p:cNvPr>
          <p:cNvSpPr/>
          <p:nvPr/>
        </p:nvSpPr>
        <p:spPr>
          <a:xfrm>
            <a:off x="420580" y="90313"/>
            <a:ext cx="5136841" cy="484567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selectionsort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"BEFORE SWAP"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   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 L[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"AFTER SWAP"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endParaRPr lang="en-US">
              <a:solidFill>
                <a:srgbClr val="839496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B5D913-8237-CD12-D1E7-103243C99CC2}"/>
              </a:ext>
            </a:extLst>
          </p:cNvPr>
          <p:cNvSpPr txBox="1"/>
          <p:nvPr/>
        </p:nvSpPr>
        <p:spPr>
          <a:xfrm>
            <a:off x="0" y="90314"/>
            <a:ext cx="545977" cy="4970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09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10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850562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B728C7-B0AF-B415-5801-6BE201946DBD}"/>
              </a:ext>
            </a:extLst>
          </p:cNvPr>
          <p:cNvSpPr txBox="1"/>
          <p:nvPr/>
        </p:nvSpPr>
        <p:spPr>
          <a:xfrm>
            <a:off x="497033" y="1809750"/>
            <a:ext cx="1903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linear search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FEE3B-16FB-136E-5BB5-683AE8C97CA0}"/>
              </a:ext>
            </a:extLst>
          </p:cNvPr>
          <p:cNvSpPr txBox="1"/>
          <p:nvPr/>
        </p:nvSpPr>
        <p:spPr>
          <a:xfrm>
            <a:off x="497033" y="2735362"/>
            <a:ext cx="1997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binary, slicing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0D9831-4BDB-03A1-92F4-F6F16E4C5191}"/>
              </a:ext>
            </a:extLst>
          </p:cNvPr>
          <p:cNvSpPr txBox="1"/>
          <p:nvPr/>
        </p:nvSpPr>
        <p:spPr>
          <a:xfrm>
            <a:off x="497033" y="3660974"/>
            <a:ext cx="2103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binary, indices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F44763-AADE-E006-FDA5-B5C5AA0F0F84}"/>
              </a:ext>
            </a:extLst>
          </p:cNvPr>
          <p:cNvSpPr txBox="1"/>
          <p:nvPr/>
        </p:nvSpPr>
        <p:spPr>
          <a:xfrm>
            <a:off x="497033" y="4586586"/>
            <a:ext cx="2199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binary, iterative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4DD378-E657-BCF5-49FD-BFE238A70C9D}"/>
              </a:ext>
            </a:extLst>
          </p:cNvPr>
          <p:cNvSpPr txBox="1"/>
          <p:nvPr/>
        </p:nvSpPr>
        <p:spPr>
          <a:xfrm>
            <a:off x="2988389" y="628650"/>
            <a:ext cx="1983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Running 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069B19-9FC3-ABA6-335B-8A999F7E3ECD}"/>
              </a:ext>
            </a:extLst>
          </p:cNvPr>
          <p:cNvSpPr txBox="1"/>
          <p:nvPr/>
        </p:nvSpPr>
        <p:spPr>
          <a:xfrm>
            <a:off x="5209208" y="443982"/>
            <a:ext cx="1761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Memory Overhead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96C841-4DCE-406D-2D17-6C7ACDE45C8E}"/>
              </a:ext>
            </a:extLst>
          </p:cNvPr>
          <p:cNvSpPr txBox="1"/>
          <p:nvPr/>
        </p:nvSpPr>
        <p:spPr>
          <a:xfrm>
            <a:off x="7437536" y="628647"/>
            <a:ext cx="1284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In-Place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766907DD-9DA7-1604-5F77-21C4550D729D}"/>
                  </a:ext>
                </a:extLst>
              </p:cNvPr>
              <p:cNvSpPr/>
              <p:nvPr/>
            </p:nvSpPr>
            <p:spPr>
              <a:xfrm>
                <a:off x="3379968" y="1657463"/>
                <a:ext cx="1200398" cy="766238"/>
              </a:xfrm>
              <a:prstGeom prst="roundRect">
                <a:avLst>
                  <a:gd name="adj" fmla="val 2786"/>
                </a:avLst>
              </a:prstGeom>
              <a:solidFill>
                <a:srgbClr val="268BD2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0" dirty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766907DD-9DA7-1604-5F77-21C4550D72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968" y="1657463"/>
                <a:ext cx="1200398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226A5D89-1BFD-C4AC-C491-9D5972DB39DC}"/>
                  </a:ext>
                </a:extLst>
              </p:cNvPr>
              <p:cNvSpPr/>
              <p:nvPr/>
            </p:nvSpPr>
            <p:spPr>
              <a:xfrm>
                <a:off x="5489526" y="1657463"/>
                <a:ext cx="1200398" cy="766238"/>
              </a:xfrm>
              <a:prstGeom prst="roundRect">
                <a:avLst>
                  <a:gd name="adj" fmla="val 2786"/>
                </a:avLst>
              </a:prstGeom>
              <a:solidFill>
                <a:schemeClr val="bg1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pt-BR" sz="2800" b="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226A5D89-1BFD-C4AC-C491-9D5972DB3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526" y="1657463"/>
                <a:ext cx="1200398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6539E0BF-9DAC-99FA-3E99-A3751C63609B}"/>
                  </a:ext>
                </a:extLst>
              </p:cNvPr>
              <p:cNvSpPr/>
              <p:nvPr/>
            </p:nvSpPr>
            <p:spPr>
              <a:xfrm>
                <a:off x="5489526" y="4469431"/>
                <a:ext cx="1200398" cy="766238"/>
              </a:xfrm>
              <a:prstGeom prst="roundRect">
                <a:avLst>
                  <a:gd name="adj" fmla="val 2786"/>
                </a:avLst>
              </a:prstGeom>
              <a:solidFill>
                <a:schemeClr val="bg1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pt-BR" sz="2800" b="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6539E0BF-9DAC-99FA-3E99-A3751C6360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526" y="4469431"/>
                <a:ext cx="1200398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7041450-F47F-32A0-BF02-0CDE2B268CE6}"/>
              </a:ext>
            </a:extLst>
          </p:cNvPr>
          <p:cNvSpPr/>
          <p:nvPr/>
        </p:nvSpPr>
        <p:spPr>
          <a:xfrm>
            <a:off x="7479500" y="1657463"/>
            <a:ext cx="1200398" cy="766238"/>
          </a:xfrm>
          <a:prstGeom prst="roundRect">
            <a:avLst>
              <a:gd name="adj" fmla="val 2786"/>
            </a:avLst>
          </a:prstGeom>
          <a:solidFill>
            <a:schemeClr val="bg1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0" dirty="0">
                <a:solidFill>
                  <a:schemeClr val="tx1"/>
                </a:solidFill>
                <a:effectLst/>
              </a:rPr>
              <a:t>yes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B1ED5D3-5CBD-5015-10B7-26E541E83691}"/>
              </a:ext>
            </a:extLst>
          </p:cNvPr>
          <p:cNvSpPr/>
          <p:nvPr/>
        </p:nvSpPr>
        <p:spPr>
          <a:xfrm>
            <a:off x="7479500" y="2540772"/>
            <a:ext cx="1200398" cy="766238"/>
          </a:xfrm>
          <a:prstGeom prst="roundRect">
            <a:avLst>
              <a:gd name="adj" fmla="val 2786"/>
            </a:avLst>
          </a:prstGeom>
          <a:solidFill>
            <a:srgbClr val="C00000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0" dirty="0">
                <a:solidFill>
                  <a:schemeClr val="bg1"/>
                </a:solidFill>
                <a:effectLst/>
              </a:rPr>
              <a:t>no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07BBB48-AA02-1311-84EF-2941DF273F2A}"/>
              </a:ext>
            </a:extLst>
          </p:cNvPr>
          <p:cNvSpPr/>
          <p:nvPr/>
        </p:nvSpPr>
        <p:spPr>
          <a:xfrm>
            <a:off x="7479500" y="3505101"/>
            <a:ext cx="1200398" cy="766238"/>
          </a:xfrm>
          <a:prstGeom prst="roundRect">
            <a:avLst>
              <a:gd name="adj" fmla="val 2786"/>
            </a:avLst>
          </a:prstGeom>
          <a:solidFill>
            <a:schemeClr val="bg1">
              <a:lumMod val="95000"/>
            </a:schemeClr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0">
                <a:solidFill>
                  <a:schemeClr val="tx1"/>
                </a:solidFill>
                <a:effectLst/>
              </a:rPr>
              <a:t>yes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E246842-D1AD-FDA7-9681-9B8D269AAB32}"/>
              </a:ext>
            </a:extLst>
          </p:cNvPr>
          <p:cNvSpPr/>
          <p:nvPr/>
        </p:nvSpPr>
        <p:spPr>
          <a:xfrm>
            <a:off x="8885763" y="552447"/>
            <a:ext cx="3151750" cy="845687"/>
          </a:xfrm>
          <a:prstGeom prst="roundRect">
            <a:avLst>
              <a:gd name="adj" fmla="val 278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b="1" dirty="0">
                <a:solidFill>
                  <a:srgbClr val="002B36"/>
                </a:solidFill>
              </a:rPr>
              <a:t>In-place</a:t>
            </a:r>
            <a:r>
              <a:rPr lang="pt-BR" dirty="0">
                <a:solidFill>
                  <a:srgbClr val="002B36"/>
                </a:solidFill>
              </a:rPr>
              <a:t> algorithms require </a:t>
            </a:r>
            <a:r>
              <a:rPr lang="pt-BR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O(1)</a:t>
            </a:r>
            <a:r>
              <a:rPr lang="pt-BR" dirty="0">
                <a:solidFill>
                  <a:srgbClr val="002B36"/>
                </a:solidFill>
              </a:rPr>
              <a:t> or </a:t>
            </a:r>
            <a:r>
              <a:rPr lang="pt-BR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O(logn)</a:t>
            </a:r>
            <a:r>
              <a:rPr lang="pt-BR" dirty="0">
                <a:solidFill>
                  <a:srgbClr val="002B36"/>
                </a:solidFill>
              </a:rPr>
              <a:t> memory overhead</a:t>
            </a:r>
            <a:endParaRPr lang="pt-BR" dirty="0">
              <a:solidFill>
                <a:srgbClr val="839496"/>
              </a:solidFill>
            </a:endParaRPr>
          </a:p>
          <a:p>
            <a:endParaRPr lang="pt-BR" b="0" dirty="0">
              <a:solidFill>
                <a:srgbClr val="002B36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0F23438D-9AD4-24DF-8E65-FBF0A16AC3DA}"/>
                  </a:ext>
                </a:extLst>
              </p:cNvPr>
              <p:cNvSpPr/>
              <p:nvPr/>
            </p:nvSpPr>
            <p:spPr>
              <a:xfrm>
                <a:off x="3379968" y="2583075"/>
                <a:ext cx="1200398" cy="766238"/>
              </a:xfrm>
              <a:prstGeom prst="roundRect">
                <a:avLst>
                  <a:gd name="adj" fmla="val 2786"/>
                </a:avLst>
              </a:prstGeom>
              <a:solidFill>
                <a:srgbClr val="268BD2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0" dirty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0F23438D-9AD4-24DF-8E65-FBF0A16AC3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968" y="2583075"/>
                <a:ext cx="1200398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087DBE8D-0886-4ADA-F9EF-A10F64B19D35}"/>
                  </a:ext>
                </a:extLst>
              </p:cNvPr>
              <p:cNvSpPr/>
              <p:nvPr/>
            </p:nvSpPr>
            <p:spPr>
              <a:xfrm>
                <a:off x="3285120" y="3508687"/>
                <a:ext cx="1390095" cy="766238"/>
              </a:xfrm>
              <a:prstGeom prst="roundRect">
                <a:avLst>
                  <a:gd name="adj" fmla="val 2786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𝑙𝑜𝑔𝑛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087DBE8D-0886-4ADA-F9EF-A10F64B19D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5120" y="3508687"/>
                <a:ext cx="1390095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209A0FF2-48A2-2EE6-FED4-319F7AB9EB18}"/>
                  </a:ext>
                </a:extLst>
              </p:cNvPr>
              <p:cNvSpPr/>
              <p:nvPr/>
            </p:nvSpPr>
            <p:spPr>
              <a:xfrm>
                <a:off x="3285120" y="4429893"/>
                <a:ext cx="1390094" cy="766238"/>
              </a:xfrm>
              <a:prstGeom prst="roundRect">
                <a:avLst>
                  <a:gd name="adj" fmla="val 2786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𝑙𝑜𝑔𝑛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209A0FF2-48A2-2EE6-FED4-319F7AB9E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5120" y="4429893"/>
                <a:ext cx="1390094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86DB1481-5093-E992-74C5-39CE096D4732}"/>
                  </a:ext>
                </a:extLst>
              </p:cNvPr>
              <p:cNvSpPr/>
              <p:nvPr/>
            </p:nvSpPr>
            <p:spPr>
              <a:xfrm>
                <a:off x="5489526" y="2540772"/>
                <a:ext cx="1200398" cy="766238"/>
              </a:xfrm>
              <a:prstGeom prst="roundRect">
                <a:avLst>
                  <a:gd name="adj" fmla="val 2786"/>
                </a:avLst>
              </a:prstGeom>
              <a:solidFill>
                <a:srgbClr val="268BD2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0" dirty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86DB1481-5093-E992-74C5-39CE096D47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526" y="2540772"/>
                <a:ext cx="1200398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4FFE587E-BF5F-AD9B-EC3D-30ACB0A87F00}"/>
                  </a:ext>
                </a:extLst>
              </p:cNvPr>
              <p:cNvSpPr/>
              <p:nvPr/>
            </p:nvSpPr>
            <p:spPr>
              <a:xfrm>
                <a:off x="5394678" y="3505101"/>
                <a:ext cx="1390095" cy="766238"/>
              </a:xfrm>
              <a:prstGeom prst="roundRect">
                <a:avLst>
                  <a:gd name="adj" fmla="val 2786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𝑙𝑜𝑔𝑛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4FFE587E-BF5F-AD9B-EC3D-30ACB0A87F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678" y="3505101"/>
                <a:ext cx="1390095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0316967-583B-A305-A05C-34833D1423E9}"/>
              </a:ext>
            </a:extLst>
          </p:cNvPr>
          <p:cNvSpPr/>
          <p:nvPr/>
        </p:nvSpPr>
        <p:spPr>
          <a:xfrm>
            <a:off x="7479500" y="4469430"/>
            <a:ext cx="1200398" cy="766238"/>
          </a:xfrm>
          <a:prstGeom prst="roundRect">
            <a:avLst>
              <a:gd name="adj" fmla="val 2786"/>
            </a:avLst>
          </a:prstGeom>
          <a:solidFill>
            <a:schemeClr val="bg1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0">
                <a:solidFill>
                  <a:schemeClr val="tx1"/>
                </a:solidFill>
                <a:effectLst/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45430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5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CB20D-A4B5-237F-BF76-347C26D82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A9287C5-08DC-3FD7-DDDA-08A3FE49A1F5}"/>
              </a:ext>
            </a:extLst>
          </p:cNvPr>
          <p:cNvSpPr/>
          <p:nvPr/>
        </p:nvSpPr>
        <p:spPr>
          <a:xfrm>
            <a:off x="6096000" y="90314"/>
            <a:ext cx="5948039" cy="2723224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>
                <a:latin typeface="Consolas" panose="020B0609020204030204" pitchFamily="49" charset="0"/>
              </a:rPr>
              <a:t>BEFORE SWAP</a:t>
            </a:r>
          </a:p>
          <a:p>
            <a:r>
              <a:rPr lang="sv-SE">
                <a:latin typeface="Consolas" panose="020B0609020204030204" pitchFamily="49" charset="0"/>
              </a:rPr>
              <a:t>i = 3   j = 1   L = ['a', 'b', 'c', 'd', 'e']</a:t>
            </a:r>
          </a:p>
          <a:p>
            <a:r>
              <a:rPr lang="sv-SE">
                <a:latin typeface="Consolas" panose="020B0609020204030204" pitchFamily="49" charset="0"/>
              </a:rPr>
              <a:t>idx_max = 1</a:t>
            </a:r>
          </a:p>
          <a:p>
            <a:endParaRPr lang="sv-SE">
              <a:latin typeface="Consolas" panose="020B0609020204030204" pitchFamily="49" charset="0"/>
            </a:endParaRPr>
          </a:p>
          <a:p>
            <a:r>
              <a:rPr lang="sv-SE">
                <a:latin typeface="Consolas" panose="020B0609020204030204" pitchFamily="49" charset="0"/>
              </a:rPr>
              <a:t>    0: a</a:t>
            </a:r>
          </a:p>
          <a:p>
            <a:r>
              <a:rPr lang="sv-SE">
                <a:latin typeface="Consolas" panose="020B0609020204030204" pitchFamily="49" charset="0"/>
              </a:rPr>
              <a:t>    1: bb</a:t>
            </a:r>
          </a:p>
          <a:p>
            <a:r>
              <a:rPr lang="sv-SE">
                <a:latin typeface="Consolas" panose="020B0609020204030204" pitchFamily="49" charset="0"/>
              </a:rPr>
              <a:t>    2: ccc</a:t>
            </a:r>
          </a:p>
          <a:p>
            <a:r>
              <a:rPr lang="sv-SE">
                <a:latin typeface="Consolas" panose="020B0609020204030204" pitchFamily="49" charset="0"/>
              </a:rPr>
              <a:t>    3: dddd</a:t>
            </a:r>
          </a:p>
          <a:p>
            <a:r>
              <a:rPr lang="sv-SE">
                <a:latin typeface="Consolas" panose="020B0609020204030204" pitchFamily="49" charset="0"/>
              </a:rPr>
              <a:t>    4: eeeee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5E4E5B1-1C48-EE65-AEDF-07327D7EF03C}"/>
              </a:ext>
            </a:extLst>
          </p:cNvPr>
          <p:cNvSpPr/>
          <p:nvPr/>
        </p:nvSpPr>
        <p:spPr>
          <a:xfrm>
            <a:off x="420580" y="90313"/>
            <a:ext cx="5136841" cy="484567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selectionsort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"BEFORE SWAP"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   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 L[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"AFTER SWAP"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endParaRPr lang="en-US">
              <a:solidFill>
                <a:srgbClr val="839496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EB3571-8E57-12B4-8E05-5BC36D59EC9D}"/>
              </a:ext>
            </a:extLst>
          </p:cNvPr>
          <p:cNvSpPr txBox="1"/>
          <p:nvPr/>
        </p:nvSpPr>
        <p:spPr>
          <a:xfrm>
            <a:off x="0" y="90314"/>
            <a:ext cx="545977" cy="4970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09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10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9419099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88810-E568-1681-BE41-51D5460AB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D3E28CC-43E2-8A99-900A-698C89862C3F}"/>
              </a:ext>
            </a:extLst>
          </p:cNvPr>
          <p:cNvSpPr/>
          <p:nvPr/>
        </p:nvSpPr>
        <p:spPr>
          <a:xfrm>
            <a:off x="6096000" y="90314"/>
            <a:ext cx="5948039" cy="2723224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>
                <a:latin typeface="Consolas" panose="020B0609020204030204" pitchFamily="49" charset="0"/>
              </a:rPr>
              <a:t>AFTER SWAP</a:t>
            </a:r>
          </a:p>
          <a:p>
            <a:r>
              <a:rPr lang="sv-SE">
                <a:latin typeface="Consolas" panose="020B0609020204030204" pitchFamily="49" charset="0"/>
              </a:rPr>
              <a:t>i = 3   j = 1   L = ['a', 'b', 'c', 'd', 'e']</a:t>
            </a:r>
          </a:p>
          <a:p>
            <a:r>
              <a:rPr lang="sv-SE">
                <a:latin typeface="Consolas" panose="020B0609020204030204" pitchFamily="49" charset="0"/>
              </a:rPr>
              <a:t>idx_max = 1</a:t>
            </a:r>
          </a:p>
          <a:p>
            <a:endParaRPr lang="sv-SE">
              <a:latin typeface="Consolas" panose="020B0609020204030204" pitchFamily="49" charset="0"/>
            </a:endParaRPr>
          </a:p>
          <a:p>
            <a:r>
              <a:rPr lang="sv-SE">
                <a:latin typeface="Consolas" panose="020B0609020204030204" pitchFamily="49" charset="0"/>
              </a:rPr>
              <a:t>    0: a</a:t>
            </a:r>
          </a:p>
          <a:p>
            <a:r>
              <a:rPr lang="sv-SE">
                <a:latin typeface="Consolas" panose="020B0609020204030204" pitchFamily="49" charset="0"/>
              </a:rPr>
              <a:t>    1: bb</a:t>
            </a:r>
          </a:p>
          <a:p>
            <a:r>
              <a:rPr lang="sv-SE">
                <a:latin typeface="Consolas" panose="020B0609020204030204" pitchFamily="49" charset="0"/>
              </a:rPr>
              <a:t>    2: ccc</a:t>
            </a:r>
          </a:p>
          <a:p>
            <a:r>
              <a:rPr lang="sv-SE">
                <a:latin typeface="Consolas" panose="020B0609020204030204" pitchFamily="49" charset="0"/>
              </a:rPr>
              <a:t>    3: dddd</a:t>
            </a:r>
          </a:p>
          <a:p>
            <a:r>
              <a:rPr lang="sv-SE">
                <a:latin typeface="Consolas" panose="020B0609020204030204" pitchFamily="49" charset="0"/>
              </a:rPr>
              <a:t>    4: eeeee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46526C2-70FE-E0C8-9AEB-EC004617D671}"/>
              </a:ext>
            </a:extLst>
          </p:cNvPr>
          <p:cNvSpPr/>
          <p:nvPr/>
        </p:nvSpPr>
        <p:spPr>
          <a:xfrm>
            <a:off x="420580" y="90313"/>
            <a:ext cx="5136841" cy="484567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selectionsort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"BEFORE SWAP"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   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 L[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"AFTER SWAP"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endParaRPr lang="en-US">
              <a:solidFill>
                <a:srgbClr val="839496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EFEA26-9BAF-FDC7-5FA4-7E8CB28190DB}"/>
              </a:ext>
            </a:extLst>
          </p:cNvPr>
          <p:cNvSpPr txBox="1"/>
          <p:nvPr/>
        </p:nvSpPr>
        <p:spPr>
          <a:xfrm>
            <a:off x="0" y="90314"/>
            <a:ext cx="545977" cy="4970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09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10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4252710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A3571-244A-83ED-22A0-C0DF6D5B5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D5B77E-6B88-32BF-0D01-7BCDEABDB937}"/>
              </a:ext>
            </a:extLst>
          </p:cNvPr>
          <p:cNvSpPr/>
          <p:nvPr/>
        </p:nvSpPr>
        <p:spPr>
          <a:xfrm>
            <a:off x="6096000" y="90314"/>
            <a:ext cx="5948039" cy="2723224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>
                <a:latin typeface="Consolas" panose="020B0609020204030204" pitchFamily="49" charset="0"/>
              </a:rPr>
              <a:t>AFTER SWAP</a:t>
            </a:r>
          </a:p>
          <a:p>
            <a:r>
              <a:rPr lang="sv-SE">
                <a:latin typeface="Consolas" panose="020B0609020204030204" pitchFamily="49" charset="0"/>
              </a:rPr>
              <a:t>i = 3   j = 1   L = ['a', 'b', 'c', 'd', 'e']</a:t>
            </a:r>
          </a:p>
          <a:p>
            <a:r>
              <a:rPr lang="sv-SE">
                <a:latin typeface="Consolas" panose="020B0609020204030204" pitchFamily="49" charset="0"/>
              </a:rPr>
              <a:t>idx_max = 1</a:t>
            </a:r>
          </a:p>
          <a:p>
            <a:endParaRPr lang="sv-SE">
              <a:latin typeface="Consolas" panose="020B0609020204030204" pitchFamily="49" charset="0"/>
            </a:endParaRPr>
          </a:p>
          <a:p>
            <a:r>
              <a:rPr lang="sv-SE">
                <a:latin typeface="Consolas" panose="020B0609020204030204" pitchFamily="49" charset="0"/>
              </a:rPr>
              <a:t>    0: a</a:t>
            </a:r>
          </a:p>
          <a:p>
            <a:r>
              <a:rPr lang="sv-SE">
                <a:latin typeface="Consolas" panose="020B0609020204030204" pitchFamily="49" charset="0"/>
              </a:rPr>
              <a:t>    1: bb</a:t>
            </a:r>
          </a:p>
          <a:p>
            <a:r>
              <a:rPr lang="sv-SE">
                <a:latin typeface="Consolas" panose="020B0609020204030204" pitchFamily="49" charset="0"/>
              </a:rPr>
              <a:t>    2: ccc</a:t>
            </a:r>
          </a:p>
          <a:p>
            <a:r>
              <a:rPr lang="sv-SE">
                <a:latin typeface="Consolas" panose="020B0609020204030204" pitchFamily="49" charset="0"/>
              </a:rPr>
              <a:t>    3: dddd</a:t>
            </a:r>
          </a:p>
          <a:p>
            <a:r>
              <a:rPr lang="sv-SE">
                <a:latin typeface="Consolas" panose="020B0609020204030204" pitchFamily="49" charset="0"/>
              </a:rPr>
              <a:t>    4: eeeee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5FF2EBF-5A2F-D47C-FB83-6C41E4EA8EED}"/>
              </a:ext>
            </a:extLst>
          </p:cNvPr>
          <p:cNvSpPr/>
          <p:nvPr/>
        </p:nvSpPr>
        <p:spPr>
          <a:xfrm>
            <a:off x="420580" y="90313"/>
            <a:ext cx="5136841" cy="484567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selectionsort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"BEFORE SWAP"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   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 L[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"AFTER SWAP"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endParaRPr lang="en-US">
              <a:solidFill>
                <a:srgbClr val="839496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5A4E3C-6677-56D1-CEAE-592EEC132DD8}"/>
              </a:ext>
            </a:extLst>
          </p:cNvPr>
          <p:cNvSpPr txBox="1"/>
          <p:nvPr/>
        </p:nvSpPr>
        <p:spPr>
          <a:xfrm>
            <a:off x="0" y="90314"/>
            <a:ext cx="545977" cy="4970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09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10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3309560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B831C-0DF2-E8DA-E37C-A54F9B535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E90A703-2074-23A1-1499-FE94E30E770E}"/>
              </a:ext>
            </a:extLst>
          </p:cNvPr>
          <p:cNvSpPr/>
          <p:nvPr/>
        </p:nvSpPr>
        <p:spPr>
          <a:xfrm>
            <a:off x="6096000" y="90314"/>
            <a:ext cx="5948039" cy="2723224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>
                <a:latin typeface="Consolas" panose="020B0609020204030204" pitchFamily="49" charset="0"/>
              </a:rPr>
              <a:t>FINISHED</a:t>
            </a:r>
          </a:p>
          <a:p>
            <a:r>
              <a:rPr lang="sv-SE">
                <a:latin typeface="Consolas" panose="020B0609020204030204" pitchFamily="49" charset="0"/>
              </a:rPr>
              <a:t>i = 3   j = 1   L = ['a', 'b', 'c', 'd', 'e']</a:t>
            </a:r>
          </a:p>
          <a:p>
            <a:r>
              <a:rPr lang="sv-SE">
                <a:latin typeface="Consolas" panose="020B0609020204030204" pitchFamily="49" charset="0"/>
              </a:rPr>
              <a:t>idx_max = 1</a:t>
            </a:r>
          </a:p>
          <a:p>
            <a:endParaRPr lang="sv-SE">
              <a:latin typeface="Consolas" panose="020B0609020204030204" pitchFamily="49" charset="0"/>
            </a:endParaRPr>
          </a:p>
          <a:p>
            <a:r>
              <a:rPr lang="sv-SE">
                <a:latin typeface="Consolas" panose="020B0609020204030204" pitchFamily="49" charset="0"/>
              </a:rPr>
              <a:t>    0: a</a:t>
            </a:r>
          </a:p>
          <a:p>
            <a:r>
              <a:rPr lang="sv-SE">
                <a:latin typeface="Consolas" panose="020B0609020204030204" pitchFamily="49" charset="0"/>
              </a:rPr>
              <a:t>    1: bb</a:t>
            </a:r>
          </a:p>
          <a:p>
            <a:r>
              <a:rPr lang="sv-SE">
                <a:latin typeface="Consolas" panose="020B0609020204030204" pitchFamily="49" charset="0"/>
              </a:rPr>
              <a:t>    2: ccc</a:t>
            </a:r>
          </a:p>
          <a:p>
            <a:r>
              <a:rPr lang="sv-SE">
                <a:latin typeface="Consolas" panose="020B0609020204030204" pitchFamily="49" charset="0"/>
              </a:rPr>
              <a:t>    3: dddd</a:t>
            </a:r>
          </a:p>
          <a:p>
            <a:r>
              <a:rPr lang="sv-SE">
                <a:latin typeface="Consolas" panose="020B0609020204030204" pitchFamily="49" charset="0"/>
              </a:rPr>
              <a:t>    4: eeeee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884F27E-0E8F-F052-D71B-0F6A624EA352}"/>
              </a:ext>
            </a:extLst>
          </p:cNvPr>
          <p:cNvSpPr/>
          <p:nvPr/>
        </p:nvSpPr>
        <p:spPr>
          <a:xfrm>
            <a:off x="420580" y="90313"/>
            <a:ext cx="5136841" cy="484567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selectionsort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"BEFORE SWAP"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   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 L[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"AFTER SWAP"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endParaRPr lang="en-US">
              <a:solidFill>
                <a:srgbClr val="839496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DC149D-F557-AEF4-C679-AEB6F18B5235}"/>
              </a:ext>
            </a:extLst>
          </p:cNvPr>
          <p:cNvSpPr txBox="1"/>
          <p:nvPr/>
        </p:nvSpPr>
        <p:spPr>
          <a:xfrm>
            <a:off x="0" y="90314"/>
            <a:ext cx="545977" cy="4970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09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10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277654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92AC2-17A3-1D44-58DB-6EDEE4304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AB345CB-6F23-B051-602F-27471C947A43}"/>
              </a:ext>
            </a:extLst>
          </p:cNvPr>
          <p:cNvSpPr/>
          <p:nvPr/>
        </p:nvSpPr>
        <p:spPr>
          <a:xfrm>
            <a:off x="5876193" y="222198"/>
            <a:ext cx="4023946" cy="1589017"/>
          </a:xfrm>
          <a:prstGeom prst="roundRect">
            <a:avLst>
              <a:gd name="adj" fmla="val 278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 b="1">
                <a:solidFill>
                  <a:srgbClr val="002B36"/>
                </a:solidFill>
              </a:rPr>
              <a:t>Invariant</a:t>
            </a:r>
            <a:r>
              <a:rPr lang="sv-SE">
                <a:solidFill>
                  <a:srgbClr val="002B36"/>
                </a:solidFill>
              </a:rPr>
              <a:t> – at the end of k outer loops, the k biggest items are in their final, sorted positions</a:t>
            </a:r>
          </a:p>
          <a:p>
            <a:endParaRPr lang="sv-SE">
              <a:solidFill>
                <a:srgbClr val="002B36"/>
              </a:solidFill>
            </a:endParaRPr>
          </a:p>
          <a:p>
            <a:r>
              <a:rPr lang="sv-SE">
                <a:solidFill>
                  <a:srgbClr val="002B36"/>
                </a:solidFill>
              </a:rPr>
              <a:t>(Same invariant as bubblesort)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50B14F3-2A64-EC9F-C549-55EF828C2CD0}"/>
              </a:ext>
            </a:extLst>
          </p:cNvPr>
          <p:cNvSpPr/>
          <p:nvPr/>
        </p:nvSpPr>
        <p:spPr>
          <a:xfrm>
            <a:off x="420580" y="90313"/>
            <a:ext cx="5136841" cy="484567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selectionsort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"BEFORE SWAP"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   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 L[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"AFTER SWAP"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endParaRPr lang="en-US">
              <a:solidFill>
                <a:srgbClr val="839496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DC2897-C375-8788-D05A-3A1B0FB3C5AC}"/>
              </a:ext>
            </a:extLst>
          </p:cNvPr>
          <p:cNvSpPr txBox="1"/>
          <p:nvPr/>
        </p:nvSpPr>
        <p:spPr>
          <a:xfrm>
            <a:off x="0" y="90314"/>
            <a:ext cx="545977" cy="4970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09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10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5038159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1638A-DA80-2B47-C625-7E2C98DC6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07E16D7-6F33-5D3B-45B2-ABC30FE67932}"/>
              </a:ext>
            </a:extLst>
          </p:cNvPr>
          <p:cNvSpPr/>
          <p:nvPr/>
        </p:nvSpPr>
        <p:spPr>
          <a:xfrm>
            <a:off x="5855533" y="1718639"/>
            <a:ext cx="4158479" cy="4034092"/>
          </a:xfrm>
          <a:prstGeom prst="roundRect">
            <a:avLst>
              <a:gd name="adj" fmla="val 278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b="0">
                <a:solidFill>
                  <a:srgbClr val="002B36"/>
                </a:solidFill>
                <a:effectLst/>
                <a:latin typeface="Consolas" panose="020B0609020204030204" pitchFamily="49" charset="0"/>
              </a:rPr>
              <a:t>=============================</a:t>
            </a:r>
          </a:p>
          <a:p>
            <a:r>
              <a:rPr lang="pt-BR" b="0">
                <a:solidFill>
                  <a:srgbClr val="002B36"/>
                </a:solidFill>
                <a:effectLst/>
                <a:latin typeface="Consolas" panose="020B0609020204030204" pitchFamily="49" charset="0"/>
              </a:rPr>
              <a:t>i    n_comps  n_writes  total</a:t>
            </a:r>
          </a:p>
          <a:p>
            <a:r>
              <a:rPr lang="pt-BR">
                <a:solidFill>
                  <a:srgbClr val="002B36"/>
                </a:solidFill>
                <a:latin typeface="Consolas" panose="020B0609020204030204" pitchFamily="49" charset="0"/>
              </a:rPr>
              <a:t>-----------------------------</a:t>
            </a:r>
            <a:endParaRPr lang="pt-BR" b="0">
              <a:solidFill>
                <a:srgbClr val="002B36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>
                <a:solidFill>
                  <a:srgbClr val="002B36"/>
                </a:solidFill>
                <a:effectLst/>
                <a:latin typeface="Consolas" panose="020B0609020204030204" pitchFamily="49" charset="0"/>
              </a:rPr>
              <a:t>0    n-1      1         n</a:t>
            </a:r>
          </a:p>
          <a:p>
            <a:r>
              <a:rPr lang="pt-BR" b="0">
                <a:solidFill>
                  <a:srgbClr val="002B36"/>
                </a:solidFill>
                <a:effectLst/>
                <a:latin typeface="Consolas" panose="020B0609020204030204" pitchFamily="49" charset="0"/>
              </a:rPr>
              <a:t>1    n-2      1         n-1</a:t>
            </a:r>
          </a:p>
          <a:p>
            <a:r>
              <a:rPr lang="pt-BR" b="0">
                <a:solidFill>
                  <a:srgbClr val="002B36"/>
                </a:solidFill>
                <a:effectLst/>
                <a:latin typeface="Consolas" panose="020B0609020204030204" pitchFamily="49" charset="0"/>
              </a:rPr>
              <a:t>2    n-3      1         n-2</a:t>
            </a:r>
          </a:p>
          <a:p>
            <a:r>
              <a:rPr lang="pt-BR" b="0">
                <a:solidFill>
                  <a:srgbClr val="002B36"/>
                </a:solidFill>
                <a:effectLst/>
                <a:latin typeface="Consolas" panose="020B0609020204030204" pitchFamily="49" charset="0"/>
              </a:rPr>
              <a:t>3    n-4      1         n-3</a:t>
            </a:r>
          </a:p>
          <a:p>
            <a:r>
              <a:rPr lang="pt-BR" b="0">
                <a:solidFill>
                  <a:srgbClr val="002B36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pt-BR" b="0">
                <a:solidFill>
                  <a:srgbClr val="002B36"/>
                </a:solidFill>
                <a:effectLst/>
                <a:latin typeface="Consolas" panose="020B0609020204030204" pitchFamily="49" charset="0"/>
              </a:rPr>
              <a:t>n-3  2        1         3</a:t>
            </a:r>
          </a:p>
          <a:p>
            <a:r>
              <a:rPr lang="pt-BR" b="0">
                <a:solidFill>
                  <a:srgbClr val="002B36"/>
                </a:solidFill>
                <a:effectLst/>
                <a:latin typeface="Consolas" panose="020B0609020204030204" pitchFamily="49" charset="0"/>
              </a:rPr>
              <a:t>n-2  1        1         2</a:t>
            </a:r>
          </a:p>
          <a:p>
            <a:r>
              <a:rPr lang="pt-BR" b="0">
                <a:solidFill>
                  <a:srgbClr val="002B36"/>
                </a:solidFill>
                <a:effectLst/>
                <a:latin typeface="Consolas" panose="020B0609020204030204" pitchFamily="49" charset="0"/>
              </a:rPr>
              <a:t>-----------------------------</a:t>
            </a:r>
          </a:p>
          <a:p>
            <a:endParaRPr lang="pt-BR" b="0">
              <a:solidFill>
                <a:srgbClr val="002B36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856829E-828F-62D2-39C3-006D1E5B9376}"/>
              </a:ext>
            </a:extLst>
          </p:cNvPr>
          <p:cNvSpPr/>
          <p:nvPr/>
        </p:nvSpPr>
        <p:spPr>
          <a:xfrm>
            <a:off x="420580" y="90313"/>
            <a:ext cx="5136841" cy="4845671"/>
          </a:xfrm>
          <a:prstGeom prst="roundRect">
            <a:avLst>
              <a:gd name="adj" fmla="val 533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b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selectionsort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endParaRPr lang="en-US" b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item_max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b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"BEFORE SWAP"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   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L[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 L[</a:t>
            </a:r>
            <a:r>
              <a:rPr lang="en-US" b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idx_max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"AFTER SWAP"</a:t>
            </a:r>
            <a:r>
              <a:rPr lang="en-US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endParaRPr lang="en-US">
              <a:solidFill>
                <a:srgbClr val="839496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123BE7-DE68-7E8C-FBB8-9133A98EFAB6}"/>
              </a:ext>
            </a:extLst>
          </p:cNvPr>
          <p:cNvSpPr txBox="1"/>
          <p:nvPr/>
        </p:nvSpPr>
        <p:spPr>
          <a:xfrm>
            <a:off x="0" y="90314"/>
            <a:ext cx="545977" cy="4970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04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05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06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07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08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09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10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11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12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13</a:t>
            </a:r>
          </a:p>
          <a:p>
            <a:pPr>
              <a:spcBef>
                <a:spcPts val="600"/>
              </a:spcBef>
            </a:pPr>
            <a:r>
              <a:rPr lang="en-US" b="1"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78655F-D3FB-0F93-B089-0D58230EE269}"/>
              </a:ext>
            </a:extLst>
          </p:cNvPr>
          <p:cNvSpPr txBox="1"/>
          <p:nvPr/>
        </p:nvSpPr>
        <p:spPr>
          <a:xfrm>
            <a:off x="8378803" y="90313"/>
            <a:ext cx="3640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Running Time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024D15-2FD2-DAA6-AEDF-0FA944C1F1F9}"/>
                  </a:ext>
                </a:extLst>
              </p:cNvPr>
              <p:cNvSpPr txBox="1"/>
              <p:nvPr/>
            </p:nvSpPr>
            <p:spPr>
              <a:xfrm>
                <a:off x="6451847" y="4721008"/>
                <a:ext cx="872230" cy="8705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024D15-2FD2-DAA6-AEDF-0FA944C1F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847" y="4721008"/>
                <a:ext cx="872230" cy="8705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20E66DE-745B-4DF0-2CDF-CC2E1A9334C0}"/>
                  </a:ext>
                </a:extLst>
              </p:cNvPr>
              <p:cNvSpPr txBox="1"/>
              <p:nvPr/>
            </p:nvSpPr>
            <p:spPr>
              <a:xfrm>
                <a:off x="7403976" y="5222235"/>
                <a:ext cx="8722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20E66DE-745B-4DF0-2CDF-CC2E1A933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976" y="5222235"/>
                <a:ext cx="87223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5B6C0D-5D19-C53E-5D86-BA9B94A34891}"/>
                  </a:ext>
                </a:extLst>
              </p:cNvPr>
              <p:cNvSpPr txBox="1"/>
              <p:nvPr/>
            </p:nvSpPr>
            <p:spPr>
              <a:xfrm>
                <a:off x="8715653" y="4721008"/>
                <a:ext cx="872230" cy="8705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5B6C0D-5D19-C53E-5D86-BA9B94A34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653" y="4721008"/>
                <a:ext cx="872230" cy="8705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A80E70E-E9C2-BC6A-0CF2-9062FE3E0D1B}"/>
              </a:ext>
            </a:extLst>
          </p:cNvPr>
          <p:cNvSpPr/>
          <p:nvPr/>
        </p:nvSpPr>
        <p:spPr>
          <a:xfrm>
            <a:off x="2441878" y="5222235"/>
            <a:ext cx="3161583" cy="1415134"/>
          </a:xfrm>
          <a:prstGeom prst="roundRect">
            <a:avLst>
              <a:gd name="adj" fmla="val 2786"/>
            </a:avLst>
          </a:prstGeom>
          <a:solidFill>
            <a:srgbClr val="268BD2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 b="0">
                <a:solidFill>
                  <a:schemeClr val="bg1"/>
                </a:solidFill>
                <a:effectLst/>
              </a:rPr>
              <a:t>What is the overall running time?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4D1DF22D-C9A2-019A-DD5E-4EAB94721BBF}"/>
                  </a:ext>
                </a:extLst>
              </p:cNvPr>
              <p:cNvSpPr/>
              <p:nvPr/>
            </p:nvSpPr>
            <p:spPr>
              <a:xfrm>
                <a:off x="6282637" y="5837014"/>
                <a:ext cx="877115" cy="800355"/>
              </a:xfrm>
              <a:prstGeom prst="roundRect">
                <a:avLst>
                  <a:gd name="adj" fmla="val 2786"/>
                </a:avLst>
              </a:prstGeom>
              <a:solidFill>
                <a:srgbClr val="FDF6E3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rgbClr val="002B3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002B36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rgbClr val="002B36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002B36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solidFill>
                                <a:srgbClr val="002B3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002B3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2B3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sz="2000" b="0" dirty="0">
                  <a:solidFill>
                    <a:srgbClr val="002B36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4D1DF22D-C9A2-019A-DD5E-4EAB94721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637" y="5837014"/>
                <a:ext cx="877115" cy="800355"/>
              </a:xfrm>
              <a:prstGeom prst="roundRect">
                <a:avLst>
                  <a:gd name="adj" fmla="val 2786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7DE4ED18-ADEC-75A3-6861-52C9D4492E31}"/>
                  </a:ext>
                </a:extLst>
              </p:cNvPr>
              <p:cNvSpPr/>
              <p:nvPr/>
            </p:nvSpPr>
            <p:spPr>
              <a:xfrm>
                <a:off x="7399091" y="6111335"/>
                <a:ext cx="877115" cy="390050"/>
              </a:xfrm>
              <a:prstGeom prst="roundRect">
                <a:avLst>
                  <a:gd name="adj" fmla="val 2786"/>
                </a:avLst>
              </a:prstGeom>
              <a:solidFill>
                <a:srgbClr val="FDF6E3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2B36"/>
                          </a:solidFill>
                          <a:effectLst/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solidFill>
                            <a:srgbClr val="002B36"/>
                          </a:solidFill>
                          <a:effectLst/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pt-BR" sz="2000" b="0" dirty="0">
                  <a:solidFill>
                    <a:srgbClr val="002B36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7DE4ED18-ADEC-75A3-6861-52C9D4492E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091" y="6111335"/>
                <a:ext cx="877115" cy="390050"/>
              </a:xfrm>
              <a:prstGeom prst="roundRect">
                <a:avLst>
                  <a:gd name="adj" fmla="val 2786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B91FAF4C-58B1-C80E-C2E3-1E05BBC8AF23}"/>
                  </a:ext>
                </a:extLst>
              </p:cNvPr>
              <p:cNvSpPr/>
              <p:nvPr/>
            </p:nvSpPr>
            <p:spPr>
              <a:xfrm>
                <a:off x="8513117" y="5837014"/>
                <a:ext cx="1685960" cy="800355"/>
              </a:xfrm>
              <a:prstGeom prst="roundRect">
                <a:avLst>
                  <a:gd name="adj" fmla="val 2786"/>
                </a:avLst>
              </a:prstGeom>
              <a:solidFill>
                <a:srgbClr val="FDF6E3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rgbClr val="002B3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002B36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rgbClr val="002B36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002B36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solidFill>
                                <a:srgbClr val="002B3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rgbClr val="002B3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2B3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rgbClr val="002B36"/>
                          </a:solidFill>
                          <a:effectLst/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pt-BR" sz="2000" b="0" dirty="0">
                  <a:solidFill>
                    <a:srgbClr val="002B36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B91FAF4C-58B1-C80E-C2E3-1E05BBC8AF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3117" y="5837014"/>
                <a:ext cx="1685960" cy="800355"/>
              </a:xfrm>
              <a:prstGeom prst="roundRect">
                <a:avLst>
                  <a:gd name="adj" fmla="val 2786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74A4EC13-13A8-7EFA-E096-3F59A3D1287D}"/>
                  </a:ext>
                </a:extLst>
              </p:cNvPr>
              <p:cNvSpPr/>
              <p:nvPr/>
            </p:nvSpPr>
            <p:spPr>
              <a:xfrm>
                <a:off x="10420829" y="918284"/>
                <a:ext cx="1173408" cy="800355"/>
              </a:xfrm>
              <a:prstGeom prst="roundRect">
                <a:avLst>
                  <a:gd name="adj" fmla="val 2786"/>
                </a:avLst>
              </a:prstGeom>
              <a:solidFill>
                <a:srgbClr val="FDF6E3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B36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rgbClr val="002B36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2B3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002B3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002B3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002B36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0">
                  <a:solidFill>
                    <a:srgbClr val="002B36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74A4EC13-13A8-7EFA-E096-3F59A3D12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0829" y="918284"/>
                <a:ext cx="1173408" cy="800355"/>
              </a:xfrm>
              <a:prstGeom prst="roundRect">
                <a:avLst>
                  <a:gd name="adj" fmla="val 2786"/>
                </a:avLst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305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5" grpId="0" animBg="1"/>
      <p:bldP spid="10" grpId="0" animBg="1"/>
      <p:bldP spid="12" grpId="0" animBg="1"/>
      <p:bldP spid="1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9670-6AFD-D078-20E7-B1170AD82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C64703C-9E7A-54DF-76AA-1ECEA8996A4B}"/>
              </a:ext>
            </a:extLst>
          </p:cNvPr>
          <p:cNvSpPr/>
          <p:nvPr/>
        </p:nvSpPr>
        <p:spPr>
          <a:xfrm>
            <a:off x="6872388" y="92706"/>
            <a:ext cx="5222774" cy="2136531"/>
          </a:xfrm>
          <a:prstGeom prst="roundRect">
            <a:avLst>
              <a:gd name="adj" fmla="val 278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dirty="0">
                <a:solidFill>
                  <a:srgbClr val="002B36"/>
                </a:solidFill>
                <a:latin typeface="Consolas" panose="020B0609020204030204" pitchFamily="49" charset="0"/>
              </a:rPr>
              <a:t>WORST</a:t>
            </a:r>
          </a:p>
          <a:p>
            <a:r>
              <a:rPr lang="pt-BR" dirty="0">
                <a:solidFill>
                  <a:srgbClr val="268BD2"/>
                </a:solidFill>
                <a:latin typeface="Consolas" panose="020B0609020204030204" pitchFamily="49" charset="0"/>
              </a:rPr>
              <a:t>=======================================</a:t>
            </a:r>
          </a:p>
          <a:p>
            <a:r>
              <a:rPr lang="pt-BR" dirty="0">
                <a:solidFill>
                  <a:srgbClr val="002B36"/>
                </a:solidFill>
                <a:latin typeface="Consolas" panose="020B0609020204030204" pitchFamily="49" charset="0"/>
              </a:rPr>
              <a:t>           n_comps  n_writes n_total</a:t>
            </a:r>
          </a:p>
          <a:p>
            <a:r>
              <a:rPr lang="pt-BR" dirty="0">
                <a:solidFill>
                  <a:srgbClr val="268BD2"/>
                </a:solidFill>
                <a:latin typeface="Consolas" panose="020B0609020204030204" pitchFamily="49" charset="0"/>
              </a:rPr>
              <a:t>---------------------------------------</a:t>
            </a:r>
          </a:p>
          <a:p>
            <a:r>
              <a:rPr lang="pt-BR" dirty="0">
                <a:solidFill>
                  <a:srgbClr val="002B36"/>
                </a:solidFill>
                <a:latin typeface="Consolas" panose="020B0609020204030204" pitchFamily="49" charset="0"/>
              </a:rPr>
              <a:t>bubble     n^2/2   n^2/2     n^2</a:t>
            </a:r>
          </a:p>
          <a:p>
            <a:endParaRPr lang="pt-BR" dirty="0">
              <a:solidFill>
                <a:srgbClr val="002B36"/>
              </a:solidFill>
              <a:latin typeface="Consolas" panose="020B0609020204030204" pitchFamily="49" charset="0"/>
            </a:endParaRPr>
          </a:p>
          <a:p>
            <a:r>
              <a:rPr lang="pt-BR" dirty="0">
                <a:solidFill>
                  <a:srgbClr val="002B36"/>
                </a:solidFill>
                <a:latin typeface="Consolas" panose="020B0609020204030204" pitchFamily="49" charset="0"/>
              </a:rPr>
              <a:t>selection  n^2/2   n         n^2/2 + 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570128D-4848-FB5A-E46C-47C60E7B2B24}"/>
              </a:ext>
            </a:extLst>
          </p:cNvPr>
          <p:cNvSpPr/>
          <p:nvPr/>
        </p:nvSpPr>
        <p:spPr>
          <a:xfrm>
            <a:off x="6872388" y="2363127"/>
            <a:ext cx="5222774" cy="2136531"/>
          </a:xfrm>
          <a:prstGeom prst="roundRect">
            <a:avLst>
              <a:gd name="adj" fmla="val 278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b="0" dirty="0">
                <a:solidFill>
                  <a:srgbClr val="002B36"/>
                </a:solidFill>
                <a:effectLst/>
                <a:latin typeface="Consolas" panose="020B0609020204030204" pitchFamily="49" charset="0"/>
              </a:rPr>
              <a:t>BEST</a:t>
            </a:r>
          </a:p>
          <a:p>
            <a:r>
              <a:rPr lang="pt-BR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=======================================</a:t>
            </a:r>
          </a:p>
          <a:p>
            <a:r>
              <a:rPr lang="pt-BR" b="0" dirty="0">
                <a:solidFill>
                  <a:srgbClr val="002B36"/>
                </a:solidFill>
                <a:effectLst/>
                <a:latin typeface="Consolas" panose="020B0609020204030204" pitchFamily="49" charset="0"/>
              </a:rPr>
              <a:t>           n_comps  n_writes   n_total</a:t>
            </a:r>
          </a:p>
          <a:p>
            <a:r>
              <a:rPr lang="pt-BR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---------------------------------------</a:t>
            </a:r>
          </a:p>
          <a:p>
            <a:r>
              <a:rPr lang="pt-BR" b="0" dirty="0">
                <a:solidFill>
                  <a:srgbClr val="002B36"/>
                </a:solidFill>
                <a:effectLst/>
                <a:latin typeface="Consolas" panose="020B0609020204030204" pitchFamily="49" charset="0"/>
              </a:rPr>
              <a:t>bubble     n        0          2n</a:t>
            </a:r>
          </a:p>
          <a:p>
            <a:endParaRPr lang="pt-BR" b="0" dirty="0">
              <a:solidFill>
                <a:srgbClr val="002B36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002B36"/>
                </a:solidFill>
                <a:effectLst/>
                <a:latin typeface="Consolas" panose="020B0609020204030204" pitchFamily="49" charset="0"/>
              </a:rPr>
              <a:t>selection  n^2/2    0          n^2/2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E41010D-A993-CB32-4A64-0EBDE1AE00D5}"/>
              </a:ext>
            </a:extLst>
          </p:cNvPr>
          <p:cNvSpPr/>
          <p:nvPr/>
        </p:nvSpPr>
        <p:spPr>
          <a:xfrm>
            <a:off x="6872388" y="4633549"/>
            <a:ext cx="5222774" cy="2136531"/>
          </a:xfrm>
          <a:prstGeom prst="roundRect">
            <a:avLst>
              <a:gd name="adj" fmla="val 278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b="0">
                <a:solidFill>
                  <a:srgbClr val="002B36"/>
                </a:solidFill>
                <a:effectLst/>
                <a:latin typeface="Consolas" panose="020B0609020204030204" pitchFamily="49" charset="0"/>
              </a:rPr>
              <a:t>AVERAGE</a:t>
            </a:r>
          </a:p>
          <a:p>
            <a:r>
              <a:rPr lang="pt-BR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=======================================</a:t>
            </a:r>
          </a:p>
          <a:p>
            <a:r>
              <a:rPr lang="pt-BR" b="0">
                <a:solidFill>
                  <a:srgbClr val="002B36"/>
                </a:solidFill>
                <a:effectLst/>
                <a:latin typeface="Consolas" panose="020B0609020204030204" pitchFamily="49" charset="0"/>
              </a:rPr>
              <a:t>           n_comps  n_writes   n_total</a:t>
            </a:r>
          </a:p>
          <a:p>
            <a:r>
              <a:rPr lang="pt-BR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---------------------------------------</a:t>
            </a:r>
          </a:p>
          <a:p>
            <a:r>
              <a:rPr lang="pt-BR" b="0">
                <a:solidFill>
                  <a:srgbClr val="002B36"/>
                </a:solidFill>
                <a:effectLst/>
                <a:latin typeface="Consolas" panose="020B0609020204030204" pitchFamily="49" charset="0"/>
              </a:rPr>
              <a:t>bubble     n^2/2   n^2/2     n^2</a:t>
            </a:r>
          </a:p>
          <a:p>
            <a:endParaRPr lang="pt-BR" b="0">
              <a:solidFill>
                <a:srgbClr val="002B36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>
                <a:solidFill>
                  <a:srgbClr val="002B36"/>
                </a:solidFill>
                <a:effectLst/>
                <a:latin typeface="Consolas" panose="020B0609020204030204" pitchFamily="49" charset="0"/>
              </a:rPr>
              <a:t>selection  n^2/2   n         n^2/2 + 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FDE838-E2A1-5530-D313-9A677DCC8D81}"/>
              </a:ext>
            </a:extLst>
          </p:cNvPr>
          <p:cNvSpPr txBox="1"/>
          <p:nvPr/>
        </p:nvSpPr>
        <p:spPr>
          <a:xfrm>
            <a:off x="625150" y="61905"/>
            <a:ext cx="110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Reversed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85838D-0F87-555F-88E3-2FB769FDBEC9}"/>
              </a:ext>
            </a:extLst>
          </p:cNvPr>
          <p:cNvGrpSpPr/>
          <p:nvPr/>
        </p:nvGrpSpPr>
        <p:grpSpPr>
          <a:xfrm>
            <a:off x="1650787" y="-60840"/>
            <a:ext cx="4881754" cy="2601057"/>
            <a:chOff x="1650787" y="176551"/>
            <a:chExt cx="4881754" cy="2601057"/>
          </a:xfrm>
        </p:grpSpPr>
        <p:graphicFrame>
          <p:nvGraphicFramePr>
            <p:cNvPr id="14" name="Chart 13">
              <a:extLst>
                <a:ext uri="{FF2B5EF4-FFF2-40B4-BE49-F238E27FC236}">
                  <a16:creationId xmlns:a16="http://schemas.microsoft.com/office/drawing/2014/main" id="{502A16C6-CF35-BCB7-2C24-68937A4421D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400173859"/>
                </p:ext>
              </p:extLst>
            </p:nvPr>
          </p:nvGraphicFramePr>
          <p:xfrm>
            <a:off x="1650787" y="176551"/>
            <a:ext cx="4881754" cy="260105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3DE388-AEBC-B0BD-B409-2094EC63673C}"/>
                </a:ext>
              </a:extLst>
            </p:cNvPr>
            <p:cNvSpPr txBox="1"/>
            <p:nvPr/>
          </p:nvSpPr>
          <p:spPr>
            <a:xfrm>
              <a:off x="4386185" y="765836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bubble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59110D2-E1DE-D32F-CB2F-B322AD9A3618}"/>
                </a:ext>
              </a:extLst>
            </p:cNvPr>
            <p:cNvSpPr txBox="1"/>
            <p:nvPr/>
          </p:nvSpPr>
          <p:spPr>
            <a:xfrm>
              <a:off x="5090597" y="1592141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99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selection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CB2DAB3-88F0-80D6-9AAE-7398CC74C2DF}"/>
              </a:ext>
            </a:extLst>
          </p:cNvPr>
          <p:cNvSpPr txBox="1"/>
          <p:nvPr/>
        </p:nvSpPr>
        <p:spPr>
          <a:xfrm>
            <a:off x="625150" y="2396556"/>
            <a:ext cx="843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Sorted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BCE86-6347-AF8D-92B8-D7953AD83009}"/>
              </a:ext>
            </a:extLst>
          </p:cNvPr>
          <p:cNvSpPr txBox="1"/>
          <p:nvPr/>
        </p:nvSpPr>
        <p:spPr>
          <a:xfrm>
            <a:off x="625150" y="4750363"/>
            <a:ext cx="1029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Random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27DFB63-2109-5E19-E8DF-AE87C2BA590B}"/>
              </a:ext>
            </a:extLst>
          </p:cNvPr>
          <p:cNvGrpSpPr/>
          <p:nvPr/>
        </p:nvGrpSpPr>
        <p:grpSpPr>
          <a:xfrm>
            <a:off x="1650787" y="2198813"/>
            <a:ext cx="4881754" cy="2601057"/>
            <a:chOff x="1310940" y="2664802"/>
            <a:chExt cx="4881754" cy="2601057"/>
          </a:xfrm>
        </p:grpSpPr>
        <p:graphicFrame>
          <p:nvGraphicFramePr>
            <p:cNvPr id="21" name="Chart 20">
              <a:extLst>
                <a:ext uri="{FF2B5EF4-FFF2-40B4-BE49-F238E27FC236}">
                  <a16:creationId xmlns:a16="http://schemas.microsoft.com/office/drawing/2014/main" id="{A23CE3FB-A39F-3ACD-496A-B6BCBC9D1D4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03657998"/>
                </p:ext>
              </p:extLst>
            </p:nvPr>
          </p:nvGraphicFramePr>
          <p:xfrm>
            <a:off x="1310940" y="2664802"/>
            <a:ext cx="4881754" cy="260105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7F57599-B996-0A5C-B303-5F1F906AF788}"/>
                </a:ext>
              </a:extLst>
            </p:cNvPr>
            <p:cNvSpPr txBox="1"/>
            <p:nvPr/>
          </p:nvSpPr>
          <p:spPr>
            <a:xfrm>
              <a:off x="4282603" y="3576881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99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selection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531454-73AE-9230-7B1D-DFC16696DB15}"/>
                </a:ext>
              </a:extLst>
            </p:cNvPr>
            <p:cNvSpPr txBox="1"/>
            <p:nvPr/>
          </p:nvSpPr>
          <p:spPr>
            <a:xfrm>
              <a:off x="4943110" y="4018540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bubble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2D9C6F2-0B6E-5140-EDA2-874267101205}"/>
              </a:ext>
            </a:extLst>
          </p:cNvPr>
          <p:cNvGrpSpPr/>
          <p:nvPr/>
        </p:nvGrpSpPr>
        <p:grpSpPr>
          <a:xfrm>
            <a:off x="1641995" y="4440877"/>
            <a:ext cx="4881754" cy="2601057"/>
            <a:chOff x="1641995" y="4440877"/>
            <a:chExt cx="4881754" cy="2601057"/>
          </a:xfrm>
        </p:grpSpPr>
        <p:graphicFrame>
          <p:nvGraphicFramePr>
            <p:cNvPr id="26" name="Chart 25">
              <a:extLst>
                <a:ext uri="{FF2B5EF4-FFF2-40B4-BE49-F238E27FC236}">
                  <a16:creationId xmlns:a16="http://schemas.microsoft.com/office/drawing/2014/main" id="{A989742C-7238-4270-A1C4-658F18D7FFB6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583517254"/>
                </p:ext>
              </p:extLst>
            </p:nvPr>
          </p:nvGraphicFramePr>
          <p:xfrm>
            <a:off x="1641995" y="4440877"/>
            <a:ext cx="4881754" cy="260105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4DEAE10-B15B-9E59-3627-AC5FCEAC3F27}"/>
                </a:ext>
              </a:extLst>
            </p:cNvPr>
            <p:cNvSpPr txBox="1"/>
            <p:nvPr/>
          </p:nvSpPr>
          <p:spPr>
            <a:xfrm>
              <a:off x="5090596" y="5916240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99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selection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35FC858-41D9-CFCC-8703-36A3E025499B}"/>
                </a:ext>
              </a:extLst>
            </p:cNvPr>
            <p:cNvSpPr txBox="1"/>
            <p:nvPr/>
          </p:nvSpPr>
          <p:spPr>
            <a:xfrm>
              <a:off x="4408289" y="5111610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bubble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5611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  <p:bldP spid="2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56825-E9B8-FD31-FB44-2E3F6FA8D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B1CE2E4-51B3-54B9-6232-F81E4C25A713}"/>
              </a:ext>
            </a:extLst>
          </p:cNvPr>
          <p:cNvSpPr/>
          <p:nvPr/>
        </p:nvSpPr>
        <p:spPr>
          <a:xfrm>
            <a:off x="6872388" y="92706"/>
            <a:ext cx="5222774" cy="2136531"/>
          </a:xfrm>
          <a:prstGeom prst="roundRect">
            <a:avLst>
              <a:gd name="adj" fmla="val 278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>
                <a:solidFill>
                  <a:srgbClr val="002B36"/>
                </a:solidFill>
                <a:latin typeface="Consolas" panose="020B0609020204030204" pitchFamily="49" charset="0"/>
              </a:rPr>
              <a:t>WORST</a:t>
            </a:r>
          </a:p>
          <a:p>
            <a:r>
              <a:rPr lang="pt-BR">
                <a:solidFill>
                  <a:srgbClr val="268BD2"/>
                </a:solidFill>
                <a:latin typeface="Consolas" panose="020B0609020204030204" pitchFamily="49" charset="0"/>
              </a:rPr>
              <a:t>=======================================</a:t>
            </a:r>
          </a:p>
          <a:p>
            <a:r>
              <a:rPr lang="pt-BR">
                <a:solidFill>
                  <a:srgbClr val="002B36"/>
                </a:solidFill>
                <a:latin typeface="Consolas" panose="020B0609020204030204" pitchFamily="49" charset="0"/>
              </a:rPr>
              <a:t>            n_comps  n_writes   n_total</a:t>
            </a:r>
          </a:p>
          <a:p>
            <a:r>
              <a:rPr lang="pt-BR">
                <a:solidFill>
                  <a:srgbClr val="268BD2"/>
                </a:solidFill>
                <a:latin typeface="Consolas" panose="020B0609020204030204" pitchFamily="49" charset="0"/>
              </a:rPr>
              <a:t>---------------------------------------</a:t>
            </a:r>
          </a:p>
          <a:p>
            <a:r>
              <a:rPr lang="pt-BR">
                <a:solidFill>
                  <a:srgbClr val="002B36"/>
                </a:solidFill>
                <a:latin typeface="Consolas" panose="020B0609020204030204" pitchFamily="49" charset="0"/>
              </a:rPr>
              <a:t>bubble     n^2/2   n^2/2     n^2</a:t>
            </a:r>
          </a:p>
          <a:p>
            <a:endParaRPr lang="pt-BR">
              <a:solidFill>
                <a:srgbClr val="002B36"/>
              </a:solidFill>
              <a:latin typeface="Consolas" panose="020B0609020204030204" pitchFamily="49" charset="0"/>
            </a:endParaRPr>
          </a:p>
          <a:p>
            <a:r>
              <a:rPr lang="pt-BR">
                <a:solidFill>
                  <a:srgbClr val="002B36"/>
                </a:solidFill>
                <a:latin typeface="Consolas" panose="020B0609020204030204" pitchFamily="49" charset="0"/>
              </a:rPr>
              <a:t>selection  n^2/2   n         n^2/2 + 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12E6A4-80E9-9DB0-E624-04F0D3FFDB92}"/>
              </a:ext>
            </a:extLst>
          </p:cNvPr>
          <p:cNvSpPr/>
          <p:nvPr/>
        </p:nvSpPr>
        <p:spPr>
          <a:xfrm>
            <a:off x="6872388" y="2363127"/>
            <a:ext cx="5222774" cy="2136531"/>
          </a:xfrm>
          <a:prstGeom prst="roundRect">
            <a:avLst>
              <a:gd name="adj" fmla="val 278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b="0" dirty="0">
                <a:solidFill>
                  <a:srgbClr val="002B36"/>
                </a:solidFill>
                <a:effectLst/>
                <a:latin typeface="Consolas" panose="020B0609020204030204" pitchFamily="49" charset="0"/>
              </a:rPr>
              <a:t>BEST</a:t>
            </a:r>
          </a:p>
          <a:p>
            <a:r>
              <a:rPr lang="pt-BR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=======================================</a:t>
            </a:r>
          </a:p>
          <a:p>
            <a:r>
              <a:rPr lang="pt-BR" b="0" dirty="0">
                <a:solidFill>
                  <a:srgbClr val="002B36"/>
                </a:solidFill>
                <a:effectLst/>
                <a:latin typeface="Consolas" panose="020B0609020204030204" pitchFamily="49" charset="0"/>
              </a:rPr>
              <a:t>           n_comps  n_writes   n_total</a:t>
            </a:r>
          </a:p>
          <a:p>
            <a:r>
              <a:rPr lang="pt-BR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---------------------------------------</a:t>
            </a:r>
          </a:p>
          <a:p>
            <a:r>
              <a:rPr lang="pt-BR" b="0" dirty="0">
                <a:solidFill>
                  <a:srgbClr val="002B36"/>
                </a:solidFill>
                <a:effectLst/>
                <a:latin typeface="Consolas" panose="020B0609020204030204" pitchFamily="49" charset="0"/>
              </a:rPr>
              <a:t>bubble     n        0          2n</a:t>
            </a:r>
          </a:p>
          <a:p>
            <a:endParaRPr lang="pt-BR" b="0" dirty="0">
              <a:solidFill>
                <a:srgbClr val="002B36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002B36"/>
                </a:solidFill>
                <a:effectLst/>
                <a:latin typeface="Consolas" panose="020B0609020204030204" pitchFamily="49" charset="0"/>
              </a:rPr>
              <a:t>selection  n^2/2    0          n^2/2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676ED77-25C6-F51A-0D6F-7180E8F221A5}"/>
              </a:ext>
            </a:extLst>
          </p:cNvPr>
          <p:cNvSpPr/>
          <p:nvPr/>
        </p:nvSpPr>
        <p:spPr>
          <a:xfrm>
            <a:off x="6872388" y="4633549"/>
            <a:ext cx="5222774" cy="2136531"/>
          </a:xfrm>
          <a:prstGeom prst="roundRect">
            <a:avLst>
              <a:gd name="adj" fmla="val 278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b="0">
                <a:solidFill>
                  <a:srgbClr val="002B36"/>
                </a:solidFill>
                <a:effectLst/>
                <a:latin typeface="Consolas" panose="020B0609020204030204" pitchFamily="49" charset="0"/>
              </a:rPr>
              <a:t>AVERAGE</a:t>
            </a:r>
          </a:p>
          <a:p>
            <a:r>
              <a:rPr lang="pt-BR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=======================================</a:t>
            </a:r>
          </a:p>
          <a:p>
            <a:r>
              <a:rPr lang="pt-BR" b="0">
                <a:solidFill>
                  <a:srgbClr val="002B36"/>
                </a:solidFill>
                <a:effectLst/>
                <a:latin typeface="Consolas" panose="020B0609020204030204" pitchFamily="49" charset="0"/>
              </a:rPr>
              <a:t>           n_comps  n_writes   n_total</a:t>
            </a:r>
          </a:p>
          <a:p>
            <a:r>
              <a:rPr lang="pt-BR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---------------------------------------</a:t>
            </a:r>
          </a:p>
          <a:p>
            <a:r>
              <a:rPr lang="pt-BR" b="0">
                <a:solidFill>
                  <a:srgbClr val="002B36"/>
                </a:solidFill>
                <a:effectLst/>
                <a:latin typeface="Consolas" panose="020B0609020204030204" pitchFamily="49" charset="0"/>
              </a:rPr>
              <a:t>bubble     n^2/2   n^2/2     n^2</a:t>
            </a:r>
          </a:p>
          <a:p>
            <a:endParaRPr lang="pt-BR" b="0">
              <a:solidFill>
                <a:srgbClr val="002B36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>
                <a:solidFill>
                  <a:srgbClr val="002B36"/>
                </a:solidFill>
                <a:effectLst/>
                <a:latin typeface="Consolas" panose="020B0609020204030204" pitchFamily="49" charset="0"/>
              </a:rPr>
              <a:t>selection  n^2/2   n         n^2/2 + 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23F0B4-8796-8A6F-987D-812CB5F2A696}"/>
              </a:ext>
            </a:extLst>
          </p:cNvPr>
          <p:cNvSpPr txBox="1"/>
          <p:nvPr/>
        </p:nvSpPr>
        <p:spPr>
          <a:xfrm>
            <a:off x="625150" y="61905"/>
            <a:ext cx="110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Reversed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DC8C95B-8AE1-626D-FE73-9181E5A4323F}"/>
              </a:ext>
            </a:extLst>
          </p:cNvPr>
          <p:cNvGrpSpPr/>
          <p:nvPr/>
        </p:nvGrpSpPr>
        <p:grpSpPr>
          <a:xfrm>
            <a:off x="1650787" y="-60840"/>
            <a:ext cx="4881754" cy="2601057"/>
            <a:chOff x="1650787" y="176551"/>
            <a:chExt cx="4881754" cy="2601057"/>
          </a:xfrm>
        </p:grpSpPr>
        <p:graphicFrame>
          <p:nvGraphicFramePr>
            <p:cNvPr id="14" name="Chart 13">
              <a:extLst>
                <a:ext uri="{FF2B5EF4-FFF2-40B4-BE49-F238E27FC236}">
                  <a16:creationId xmlns:a16="http://schemas.microsoft.com/office/drawing/2014/main" id="{1FA3A413-DEF8-48DE-BD60-8E7B972F282D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1650787" y="176551"/>
            <a:ext cx="4881754" cy="260105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C02693-A049-B5A6-084D-8D2280B5D4AA}"/>
                </a:ext>
              </a:extLst>
            </p:cNvPr>
            <p:cNvSpPr txBox="1"/>
            <p:nvPr/>
          </p:nvSpPr>
          <p:spPr>
            <a:xfrm>
              <a:off x="4386185" y="765836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bubble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A094AE-D864-13C8-5F0E-32B6580AC658}"/>
                </a:ext>
              </a:extLst>
            </p:cNvPr>
            <p:cNvSpPr txBox="1"/>
            <p:nvPr/>
          </p:nvSpPr>
          <p:spPr>
            <a:xfrm>
              <a:off x="5090597" y="1592141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99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selection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3120EBA-0E12-E49C-9205-FC5A49364EDC}"/>
              </a:ext>
            </a:extLst>
          </p:cNvPr>
          <p:cNvSpPr txBox="1"/>
          <p:nvPr/>
        </p:nvSpPr>
        <p:spPr>
          <a:xfrm>
            <a:off x="625150" y="2396556"/>
            <a:ext cx="843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Sorted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A5A8F8-28B1-7F5B-74A6-2FA8C068B565}"/>
              </a:ext>
            </a:extLst>
          </p:cNvPr>
          <p:cNvSpPr txBox="1"/>
          <p:nvPr/>
        </p:nvSpPr>
        <p:spPr>
          <a:xfrm>
            <a:off x="625150" y="4750363"/>
            <a:ext cx="1029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Random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39FB1C8-222A-1176-A3C9-8153C2CC901C}"/>
              </a:ext>
            </a:extLst>
          </p:cNvPr>
          <p:cNvGrpSpPr/>
          <p:nvPr/>
        </p:nvGrpSpPr>
        <p:grpSpPr>
          <a:xfrm>
            <a:off x="1650787" y="2198813"/>
            <a:ext cx="4881754" cy="2601057"/>
            <a:chOff x="1310940" y="2664802"/>
            <a:chExt cx="4881754" cy="2601057"/>
          </a:xfrm>
        </p:grpSpPr>
        <p:graphicFrame>
          <p:nvGraphicFramePr>
            <p:cNvPr id="21" name="Chart 20">
              <a:extLst>
                <a:ext uri="{FF2B5EF4-FFF2-40B4-BE49-F238E27FC236}">
                  <a16:creationId xmlns:a16="http://schemas.microsoft.com/office/drawing/2014/main" id="{356361EE-88B4-0C8B-B41F-8D7F2A20D881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1310940" y="2664802"/>
            <a:ext cx="4881754" cy="260105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85068F-3537-575F-43D5-D56A833D3B2F}"/>
                </a:ext>
              </a:extLst>
            </p:cNvPr>
            <p:cNvSpPr txBox="1"/>
            <p:nvPr/>
          </p:nvSpPr>
          <p:spPr>
            <a:xfrm>
              <a:off x="4282603" y="3576881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99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selection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2C889D0-BC62-492A-C4EB-304B7784AE1E}"/>
                </a:ext>
              </a:extLst>
            </p:cNvPr>
            <p:cNvSpPr txBox="1"/>
            <p:nvPr/>
          </p:nvSpPr>
          <p:spPr>
            <a:xfrm>
              <a:off x="4943110" y="4018540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bubble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9B75969-A795-47D2-99B7-3EAB1DD71BC3}"/>
              </a:ext>
            </a:extLst>
          </p:cNvPr>
          <p:cNvGrpSpPr/>
          <p:nvPr/>
        </p:nvGrpSpPr>
        <p:grpSpPr>
          <a:xfrm>
            <a:off x="1641995" y="4440877"/>
            <a:ext cx="4881754" cy="2601057"/>
            <a:chOff x="1641995" y="4440877"/>
            <a:chExt cx="4881754" cy="2601057"/>
          </a:xfrm>
        </p:grpSpPr>
        <p:graphicFrame>
          <p:nvGraphicFramePr>
            <p:cNvPr id="26" name="Chart 25">
              <a:extLst>
                <a:ext uri="{FF2B5EF4-FFF2-40B4-BE49-F238E27FC236}">
                  <a16:creationId xmlns:a16="http://schemas.microsoft.com/office/drawing/2014/main" id="{8D69F0C8-8489-A69F-4C5E-F80E44ACD73D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1641995" y="4440877"/>
            <a:ext cx="4881754" cy="260105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1A95BA3-B709-6449-B421-128A50D1508D}"/>
                </a:ext>
              </a:extLst>
            </p:cNvPr>
            <p:cNvSpPr txBox="1"/>
            <p:nvPr/>
          </p:nvSpPr>
          <p:spPr>
            <a:xfrm>
              <a:off x="5090596" y="5916240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99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selection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DE7DF0E-66BC-84F7-5A68-BE837DF43EA5}"/>
                </a:ext>
              </a:extLst>
            </p:cNvPr>
            <p:cNvSpPr txBox="1"/>
            <p:nvPr/>
          </p:nvSpPr>
          <p:spPr>
            <a:xfrm>
              <a:off x="4408289" y="5111610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bubble</a:t>
              </a: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3EF4F3B-11E0-D578-F400-56B3E7FE91DB}"/>
              </a:ext>
            </a:extLst>
          </p:cNvPr>
          <p:cNvSpPr/>
          <p:nvPr/>
        </p:nvSpPr>
        <p:spPr>
          <a:xfrm>
            <a:off x="6964630" y="718159"/>
            <a:ext cx="4412772" cy="2203477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 b="0">
                <a:solidFill>
                  <a:srgbClr val="FDF6E3"/>
                </a:solidFill>
                <a:effectLst/>
              </a:rPr>
              <a:t>Note: Worst-case for selection sort not shown. It’s about the same for any input.</a:t>
            </a:r>
          </a:p>
        </p:txBody>
      </p:sp>
    </p:spTree>
    <p:extLst>
      <p:ext uri="{BB962C8B-B14F-4D97-AF65-F5344CB8AC3E}">
        <p14:creationId xmlns:p14="http://schemas.microsoft.com/office/powerpoint/2010/main" val="26489717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89F988E-32B5-8B72-3AB8-6F6AA9380D64}"/>
              </a:ext>
            </a:extLst>
          </p:cNvPr>
          <p:cNvSpPr/>
          <p:nvPr/>
        </p:nvSpPr>
        <p:spPr>
          <a:xfrm>
            <a:off x="877442" y="352044"/>
            <a:ext cx="10579989" cy="6153912"/>
          </a:xfrm>
          <a:prstGeom prst="roundRect">
            <a:avLst>
              <a:gd name="adj" fmla="val 2801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 Recording</a:t>
            </a:r>
          </a:p>
        </p:txBody>
      </p:sp>
    </p:spTree>
    <p:extLst>
      <p:ext uri="{BB962C8B-B14F-4D97-AF65-F5344CB8AC3E}">
        <p14:creationId xmlns:p14="http://schemas.microsoft.com/office/powerpoint/2010/main" val="12353569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D5B55-BB9F-3D5E-1711-493E006C7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320E1A5-9294-739C-B972-EA31FB822217}"/>
              </a:ext>
            </a:extLst>
          </p:cNvPr>
          <p:cNvSpPr/>
          <p:nvPr/>
        </p:nvSpPr>
        <p:spPr>
          <a:xfrm>
            <a:off x="1087754" y="2057400"/>
            <a:ext cx="10579989" cy="3671316"/>
          </a:xfrm>
          <a:prstGeom prst="roundRect">
            <a:avLst>
              <a:gd name="adj" fmla="val 1555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143000" indent="-1143000">
              <a:buAutoNum type="arabicParenR"/>
            </a:pPr>
            <a:r>
              <a:rPr lang="en-US" sz="44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 can access </a:t>
            </a:r>
            <a:r>
              <a:rPr lang="en-US" sz="4400" dirty="0" err="1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slido</a:t>
            </a:r>
            <a:r>
              <a:rPr lang="en-US" sz="44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on your laptop</a:t>
            </a:r>
          </a:p>
          <a:p>
            <a:pPr marL="1143000" indent="-1143000">
              <a:buAutoNum type="arabicParenR"/>
            </a:pPr>
            <a:endParaRPr lang="en-US" sz="44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0" indent="-1143000">
              <a:buAutoNum type="arabicParenR"/>
            </a:pPr>
            <a:r>
              <a:rPr lang="en-US" sz="44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Feel free to post questions in the Q&amp;A on </a:t>
            </a:r>
            <a:r>
              <a:rPr lang="en-US" sz="4400" dirty="0" err="1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slido</a:t>
            </a:r>
            <a:endParaRPr lang="en-US" sz="44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173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7132918-F70A-89CE-9E6A-21BE310808A0}"/>
              </a:ext>
            </a:extLst>
          </p:cNvPr>
          <p:cNvSpPr/>
          <p:nvPr/>
        </p:nvSpPr>
        <p:spPr>
          <a:xfrm>
            <a:off x="3518140" y="2325761"/>
            <a:ext cx="5155720" cy="2206478"/>
          </a:xfrm>
          <a:prstGeom prst="roundRect">
            <a:avLst>
              <a:gd name="adj" fmla="val 278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2B36"/>
                </a:solidFill>
              </a:rPr>
              <a:t>Start Recording</a:t>
            </a:r>
          </a:p>
        </p:txBody>
      </p:sp>
    </p:spTree>
    <p:extLst>
      <p:ext uri="{BB962C8B-B14F-4D97-AF65-F5344CB8AC3E}">
        <p14:creationId xmlns:p14="http://schemas.microsoft.com/office/powerpoint/2010/main" val="8399561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72EBBC3-DDAD-4E9C-BD81-D49B0792D2BC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81A3937-9FB1-8814-4CEA-8854150B7B3B}"/>
              </a:ext>
            </a:extLst>
          </p:cNvPr>
          <p:cNvSpPr/>
          <p:nvPr/>
        </p:nvSpPr>
        <p:spPr>
          <a:xfrm>
            <a:off x="21907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9703763-BF92-91C1-034E-68974A9D7E83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0F6C04D-730D-5E69-76FA-43FA35BD1D6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7AF4F36-86EC-A7D0-5215-644D6CAF2204}"/>
              </a:ext>
            </a:extLst>
          </p:cNvPr>
          <p:cNvSpPr/>
          <p:nvPr/>
        </p:nvSpPr>
        <p:spPr>
          <a:xfrm>
            <a:off x="172837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CECFA3B-033F-8C56-0432-56C4548BB01E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B8CF94C-C02F-0B3A-86E5-932F85162050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7501DF1-178F-026C-3A7B-BD3F9D35E24E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BD255A-FDD6-AF3E-1547-3CDF16B4D3BB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D3563E-C820-4E5E-955A-B0FFE5CDD954}"/>
              </a:ext>
            </a:extLst>
          </p:cNvPr>
          <p:cNvSpPr/>
          <p:nvPr/>
        </p:nvSpPr>
        <p:spPr>
          <a:xfrm>
            <a:off x="21907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224F7C-5617-D9FF-7428-8B5267019886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11DE3F-B874-D584-9648-6967E456016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D692BA7-040D-06E1-0BF7-B3876E6284A6}"/>
              </a:ext>
            </a:extLst>
          </p:cNvPr>
          <p:cNvSpPr/>
          <p:nvPr/>
        </p:nvSpPr>
        <p:spPr>
          <a:xfrm>
            <a:off x="1728379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AC1976-6A41-67DD-EEE4-02B815BE7ABF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E31E5B-1F87-DC0C-DD4B-9B8DAE035FA8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C27CD2-93C0-74BE-24B7-4A0EFD8818A9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715695-73A1-5B6B-820D-E173C7DC7E3C}"/>
              </a:ext>
            </a:extLst>
          </p:cNvPr>
          <p:cNvSpPr txBox="1"/>
          <p:nvPr/>
        </p:nvSpPr>
        <p:spPr>
          <a:xfrm>
            <a:off x="1633209" y="2707272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L[j]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5D5C5C-4ABD-301B-A2FF-244CFC7DF01D}"/>
              </a:ext>
            </a:extLst>
          </p:cNvPr>
          <p:cNvCxnSpPr>
            <a:cxnSpLocks/>
          </p:cNvCxnSpPr>
          <p:nvPr/>
        </p:nvCxnSpPr>
        <p:spPr>
          <a:xfrm flipV="1">
            <a:off x="2285822" y="2104697"/>
            <a:ext cx="0" cy="434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BBECAF-B9C1-1F0F-3BFC-630EF28C72A0}"/>
              </a:ext>
            </a:extLst>
          </p:cNvPr>
          <p:cNvSpPr txBox="1"/>
          <p:nvPr/>
        </p:nvSpPr>
        <p:spPr>
          <a:xfrm>
            <a:off x="-203432" y="2707272"/>
            <a:ext cx="2033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2FBAFA-76C3-4B92-A9A0-13ED01A748C0}"/>
              </a:ext>
            </a:extLst>
          </p:cNvPr>
          <p:cNvCxnSpPr>
            <a:cxnSpLocks/>
          </p:cNvCxnSpPr>
          <p:nvPr/>
        </p:nvCxnSpPr>
        <p:spPr>
          <a:xfrm flipV="1">
            <a:off x="813434" y="2126929"/>
            <a:ext cx="0" cy="434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BEF05A9-2382-0704-9A2E-C901A57A3E69}"/>
              </a:ext>
            </a:extLst>
          </p:cNvPr>
          <p:cNvSpPr txBox="1"/>
          <p:nvPr/>
        </p:nvSpPr>
        <p:spPr>
          <a:xfrm>
            <a:off x="5065776" y="4939986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</p:txBody>
      </p:sp>
    </p:spTree>
    <p:extLst>
      <p:ext uri="{BB962C8B-B14F-4D97-AF65-F5344CB8AC3E}">
        <p14:creationId xmlns:p14="http://schemas.microsoft.com/office/powerpoint/2010/main" val="35739171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72EBBC3-DDAD-4E9C-BD81-D49B0792D2BC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81A3937-9FB1-8814-4CEA-8854150B7B3B}"/>
              </a:ext>
            </a:extLst>
          </p:cNvPr>
          <p:cNvSpPr/>
          <p:nvPr/>
        </p:nvSpPr>
        <p:spPr>
          <a:xfrm>
            <a:off x="21907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9703763-BF92-91C1-034E-68974A9D7E83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0F6C04D-730D-5E69-76FA-43FA35BD1D6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7AF4F36-86EC-A7D0-5215-644D6CAF2204}"/>
              </a:ext>
            </a:extLst>
          </p:cNvPr>
          <p:cNvSpPr/>
          <p:nvPr/>
        </p:nvSpPr>
        <p:spPr>
          <a:xfrm>
            <a:off x="172837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CECFA3B-033F-8C56-0432-56C4548BB01E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B8CF94C-C02F-0B3A-86E5-932F85162050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7501DF1-178F-026C-3A7B-BD3F9D35E24E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BD255A-FDD6-AF3E-1547-3CDF16B4D3BB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D3563E-C820-4E5E-955A-B0FFE5CDD954}"/>
              </a:ext>
            </a:extLst>
          </p:cNvPr>
          <p:cNvSpPr/>
          <p:nvPr/>
        </p:nvSpPr>
        <p:spPr>
          <a:xfrm>
            <a:off x="21907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224F7C-5617-D9FF-7428-8B5267019886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11DE3F-B874-D584-9648-6967E456016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D692BA7-040D-06E1-0BF7-B3876E6284A6}"/>
              </a:ext>
            </a:extLst>
          </p:cNvPr>
          <p:cNvSpPr/>
          <p:nvPr/>
        </p:nvSpPr>
        <p:spPr>
          <a:xfrm>
            <a:off x="1728379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AC1976-6A41-67DD-EEE4-02B815BE7ABF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E31E5B-1F87-DC0C-DD4B-9B8DAE035FA8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C27CD2-93C0-74BE-24B7-4A0EFD8818A9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715695-73A1-5B6B-820D-E173C7DC7E3C}"/>
              </a:ext>
            </a:extLst>
          </p:cNvPr>
          <p:cNvSpPr txBox="1"/>
          <p:nvPr/>
        </p:nvSpPr>
        <p:spPr>
          <a:xfrm>
            <a:off x="3237683" y="2707272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L[j]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5D5C5C-4ABD-301B-A2FF-244CFC7DF01D}"/>
              </a:ext>
            </a:extLst>
          </p:cNvPr>
          <p:cNvCxnSpPr>
            <a:cxnSpLocks/>
          </p:cNvCxnSpPr>
          <p:nvPr/>
        </p:nvCxnSpPr>
        <p:spPr>
          <a:xfrm flipV="1">
            <a:off x="3890296" y="2104697"/>
            <a:ext cx="0" cy="434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BBECAF-B9C1-1F0F-3BFC-630EF28C72A0}"/>
              </a:ext>
            </a:extLst>
          </p:cNvPr>
          <p:cNvSpPr txBox="1"/>
          <p:nvPr/>
        </p:nvSpPr>
        <p:spPr>
          <a:xfrm>
            <a:off x="-203432" y="2707272"/>
            <a:ext cx="2033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2FBAFA-76C3-4B92-A9A0-13ED01A748C0}"/>
              </a:ext>
            </a:extLst>
          </p:cNvPr>
          <p:cNvCxnSpPr>
            <a:cxnSpLocks/>
          </p:cNvCxnSpPr>
          <p:nvPr/>
        </p:nvCxnSpPr>
        <p:spPr>
          <a:xfrm flipV="1">
            <a:off x="813434" y="2126929"/>
            <a:ext cx="0" cy="434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3BA8843-F5DD-E622-D43D-C736FE944A75}"/>
              </a:ext>
            </a:extLst>
          </p:cNvPr>
          <p:cNvSpPr txBox="1"/>
          <p:nvPr/>
        </p:nvSpPr>
        <p:spPr>
          <a:xfrm>
            <a:off x="5065776" y="4939986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</p:txBody>
      </p:sp>
    </p:spTree>
    <p:extLst>
      <p:ext uri="{BB962C8B-B14F-4D97-AF65-F5344CB8AC3E}">
        <p14:creationId xmlns:p14="http://schemas.microsoft.com/office/powerpoint/2010/main" val="2667640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72EBBC3-DDAD-4E9C-BD81-D49B0792D2BC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81A3937-9FB1-8814-4CEA-8854150B7B3B}"/>
              </a:ext>
            </a:extLst>
          </p:cNvPr>
          <p:cNvSpPr/>
          <p:nvPr/>
        </p:nvSpPr>
        <p:spPr>
          <a:xfrm>
            <a:off x="21907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9703763-BF92-91C1-034E-68974A9D7E83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0F6C04D-730D-5E69-76FA-43FA35BD1D6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7AF4F36-86EC-A7D0-5215-644D6CAF2204}"/>
              </a:ext>
            </a:extLst>
          </p:cNvPr>
          <p:cNvSpPr/>
          <p:nvPr/>
        </p:nvSpPr>
        <p:spPr>
          <a:xfrm>
            <a:off x="172837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CECFA3B-033F-8C56-0432-56C4548BB01E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B8CF94C-C02F-0B3A-86E5-932F85162050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7501DF1-178F-026C-3A7B-BD3F9D35E24E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BD255A-FDD6-AF3E-1547-3CDF16B4D3BB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D3563E-C820-4E5E-955A-B0FFE5CDD954}"/>
              </a:ext>
            </a:extLst>
          </p:cNvPr>
          <p:cNvSpPr/>
          <p:nvPr/>
        </p:nvSpPr>
        <p:spPr>
          <a:xfrm>
            <a:off x="21907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224F7C-5617-D9FF-7428-8B5267019886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11DE3F-B874-D584-9648-6967E456016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D692BA7-040D-06E1-0BF7-B3876E6284A6}"/>
              </a:ext>
            </a:extLst>
          </p:cNvPr>
          <p:cNvSpPr/>
          <p:nvPr/>
        </p:nvSpPr>
        <p:spPr>
          <a:xfrm>
            <a:off x="1728379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AC1976-6A41-67DD-EEE4-02B815BE7ABF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E31E5B-1F87-DC0C-DD4B-9B8DAE035FA8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C27CD2-93C0-74BE-24B7-4A0EFD8818A9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715695-73A1-5B6B-820D-E173C7DC7E3C}"/>
              </a:ext>
            </a:extLst>
          </p:cNvPr>
          <p:cNvSpPr txBox="1"/>
          <p:nvPr/>
        </p:nvSpPr>
        <p:spPr>
          <a:xfrm>
            <a:off x="4746987" y="2707272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L[j]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5D5C5C-4ABD-301B-A2FF-244CFC7DF01D}"/>
              </a:ext>
            </a:extLst>
          </p:cNvPr>
          <p:cNvCxnSpPr>
            <a:cxnSpLocks/>
          </p:cNvCxnSpPr>
          <p:nvPr/>
        </p:nvCxnSpPr>
        <p:spPr>
          <a:xfrm flipV="1">
            <a:off x="5399600" y="2104697"/>
            <a:ext cx="0" cy="434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BBECAF-B9C1-1F0F-3BFC-630EF28C72A0}"/>
              </a:ext>
            </a:extLst>
          </p:cNvPr>
          <p:cNvSpPr txBox="1"/>
          <p:nvPr/>
        </p:nvSpPr>
        <p:spPr>
          <a:xfrm>
            <a:off x="-203432" y="2707272"/>
            <a:ext cx="2033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2FBAFA-76C3-4B92-A9A0-13ED01A748C0}"/>
              </a:ext>
            </a:extLst>
          </p:cNvPr>
          <p:cNvCxnSpPr>
            <a:cxnSpLocks/>
          </p:cNvCxnSpPr>
          <p:nvPr/>
        </p:nvCxnSpPr>
        <p:spPr>
          <a:xfrm flipV="1">
            <a:off x="813434" y="2126929"/>
            <a:ext cx="0" cy="434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EA31EE-9EE1-1E67-2B74-F83DA7DA5D8D}"/>
              </a:ext>
            </a:extLst>
          </p:cNvPr>
          <p:cNvSpPr txBox="1"/>
          <p:nvPr/>
        </p:nvSpPr>
        <p:spPr>
          <a:xfrm>
            <a:off x="5065776" y="4939986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</p:txBody>
      </p:sp>
    </p:spTree>
    <p:extLst>
      <p:ext uri="{BB962C8B-B14F-4D97-AF65-F5344CB8AC3E}">
        <p14:creationId xmlns:p14="http://schemas.microsoft.com/office/powerpoint/2010/main" val="334490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72EBBC3-DDAD-4E9C-BD81-D49B0792D2BC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81A3937-9FB1-8814-4CEA-8854150B7B3B}"/>
              </a:ext>
            </a:extLst>
          </p:cNvPr>
          <p:cNvSpPr/>
          <p:nvPr/>
        </p:nvSpPr>
        <p:spPr>
          <a:xfrm>
            <a:off x="21907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9703763-BF92-91C1-034E-68974A9D7E83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0F6C04D-730D-5E69-76FA-43FA35BD1D6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7AF4F36-86EC-A7D0-5215-644D6CAF2204}"/>
              </a:ext>
            </a:extLst>
          </p:cNvPr>
          <p:cNvSpPr/>
          <p:nvPr/>
        </p:nvSpPr>
        <p:spPr>
          <a:xfrm>
            <a:off x="172837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CECFA3B-033F-8C56-0432-56C4548BB01E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B8CF94C-C02F-0B3A-86E5-932F85162050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7501DF1-178F-026C-3A7B-BD3F9D35E24E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BD255A-FDD6-AF3E-1547-3CDF16B4D3BB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D3563E-C820-4E5E-955A-B0FFE5CDD954}"/>
              </a:ext>
            </a:extLst>
          </p:cNvPr>
          <p:cNvSpPr/>
          <p:nvPr/>
        </p:nvSpPr>
        <p:spPr>
          <a:xfrm>
            <a:off x="21907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224F7C-5617-D9FF-7428-8B5267019886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11DE3F-B874-D584-9648-6967E456016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D692BA7-040D-06E1-0BF7-B3876E6284A6}"/>
              </a:ext>
            </a:extLst>
          </p:cNvPr>
          <p:cNvSpPr/>
          <p:nvPr/>
        </p:nvSpPr>
        <p:spPr>
          <a:xfrm>
            <a:off x="1728379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AC1976-6A41-67DD-EEE4-02B815BE7ABF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E31E5B-1F87-DC0C-DD4B-9B8DAE035FA8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C27CD2-93C0-74BE-24B7-4A0EFD8818A9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715695-73A1-5B6B-820D-E173C7DC7E3C}"/>
              </a:ext>
            </a:extLst>
          </p:cNvPr>
          <p:cNvSpPr txBox="1"/>
          <p:nvPr/>
        </p:nvSpPr>
        <p:spPr>
          <a:xfrm>
            <a:off x="6256291" y="2735352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L[j]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5D5C5C-4ABD-301B-A2FF-244CFC7DF01D}"/>
              </a:ext>
            </a:extLst>
          </p:cNvPr>
          <p:cNvCxnSpPr>
            <a:cxnSpLocks/>
          </p:cNvCxnSpPr>
          <p:nvPr/>
        </p:nvCxnSpPr>
        <p:spPr>
          <a:xfrm flipV="1">
            <a:off x="6908904" y="2132777"/>
            <a:ext cx="0" cy="434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BBECAF-B9C1-1F0F-3BFC-630EF28C72A0}"/>
              </a:ext>
            </a:extLst>
          </p:cNvPr>
          <p:cNvSpPr txBox="1"/>
          <p:nvPr/>
        </p:nvSpPr>
        <p:spPr>
          <a:xfrm>
            <a:off x="-203432" y="2707272"/>
            <a:ext cx="2033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2FBAFA-76C3-4B92-A9A0-13ED01A748C0}"/>
              </a:ext>
            </a:extLst>
          </p:cNvPr>
          <p:cNvCxnSpPr>
            <a:cxnSpLocks/>
          </p:cNvCxnSpPr>
          <p:nvPr/>
        </p:nvCxnSpPr>
        <p:spPr>
          <a:xfrm flipV="1">
            <a:off x="813434" y="2126929"/>
            <a:ext cx="0" cy="434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9E50C93-5361-7EEC-2ACB-170BB5D187A8}"/>
              </a:ext>
            </a:extLst>
          </p:cNvPr>
          <p:cNvSpPr txBox="1"/>
          <p:nvPr/>
        </p:nvSpPr>
        <p:spPr>
          <a:xfrm>
            <a:off x="5065776" y="4939986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</p:txBody>
      </p:sp>
    </p:spTree>
    <p:extLst>
      <p:ext uri="{BB962C8B-B14F-4D97-AF65-F5344CB8AC3E}">
        <p14:creationId xmlns:p14="http://schemas.microsoft.com/office/powerpoint/2010/main" val="1998179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72EBBC3-DDAD-4E9C-BD81-D49B0792D2BC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81A3937-9FB1-8814-4CEA-8854150B7B3B}"/>
              </a:ext>
            </a:extLst>
          </p:cNvPr>
          <p:cNvSpPr/>
          <p:nvPr/>
        </p:nvSpPr>
        <p:spPr>
          <a:xfrm>
            <a:off x="21907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9703763-BF92-91C1-034E-68974A9D7E83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0F6C04D-730D-5E69-76FA-43FA35BD1D6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7AF4F36-86EC-A7D0-5215-644D6CAF2204}"/>
              </a:ext>
            </a:extLst>
          </p:cNvPr>
          <p:cNvSpPr/>
          <p:nvPr/>
        </p:nvSpPr>
        <p:spPr>
          <a:xfrm>
            <a:off x="172837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CECFA3B-033F-8C56-0432-56C4548BB01E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B8CF94C-C02F-0B3A-86E5-932F85162050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7501DF1-178F-026C-3A7B-BD3F9D35E24E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BD255A-FDD6-AF3E-1547-3CDF16B4D3BB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D3563E-C820-4E5E-955A-B0FFE5CDD954}"/>
              </a:ext>
            </a:extLst>
          </p:cNvPr>
          <p:cNvSpPr/>
          <p:nvPr/>
        </p:nvSpPr>
        <p:spPr>
          <a:xfrm>
            <a:off x="21907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224F7C-5617-D9FF-7428-8B5267019886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11DE3F-B874-D584-9648-6967E456016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D692BA7-040D-06E1-0BF7-B3876E6284A6}"/>
              </a:ext>
            </a:extLst>
          </p:cNvPr>
          <p:cNvSpPr/>
          <p:nvPr/>
        </p:nvSpPr>
        <p:spPr>
          <a:xfrm>
            <a:off x="1728379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AC1976-6A41-67DD-EEE4-02B815BE7ABF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E31E5B-1F87-DC0C-DD4B-9B8DAE035FA8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C27CD2-93C0-74BE-24B7-4A0EFD8818A9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715695-73A1-5B6B-820D-E173C7DC7E3C}"/>
              </a:ext>
            </a:extLst>
          </p:cNvPr>
          <p:cNvSpPr txBox="1"/>
          <p:nvPr/>
        </p:nvSpPr>
        <p:spPr>
          <a:xfrm>
            <a:off x="7765595" y="2726208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L[j]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5D5C5C-4ABD-301B-A2FF-244CFC7DF01D}"/>
              </a:ext>
            </a:extLst>
          </p:cNvPr>
          <p:cNvCxnSpPr>
            <a:cxnSpLocks/>
          </p:cNvCxnSpPr>
          <p:nvPr/>
        </p:nvCxnSpPr>
        <p:spPr>
          <a:xfrm flipV="1">
            <a:off x="8418208" y="2123633"/>
            <a:ext cx="0" cy="434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BBECAF-B9C1-1F0F-3BFC-630EF28C72A0}"/>
              </a:ext>
            </a:extLst>
          </p:cNvPr>
          <p:cNvSpPr txBox="1"/>
          <p:nvPr/>
        </p:nvSpPr>
        <p:spPr>
          <a:xfrm>
            <a:off x="-203432" y="2707272"/>
            <a:ext cx="2033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2FBAFA-76C3-4B92-A9A0-13ED01A748C0}"/>
              </a:ext>
            </a:extLst>
          </p:cNvPr>
          <p:cNvCxnSpPr>
            <a:cxnSpLocks/>
          </p:cNvCxnSpPr>
          <p:nvPr/>
        </p:nvCxnSpPr>
        <p:spPr>
          <a:xfrm flipV="1">
            <a:off x="813434" y="2126929"/>
            <a:ext cx="0" cy="434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2B650A4-9DAB-B851-5355-68927FC94BEC}"/>
              </a:ext>
            </a:extLst>
          </p:cNvPr>
          <p:cNvSpPr txBox="1"/>
          <p:nvPr/>
        </p:nvSpPr>
        <p:spPr>
          <a:xfrm>
            <a:off x="5065776" y="4939986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</p:txBody>
      </p:sp>
    </p:spTree>
    <p:extLst>
      <p:ext uri="{BB962C8B-B14F-4D97-AF65-F5344CB8AC3E}">
        <p14:creationId xmlns:p14="http://schemas.microsoft.com/office/powerpoint/2010/main" val="2591450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72EBBC3-DDAD-4E9C-BD81-D49B0792D2BC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81A3937-9FB1-8814-4CEA-8854150B7B3B}"/>
              </a:ext>
            </a:extLst>
          </p:cNvPr>
          <p:cNvSpPr/>
          <p:nvPr/>
        </p:nvSpPr>
        <p:spPr>
          <a:xfrm>
            <a:off x="21907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9703763-BF92-91C1-034E-68974A9D7E83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0F6C04D-730D-5E69-76FA-43FA35BD1D6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7AF4F36-86EC-A7D0-5215-644D6CAF2204}"/>
              </a:ext>
            </a:extLst>
          </p:cNvPr>
          <p:cNvSpPr/>
          <p:nvPr/>
        </p:nvSpPr>
        <p:spPr>
          <a:xfrm>
            <a:off x="172837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CECFA3B-033F-8C56-0432-56C4548BB01E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B8CF94C-C02F-0B3A-86E5-932F85162050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7501DF1-178F-026C-3A7B-BD3F9D35E24E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BD255A-FDD6-AF3E-1547-3CDF16B4D3BB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D3563E-C820-4E5E-955A-B0FFE5CDD954}"/>
              </a:ext>
            </a:extLst>
          </p:cNvPr>
          <p:cNvSpPr/>
          <p:nvPr/>
        </p:nvSpPr>
        <p:spPr>
          <a:xfrm>
            <a:off x="21907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224F7C-5617-D9FF-7428-8B5267019886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11DE3F-B874-D584-9648-6967E456016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D692BA7-040D-06E1-0BF7-B3876E6284A6}"/>
              </a:ext>
            </a:extLst>
          </p:cNvPr>
          <p:cNvSpPr/>
          <p:nvPr/>
        </p:nvSpPr>
        <p:spPr>
          <a:xfrm>
            <a:off x="1728379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AC1976-6A41-67DD-EEE4-02B815BE7ABF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E31E5B-1F87-DC0C-DD4B-9B8DAE035FA8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C27CD2-93C0-74BE-24B7-4A0EFD8818A9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715695-73A1-5B6B-820D-E173C7DC7E3C}"/>
              </a:ext>
            </a:extLst>
          </p:cNvPr>
          <p:cNvSpPr txBox="1"/>
          <p:nvPr/>
        </p:nvSpPr>
        <p:spPr>
          <a:xfrm>
            <a:off x="9274899" y="2744496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L[j]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5D5C5C-4ABD-301B-A2FF-244CFC7DF01D}"/>
              </a:ext>
            </a:extLst>
          </p:cNvPr>
          <p:cNvCxnSpPr>
            <a:cxnSpLocks/>
          </p:cNvCxnSpPr>
          <p:nvPr/>
        </p:nvCxnSpPr>
        <p:spPr>
          <a:xfrm flipV="1">
            <a:off x="9927512" y="2141921"/>
            <a:ext cx="0" cy="434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BBECAF-B9C1-1F0F-3BFC-630EF28C72A0}"/>
              </a:ext>
            </a:extLst>
          </p:cNvPr>
          <p:cNvSpPr txBox="1"/>
          <p:nvPr/>
        </p:nvSpPr>
        <p:spPr>
          <a:xfrm>
            <a:off x="-203432" y="2707272"/>
            <a:ext cx="2033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2FBAFA-76C3-4B92-A9A0-13ED01A748C0}"/>
              </a:ext>
            </a:extLst>
          </p:cNvPr>
          <p:cNvCxnSpPr>
            <a:cxnSpLocks/>
          </p:cNvCxnSpPr>
          <p:nvPr/>
        </p:nvCxnSpPr>
        <p:spPr>
          <a:xfrm flipV="1">
            <a:off x="813434" y="2126929"/>
            <a:ext cx="0" cy="434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B9191D4-BA19-9003-A911-098B4925E9E1}"/>
              </a:ext>
            </a:extLst>
          </p:cNvPr>
          <p:cNvSpPr txBox="1"/>
          <p:nvPr/>
        </p:nvSpPr>
        <p:spPr>
          <a:xfrm>
            <a:off x="5065776" y="4939986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</p:txBody>
      </p:sp>
    </p:spTree>
    <p:extLst>
      <p:ext uri="{BB962C8B-B14F-4D97-AF65-F5344CB8AC3E}">
        <p14:creationId xmlns:p14="http://schemas.microsoft.com/office/powerpoint/2010/main" val="170440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72EBBC3-DDAD-4E9C-BD81-D49B0792D2BC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81A3937-9FB1-8814-4CEA-8854150B7B3B}"/>
              </a:ext>
            </a:extLst>
          </p:cNvPr>
          <p:cNvSpPr/>
          <p:nvPr/>
        </p:nvSpPr>
        <p:spPr>
          <a:xfrm>
            <a:off x="21907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9703763-BF92-91C1-034E-68974A9D7E83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0F6C04D-730D-5E69-76FA-43FA35BD1D6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7AF4F36-86EC-A7D0-5215-644D6CAF2204}"/>
              </a:ext>
            </a:extLst>
          </p:cNvPr>
          <p:cNvSpPr/>
          <p:nvPr/>
        </p:nvSpPr>
        <p:spPr>
          <a:xfrm>
            <a:off x="172837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CECFA3B-033F-8C56-0432-56C4548BB01E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B8CF94C-C02F-0B3A-86E5-932F85162050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7501DF1-178F-026C-3A7B-BD3F9D35E24E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BD255A-FDD6-AF3E-1547-3CDF16B4D3BB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D3563E-C820-4E5E-955A-B0FFE5CDD954}"/>
              </a:ext>
            </a:extLst>
          </p:cNvPr>
          <p:cNvSpPr/>
          <p:nvPr/>
        </p:nvSpPr>
        <p:spPr>
          <a:xfrm>
            <a:off x="21907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224F7C-5617-D9FF-7428-8B5267019886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11DE3F-B874-D584-9648-6967E456016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D692BA7-040D-06E1-0BF7-B3876E6284A6}"/>
              </a:ext>
            </a:extLst>
          </p:cNvPr>
          <p:cNvSpPr/>
          <p:nvPr/>
        </p:nvSpPr>
        <p:spPr>
          <a:xfrm>
            <a:off x="1728379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AC1976-6A41-67DD-EEE4-02B815BE7ABF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E31E5B-1F87-DC0C-DD4B-9B8DAE035FA8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C27CD2-93C0-74BE-24B7-4A0EFD8818A9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715695-73A1-5B6B-820D-E173C7DC7E3C}"/>
              </a:ext>
            </a:extLst>
          </p:cNvPr>
          <p:cNvSpPr txBox="1"/>
          <p:nvPr/>
        </p:nvSpPr>
        <p:spPr>
          <a:xfrm>
            <a:off x="10784205" y="2707920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L[j]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5D5C5C-4ABD-301B-A2FF-244CFC7DF01D}"/>
              </a:ext>
            </a:extLst>
          </p:cNvPr>
          <p:cNvCxnSpPr>
            <a:cxnSpLocks/>
          </p:cNvCxnSpPr>
          <p:nvPr/>
        </p:nvCxnSpPr>
        <p:spPr>
          <a:xfrm flipV="1">
            <a:off x="11436818" y="2105345"/>
            <a:ext cx="0" cy="434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BBECAF-B9C1-1F0F-3BFC-630EF28C72A0}"/>
              </a:ext>
            </a:extLst>
          </p:cNvPr>
          <p:cNvSpPr txBox="1"/>
          <p:nvPr/>
        </p:nvSpPr>
        <p:spPr>
          <a:xfrm>
            <a:off x="-203432" y="2707272"/>
            <a:ext cx="2033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2FBAFA-76C3-4B92-A9A0-13ED01A748C0}"/>
              </a:ext>
            </a:extLst>
          </p:cNvPr>
          <p:cNvCxnSpPr>
            <a:cxnSpLocks/>
          </p:cNvCxnSpPr>
          <p:nvPr/>
        </p:nvCxnSpPr>
        <p:spPr>
          <a:xfrm flipV="1">
            <a:off x="813434" y="2126929"/>
            <a:ext cx="0" cy="434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0A75758-24AD-2F7B-88E7-FC58F9675807}"/>
              </a:ext>
            </a:extLst>
          </p:cNvPr>
          <p:cNvSpPr txBox="1"/>
          <p:nvPr/>
        </p:nvSpPr>
        <p:spPr>
          <a:xfrm>
            <a:off x="5065776" y="4939986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</p:txBody>
      </p:sp>
    </p:spTree>
    <p:extLst>
      <p:ext uri="{BB962C8B-B14F-4D97-AF65-F5344CB8AC3E}">
        <p14:creationId xmlns:p14="http://schemas.microsoft.com/office/powerpoint/2010/main" val="293117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72EBBC3-DDAD-4E9C-BD81-D49B0792D2BC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81A3937-9FB1-8814-4CEA-8854150B7B3B}"/>
              </a:ext>
            </a:extLst>
          </p:cNvPr>
          <p:cNvSpPr/>
          <p:nvPr/>
        </p:nvSpPr>
        <p:spPr>
          <a:xfrm>
            <a:off x="21907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9703763-BF92-91C1-034E-68974A9D7E83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0F6C04D-730D-5E69-76FA-43FA35BD1D6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7AF4F36-86EC-A7D0-5215-644D6CAF2204}"/>
              </a:ext>
            </a:extLst>
          </p:cNvPr>
          <p:cNvSpPr/>
          <p:nvPr/>
        </p:nvSpPr>
        <p:spPr>
          <a:xfrm>
            <a:off x="172837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CECFA3B-033F-8C56-0432-56C4548BB01E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B8CF94C-C02F-0B3A-86E5-932F85162050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7501DF1-178F-026C-3A7B-BD3F9D35E24E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BD255A-FDD6-AF3E-1547-3CDF16B4D3BB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D3563E-C820-4E5E-955A-B0FFE5CDD954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224F7C-5617-D9FF-7428-8B5267019886}"/>
              </a:ext>
            </a:extLst>
          </p:cNvPr>
          <p:cNvSpPr/>
          <p:nvPr/>
        </p:nvSpPr>
        <p:spPr>
          <a:xfrm>
            <a:off x="21907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11DE3F-B874-D584-9648-6967E456016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D692BA7-040D-06E1-0BF7-B3876E6284A6}"/>
              </a:ext>
            </a:extLst>
          </p:cNvPr>
          <p:cNvSpPr/>
          <p:nvPr/>
        </p:nvSpPr>
        <p:spPr>
          <a:xfrm>
            <a:off x="1728379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AC1976-6A41-67DD-EEE4-02B815BE7ABF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E31E5B-1F87-DC0C-DD4B-9B8DAE035FA8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C27CD2-93C0-74BE-24B7-4A0EFD8818A9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715695-73A1-5B6B-820D-E173C7DC7E3C}"/>
              </a:ext>
            </a:extLst>
          </p:cNvPr>
          <p:cNvSpPr txBox="1"/>
          <p:nvPr/>
        </p:nvSpPr>
        <p:spPr>
          <a:xfrm>
            <a:off x="10784205" y="2707920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L[j]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5D5C5C-4ABD-301B-A2FF-244CFC7DF01D}"/>
              </a:ext>
            </a:extLst>
          </p:cNvPr>
          <p:cNvCxnSpPr>
            <a:cxnSpLocks/>
          </p:cNvCxnSpPr>
          <p:nvPr/>
        </p:nvCxnSpPr>
        <p:spPr>
          <a:xfrm flipV="1">
            <a:off x="11436818" y="2105345"/>
            <a:ext cx="0" cy="434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BBECAF-B9C1-1F0F-3BFC-630EF28C72A0}"/>
              </a:ext>
            </a:extLst>
          </p:cNvPr>
          <p:cNvSpPr txBox="1"/>
          <p:nvPr/>
        </p:nvSpPr>
        <p:spPr>
          <a:xfrm>
            <a:off x="-203432" y="2707272"/>
            <a:ext cx="2033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2FBAFA-76C3-4B92-A9A0-13ED01A748C0}"/>
              </a:ext>
            </a:extLst>
          </p:cNvPr>
          <p:cNvCxnSpPr>
            <a:cxnSpLocks/>
          </p:cNvCxnSpPr>
          <p:nvPr/>
        </p:nvCxnSpPr>
        <p:spPr>
          <a:xfrm flipV="1">
            <a:off x="813434" y="2126929"/>
            <a:ext cx="0" cy="434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58F02B7-218A-0B18-58BE-60B017CF1387}"/>
              </a:ext>
            </a:extLst>
          </p:cNvPr>
          <p:cNvSpPr txBox="1"/>
          <p:nvPr/>
        </p:nvSpPr>
        <p:spPr>
          <a:xfrm>
            <a:off x="5065776" y="4939986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</p:txBody>
      </p:sp>
    </p:spTree>
    <p:extLst>
      <p:ext uri="{BB962C8B-B14F-4D97-AF65-F5344CB8AC3E}">
        <p14:creationId xmlns:p14="http://schemas.microsoft.com/office/powerpoint/2010/main" val="1523406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72EBBC3-DDAD-4E9C-BD81-D49B0792D2BC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81A3937-9FB1-8814-4CEA-8854150B7B3B}"/>
              </a:ext>
            </a:extLst>
          </p:cNvPr>
          <p:cNvSpPr/>
          <p:nvPr/>
        </p:nvSpPr>
        <p:spPr>
          <a:xfrm>
            <a:off x="21907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9703763-BF92-91C1-034E-68974A9D7E83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0F6C04D-730D-5E69-76FA-43FA35BD1D6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7AF4F36-86EC-A7D0-5215-644D6CAF2204}"/>
              </a:ext>
            </a:extLst>
          </p:cNvPr>
          <p:cNvSpPr/>
          <p:nvPr/>
        </p:nvSpPr>
        <p:spPr>
          <a:xfrm>
            <a:off x="172837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CECFA3B-033F-8C56-0432-56C4548BB01E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B8CF94C-C02F-0B3A-86E5-932F85162050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7501DF1-178F-026C-3A7B-BD3F9D35E24E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BD255A-FDD6-AF3E-1547-3CDF16B4D3BB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D3563E-C820-4E5E-955A-B0FFE5CDD954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224F7C-5617-D9FF-7428-8B5267019886}"/>
              </a:ext>
            </a:extLst>
          </p:cNvPr>
          <p:cNvSpPr/>
          <p:nvPr/>
        </p:nvSpPr>
        <p:spPr>
          <a:xfrm>
            <a:off x="21907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11DE3F-B874-D584-9648-6967E456016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D692BA7-040D-06E1-0BF7-B3876E6284A6}"/>
              </a:ext>
            </a:extLst>
          </p:cNvPr>
          <p:cNvSpPr/>
          <p:nvPr/>
        </p:nvSpPr>
        <p:spPr>
          <a:xfrm>
            <a:off x="1728379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AC1976-6A41-67DD-EEE4-02B815BE7ABF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E31E5B-1F87-DC0C-DD4B-9B8DAE035FA8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C27CD2-93C0-74BE-24B7-4A0EFD8818A9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715695-73A1-5B6B-820D-E173C7DC7E3C}"/>
              </a:ext>
            </a:extLst>
          </p:cNvPr>
          <p:cNvSpPr txBox="1"/>
          <p:nvPr/>
        </p:nvSpPr>
        <p:spPr>
          <a:xfrm>
            <a:off x="1728379" y="2707920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L[j]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5D5C5C-4ABD-301B-A2FF-244CFC7DF01D}"/>
              </a:ext>
            </a:extLst>
          </p:cNvPr>
          <p:cNvCxnSpPr>
            <a:cxnSpLocks/>
          </p:cNvCxnSpPr>
          <p:nvPr/>
        </p:nvCxnSpPr>
        <p:spPr>
          <a:xfrm flipV="1">
            <a:off x="2380992" y="2105345"/>
            <a:ext cx="0" cy="434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BBECAF-B9C1-1F0F-3BFC-630EF28C72A0}"/>
              </a:ext>
            </a:extLst>
          </p:cNvPr>
          <p:cNvSpPr txBox="1"/>
          <p:nvPr/>
        </p:nvSpPr>
        <p:spPr>
          <a:xfrm>
            <a:off x="-203432" y="2707272"/>
            <a:ext cx="2033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2FBAFA-76C3-4B92-A9A0-13ED01A748C0}"/>
              </a:ext>
            </a:extLst>
          </p:cNvPr>
          <p:cNvCxnSpPr>
            <a:cxnSpLocks/>
          </p:cNvCxnSpPr>
          <p:nvPr/>
        </p:nvCxnSpPr>
        <p:spPr>
          <a:xfrm flipV="1">
            <a:off x="813434" y="2126929"/>
            <a:ext cx="0" cy="434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47C2A5A-BB80-E011-3F98-8361B6A0CE7E}"/>
              </a:ext>
            </a:extLst>
          </p:cNvPr>
          <p:cNvSpPr txBox="1"/>
          <p:nvPr/>
        </p:nvSpPr>
        <p:spPr>
          <a:xfrm>
            <a:off x="5065776" y="4939986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C73908D-4C67-4363-8582-EA7513CB8A62}"/>
              </a:ext>
            </a:extLst>
          </p:cNvPr>
          <p:cNvCxnSpPr>
            <a:cxnSpLocks/>
          </p:cNvCxnSpPr>
          <p:nvPr/>
        </p:nvCxnSpPr>
        <p:spPr>
          <a:xfrm>
            <a:off x="10784205" y="2176272"/>
            <a:ext cx="1185311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FC7BB01-3DB2-DA4B-0F16-BD8F138933D9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037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2B36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72EBBC3-DDAD-4E9C-BD81-D49B0792D2BC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81A3937-9FB1-8814-4CEA-8854150B7B3B}"/>
              </a:ext>
            </a:extLst>
          </p:cNvPr>
          <p:cNvSpPr/>
          <p:nvPr/>
        </p:nvSpPr>
        <p:spPr>
          <a:xfrm>
            <a:off x="21907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9703763-BF92-91C1-034E-68974A9D7E83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0F6C04D-730D-5E69-76FA-43FA35BD1D6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7AF4F36-86EC-A7D0-5215-644D6CAF2204}"/>
              </a:ext>
            </a:extLst>
          </p:cNvPr>
          <p:cNvSpPr/>
          <p:nvPr/>
        </p:nvSpPr>
        <p:spPr>
          <a:xfrm>
            <a:off x="172837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CECFA3B-033F-8C56-0432-56C4548BB01E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B8CF94C-C02F-0B3A-86E5-932F85162050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7501DF1-178F-026C-3A7B-BD3F9D35E24E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BD255A-FDD6-AF3E-1547-3CDF16B4D3BB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D3563E-C820-4E5E-955A-B0FFE5CDD954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224F7C-5617-D9FF-7428-8B5267019886}"/>
              </a:ext>
            </a:extLst>
          </p:cNvPr>
          <p:cNvSpPr/>
          <p:nvPr/>
        </p:nvSpPr>
        <p:spPr>
          <a:xfrm>
            <a:off x="21907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11DE3F-B874-D584-9648-6967E456016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D692BA7-040D-06E1-0BF7-B3876E6284A6}"/>
              </a:ext>
            </a:extLst>
          </p:cNvPr>
          <p:cNvSpPr/>
          <p:nvPr/>
        </p:nvSpPr>
        <p:spPr>
          <a:xfrm>
            <a:off x="1728379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AC1976-6A41-67DD-EEE4-02B815BE7ABF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E31E5B-1F87-DC0C-DD4B-9B8DAE035FA8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C27CD2-93C0-74BE-24B7-4A0EFD8818A9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715695-73A1-5B6B-820D-E173C7DC7E3C}"/>
              </a:ext>
            </a:extLst>
          </p:cNvPr>
          <p:cNvSpPr txBox="1"/>
          <p:nvPr/>
        </p:nvSpPr>
        <p:spPr>
          <a:xfrm>
            <a:off x="1728379" y="2707920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L[j]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5D5C5C-4ABD-301B-A2FF-244CFC7DF01D}"/>
              </a:ext>
            </a:extLst>
          </p:cNvPr>
          <p:cNvCxnSpPr>
            <a:cxnSpLocks/>
          </p:cNvCxnSpPr>
          <p:nvPr/>
        </p:nvCxnSpPr>
        <p:spPr>
          <a:xfrm flipV="1">
            <a:off x="2380992" y="2105345"/>
            <a:ext cx="0" cy="434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BBECAF-B9C1-1F0F-3BFC-630EF28C72A0}"/>
              </a:ext>
            </a:extLst>
          </p:cNvPr>
          <p:cNvSpPr txBox="1"/>
          <p:nvPr/>
        </p:nvSpPr>
        <p:spPr>
          <a:xfrm>
            <a:off x="1364125" y="3228945"/>
            <a:ext cx="2033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2FBAFA-76C3-4B92-A9A0-13ED01A748C0}"/>
              </a:ext>
            </a:extLst>
          </p:cNvPr>
          <p:cNvCxnSpPr>
            <a:cxnSpLocks/>
          </p:cNvCxnSpPr>
          <p:nvPr/>
        </p:nvCxnSpPr>
        <p:spPr>
          <a:xfrm flipV="1">
            <a:off x="2380992" y="2105993"/>
            <a:ext cx="0" cy="10020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47C2A5A-BB80-E011-3F98-8361B6A0CE7E}"/>
              </a:ext>
            </a:extLst>
          </p:cNvPr>
          <p:cNvSpPr txBox="1"/>
          <p:nvPr/>
        </p:nvSpPr>
        <p:spPr>
          <a:xfrm>
            <a:off x="5065776" y="4939986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8271515-348A-BC12-DA93-40E2F36CAC09}"/>
              </a:ext>
            </a:extLst>
          </p:cNvPr>
          <p:cNvCxnSpPr>
            <a:cxnSpLocks/>
          </p:cNvCxnSpPr>
          <p:nvPr/>
        </p:nvCxnSpPr>
        <p:spPr>
          <a:xfrm>
            <a:off x="10784205" y="2176272"/>
            <a:ext cx="1185311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D32F72E-39D6-FC44-B8AE-88A374F64DBC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22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28C33-CB89-4629-33B7-F8763D4D1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7B269-B7E7-DFCF-104F-3FECCF621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Sorting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77818-DD97-BD03-09D3-C1F90DF0E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02" y="1093508"/>
            <a:ext cx="10515600" cy="1127401"/>
          </a:xfrm>
        </p:spPr>
        <p:txBody>
          <a:bodyPr/>
          <a:lstStyle/>
          <a:p>
            <a:r>
              <a:rPr lang="en-US"/>
              <a:t>An array is </a:t>
            </a:r>
            <a:r>
              <a:rPr lang="en-US" b="1"/>
              <a:t>sorted</a:t>
            </a:r>
            <a:r>
              <a:rPr lang="en-US"/>
              <a:t> if every item is no bigger than the next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9B64005-34D5-1B68-7F8C-B30899CC51ED}"/>
              </a:ext>
            </a:extLst>
          </p:cNvPr>
          <p:cNvGrpSpPr/>
          <p:nvPr/>
        </p:nvGrpSpPr>
        <p:grpSpPr>
          <a:xfrm>
            <a:off x="2839529" y="1699406"/>
            <a:ext cx="5155720" cy="2206478"/>
            <a:chOff x="2090469" y="2840839"/>
            <a:chExt cx="5155720" cy="2206478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0F99E47-29A5-B64F-D42A-93A387DCD785}"/>
                </a:ext>
              </a:extLst>
            </p:cNvPr>
            <p:cNvSpPr/>
            <p:nvPr/>
          </p:nvSpPr>
          <p:spPr>
            <a:xfrm>
              <a:off x="2090469" y="2840839"/>
              <a:ext cx="5155720" cy="2206478"/>
            </a:xfrm>
            <a:prstGeom prst="roundRect">
              <a:avLst>
                <a:gd name="adj" fmla="val 2786"/>
              </a:avLst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10F859C-73E7-2252-01C4-8C40E1A187D6}"/>
                    </a:ext>
                  </a:extLst>
                </p:cNvPr>
                <p:cNvSpPr txBox="1"/>
                <p:nvPr/>
              </p:nvSpPr>
              <p:spPr>
                <a:xfrm>
                  <a:off x="2102329" y="2846715"/>
                  <a:ext cx="5143859" cy="220060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indent="0">
                    <a:spcBef>
                      <a:spcPts val="600"/>
                    </a:spcBef>
                    <a:spcAft>
                      <a:spcPts val="600"/>
                    </a:spcAft>
                    <a:buNone/>
                  </a:pPr>
                  <a:r>
                    <a:rPr lang="en-US" sz="2800" dirty="0">
                      <a:solidFill>
                        <a:srgbClr val="002B36"/>
                      </a:solidFill>
                    </a:rPr>
                    <a:t>An array </a:t>
                  </a:r>
                  <a:r>
                    <a:rPr lang="en-US" sz="2800" dirty="0">
                      <a:solidFill>
                        <a:srgbClr val="002B36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A</a:t>
                  </a:r>
                  <a:r>
                    <a:rPr lang="en-US" sz="2800" dirty="0">
                      <a:solidFill>
                        <a:srgbClr val="002B36"/>
                      </a:solidFill>
                    </a:rPr>
                    <a:t> with </a:t>
                  </a:r>
                  <a:r>
                    <a:rPr lang="en-US" sz="2800" dirty="0">
                      <a:solidFill>
                        <a:srgbClr val="002B36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n</a:t>
                  </a:r>
                  <a:r>
                    <a:rPr lang="en-US" sz="2800" dirty="0">
                      <a:solidFill>
                        <a:srgbClr val="002B36"/>
                      </a:solidFill>
                    </a:rPr>
                    <a:t> items</a:t>
                  </a:r>
                </a:p>
                <a:p>
                  <a:pPr lvl="1">
                    <a:spcBef>
                      <a:spcPts val="600"/>
                    </a:spcBef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002B36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800" b="0" i="1" smtClean="0">
                            <a:solidFill>
                              <a:srgbClr val="002B36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solidFill>
                                  <a:srgbClr val="002B3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800" b="0" i="1" smtClean="0">
                                <a:solidFill>
                                  <a:srgbClr val="002B36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b="0" i="1" smtClean="0">
                                <a:solidFill>
                                  <a:srgbClr val="002B36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800" b="0" i="1" smtClean="0">
                                <a:solidFill>
                                  <a:srgbClr val="002B36"/>
                                </a:solidFill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8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sub>
                            </m:sSub>
                            <m:r>
                              <a:rPr lang="en-US" sz="2800" b="0" i="1" smtClean="0">
                                <a:solidFill>
                                  <a:srgbClr val="002B36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800" b="0" i="1" smtClean="0">
                                    <a:solidFill>
                                      <a:srgbClr val="002B36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800" dirty="0">
                    <a:solidFill>
                      <a:srgbClr val="002B36"/>
                    </a:solidFill>
                  </a:endParaRPr>
                </a:p>
                <a:p>
                  <a:pPr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US" sz="2800" dirty="0">
                      <a:solidFill>
                        <a:srgbClr val="002B36"/>
                      </a:solidFill>
                    </a:rPr>
                    <a:t>is sorted if</a:t>
                  </a:r>
                </a:p>
                <a:p>
                  <a:pPr lvl="1">
                    <a:spcBef>
                      <a:spcPts val="600"/>
                    </a:spcBef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≤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rgbClr val="002B36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</m:oMath>
                  </a14:m>
                  <a:r>
                    <a:rPr lang="en-US" sz="2800" dirty="0">
                      <a:solidFill>
                        <a:srgbClr val="002B36"/>
                      </a:solidFill>
                      <a:cs typeface="Courier New" panose="02070309020205020404" pitchFamily="49" charset="0"/>
                    </a:rPr>
                    <a:t> for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0≤</m:t>
                      </m:r>
                      <m:r>
                        <a:rPr lang="en-US" sz="2800" b="0" i="1" smtClean="0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𝑖</m:t>
                      </m:r>
                      <m:r>
                        <a:rPr lang="en-US" sz="2800" b="0" i="1" smtClean="0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&lt;</m:t>
                      </m:r>
                      <m:r>
                        <a:rPr lang="en-US" sz="2800" b="0" i="1" smtClean="0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rgbClr val="002B36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−1</m:t>
                      </m:r>
                    </m:oMath>
                  </a14:m>
                  <a:endParaRPr lang="en-US" sz="2800" dirty="0">
                    <a:solidFill>
                      <a:srgbClr val="002B3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10F859C-73E7-2252-01C4-8C40E1A187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329" y="2846715"/>
                  <a:ext cx="5143859" cy="2200602"/>
                </a:xfrm>
                <a:prstGeom prst="rect">
                  <a:avLst/>
                </a:prstGeom>
                <a:blipFill>
                  <a:blip r:embed="rId2"/>
                  <a:stretch>
                    <a:fillRect l="-2488" t="-3601" b="-63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E67B5C0-9BF7-9B96-9360-F44EDEE3D8E2}"/>
              </a:ext>
            </a:extLst>
          </p:cNvPr>
          <p:cNvSpPr/>
          <p:nvPr/>
        </p:nvSpPr>
        <p:spPr>
          <a:xfrm>
            <a:off x="236149" y="5805615"/>
            <a:ext cx="2394908" cy="457200"/>
          </a:xfrm>
          <a:prstGeom prst="roundRect">
            <a:avLst>
              <a:gd name="adj" fmla="val 278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[-3, -3, -3]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BA3E9CA-F63B-7B59-AF3E-E96FA28C6C28}"/>
              </a:ext>
            </a:extLst>
          </p:cNvPr>
          <p:cNvSpPr/>
          <p:nvPr/>
        </p:nvSpPr>
        <p:spPr>
          <a:xfrm>
            <a:off x="3657601" y="5805653"/>
            <a:ext cx="3519577" cy="457200"/>
          </a:xfrm>
          <a:prstGeom prst="roundRect">
            <a:avLst>
              <a:gd name="adj" fmla="val 278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[-3, -1, 0, 3, 72]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8A26131-B269-AE50-9DE7-CDBCEBEBA543}"/>
              </a:ext>
            </a:extLst>
          </p:cNvPr>
          <p:cNvSpPr/>
          <p:nvPr/>
        </p:nvSpPr>
        <p:spPr>
          <a:xfrm>
            <a:off x="8203722" y="5848860"/>
            <a:ext cx="3519577" cy="457200"/>
          </a:xfrm>
          <a:prstGeom prst="roundRect">
            <a:avLst>
              <a:gd name="adj" fmla="val 278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[-3, -1, 0, 3, 1]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D31DC6C-54CE-5EBD-6644-4F1F62821438}"/>
              </a:ext>
            </a:extLst>
          </p:cNvPr>
          <p:cNvSpPr/>
          <p:nvPr/>
        </p:nvSpPr>
        <p:spPr>
          <a:xfrm>
            <a:off x="356920" y="5216322"/>
            <a:ext cx="1126824" cy="457200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FDF6E3"/>
                </a:solidFill>
                <a:cs typeface="Courier New" panose="02070309020205020404" pitchFamily="49" charset="0"/>
              </a:rPr>
              <a:t>Sorted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C405D8B-D521-03EE-720A-F6380EC5E87A}"/>
              </a:ext>
            </a:extLst>
          </p:cNvPr>
          <p:cNvSpPr/>
          <p:nvPr/>
        </p:nvSpPr>
        <p:spPr>
          <a:xfrm>
            <a:off x="3834983" y="5239542"/>
            <a:ext cx="1126824" cy="457200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FDF6E3"/>
                </a:solidFill>
                <a:cs typeface="Courier New" panose="02070309020205020404" pitchFamily="49" charset="0"/>
              </a:rPr>
              <a:t>Sorted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05918C9-23A5-A414-2248-5D2DBD70ED9E}"/>
              </a:ext>
            </a:extLst>
          </p:cNvPr>
          <p:cNvSpPr/>
          <p:nvPr/>
        </p:nvSpPr>
        <p:spPr>
          <a:xfrm>
            <a:off x="8336355" y="5239542"/>
            <a:ext cx="1627155" cy="457200"/>
          </a:xfrm>
          <a:prstGeom prst="roundRect">
            <a:avLst>
              <a:gd name="adj" fmla="val 2786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FDF6E3"/>
                </a:solidFill>
                <a:cs typeface="Courier New" panose="02070309020205020404" pitchFamily="49" charset="0"/>
              </a:rPr>
              <a:t>Not Sorted</a:t>
            </a:r>
          </a:p>
        </p:txBody>
      </p:sp>
    </p:spTree>
    <p:extLst>
      <p:ext uri="{BB962C8B-B14F-4D97-AF65-F5344CB8AC3E}">
        <p14:creationId xmlns:p14="http://schemas.microsoft.com/office/powerpoint/2010/main" val="231149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2FBAFA-76C3-4B92-A9A0-13ED01A748C0}"/>
              </a:ext>
            </a:extLst>
          </p:cNvPr>
          <p:cNvCxnSpPr>
            <a:cxnSpLocks/>
          </p:cNvCxnSpPr>
          <p:nvPr/>
        </p:nvCxnSpPr>
        <p:spPr>
          <a:xfrm flipV="1">
            <a:off x="2380992" y="2105993"/>
            <a:ext cx="0" cy="10020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72EBBC3-DDAD-4E9C-BD81-D49B0792D2BC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81A3937-9FB1-8814-4CEA-8854150B7B3B}"/>
              </a:ext>
            </a:extLst>
          </p:cNvPr>
          <p:cNvSpPr/>
          <p:nvPr/>
        </p:nvSpPr>
        <p:spPr>
          <a:xfrm>
            <a:off x="21907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9703763-BF92-91C1-034E-68974A9D7E83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0F6C04D-730D-5E69-76FA-43FA35BD1D6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7AF4F36-86EC-A7D0-5215-644D6CAF2204}"/>
              </a:ext>
            </a:extLst>
          </p:cNvPr>
          <p:cNvSpPr/>
          <p:nvPr/>
        </p:nvSpPr>
        <p:spPr>
          <a:xfrm>
            <a:off x="172837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CECFA3B-033F-8C56-0432-56C4548BB01E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B8CF94C-C02F-0B3A-86E5-932F85162050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7501DF1-178F-026C-3A7B-BD3F9D35E24E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BD255A-FDD6-AF3E-1547-3CDF16B4D3BB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D3563E-C820-4E5E-955A-B0FFE5CDD954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224F7C-5617-D9FF-7428-8B5267019886}"/>
              </a:ext>
            </a:extLst>
          </p:cNvPr>
          <p:cNvSpPr/>
          <p:nvPr/>
        </p:nvSpPr>
        <p:spPr>
          <a:xfrm>
            <a:off x="21907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11DE3F-B874-D584-9648-6967E456016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D692BA7-040D-06E1-0BF7-B3876E6284A6}"/>
              </a:ext>
            </a:extLst>
          </p:cNvPr>
          <p:cNvSpPr/>
          <p:nvPr/>
        </p:nvSpPr>
        <p:spPr>
          <a:xfrm>
            <a:off x="1728379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AC1976-6A41-67DD-EEE4-02B815BE7ABF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E31E5B-1F87-DC0C-DD4B-9B8DAE035FA8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C27CD2-93C0-74BE-24B7-4A0EFD8818A9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715695-73A1-5B6B-820D-E173C7DC7E3C}"/>
              </a:ext>
            </a:extLst>
          </p:cNvPr>
          <p:cNvSpPr txBox="1"/>
          <p:nvPr/>
        </p:nvSpPr>
        <p:spPr>
          <a:xfrm>
            <a:off x="3237683" y="2768378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L[j]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5D5C5C-4ABD-301B-A2FF-244CFC7DF01D}"/>
              </a:ext>
            </a:extLst>
          </p:cNvPr>
          <p:cNvCxnSpPr>
            <a:cxnSpLocks/>
          </p:cNvCxnSpPr>
          <p:nvPr/>
        </p:nvCxnSpPr>
        <p:spPr>
          <a:xfrm flipV="1">
            <a:off x="3890296" y="2165803"/>
            <a:ext cx="0" cy="434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BBECAF-B9C1-1F0F-3BFC-630EF28C72A0}"/>
              </a:ext>
            </a:extLst>
          </p:cNvPr>
          <p:cNvSpPr txBox="1"/>
          <p:nvPr/>
        </p:nvSpPr>
        <p:spPr>
          <a:xfrm>
            <a:off x="1364125" y="3228945"/>
            <a:ext cx="2033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C2A5A-BB80-E011-3F98-8361B6A0CE7E}"/>
              </a:ext>
            </a:extLst>
          </p:cNvPr>
          <p:cNvSpPr txBox="1"/>
          <p:nvPr/>
        </p:nvSpPr>
        <p:spPr>
          <a:xfrm>
            <a:off x="5065776" y="4939986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C5E036D-8FCA-6933-FD4E-19F35EC0F459}"/>
              </a:ext>
            </a:extLst>
          </p:cNvPr>
          <p:cNvCxnSpPr>
            <a:cxnSpLocks/>
          </p:cNvCxnSpPr>
          <p:nvPr/>
        </p:nvCxnSpPr>
        <p:spPr>
          <a:xfrm>
            <a:off x="10784205" y="2176272"/>
            <a:ext cx="1185311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76ED188-8EF3-D18B-6E7C-C49E4712D80B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864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2FBAFA-76C3-4B92-A9A0-13ED01A748C0}"/>
              </a:ext>
            </a:extLst>
          </p:cNvPr>
          <p:cNvCxnSpPr>
            <a:cxnSpLocks/>
          </p:cNvCxnSpPr>
          <p:nvPr/>
        </p:nvCxnSpPr>
        <p:spPr>
          <a:xfrm flipV="1">
            <a:off x="2380992" y="2105993"/>
            <a:ext cx="0" cy="10020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72EBBC3-DDAD-4E9C-BD81-D49B0792D2BC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81A3937-9FB1-8814-4CEA-8854150B7B3B}"/>
              </a:ext>
            </a:extLst>
          </p:cNvPr>
          <p:cNvSpPr/>
          <p:nvPr/>
        </p:nvSpPr>
        <p:spPr>
          <a:xfrm>
            <a:off x="21907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9703763-BF92-91C1-034E-68974A9D7E83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0F6C04D-730D-5E69-76FA-43FA35BD1D6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7AF4F36-86EC-A7D0-5215-644D6CAF2204}"/>
              </a:ext>
            </a:extLst>
          </p:cNvPr>
          <p:cNvSpPr/>
          <p:nvPr/>
        </p:nvSpPr>
        <p:spPr>
          <a:xfrm>
            <a:off x="172837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CECFA3B-033F-8C56-0432-56C4548BB01E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B8CF94C-C02F-0B3A-86E5-932F85162050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7501DF1-178F-026C-3A7B-BD3F9D35E24E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BD255A-FDD6-AF3E-1547-3CDF16B4D3BB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D3563E-C820-4E5E-955A-B0FFE5CDD954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224F7C-5617-D9FF-7428-8B5267019886}"/>
              </a:ext>
            </a:extLst>
          </p:cNvPr>
          <p:cNvSpPr/>
          <p:nvPr/>
        </p:nvSpPr>
        <p:spPr>
          <a:xfrm>
            <a:off x="21907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11DE3F-B874-D584-9648-6967E456016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D692BA7-040D-06E1-0BF7-B3876E6284A6}"/>
              </a:ext>
            </a:extLst>
          </p:cNvPr>
          <p:cNvSpPr/>
          <p:nvPr/>
        </p:nvSpPr>
        <p:spPr>
          <a:xfrm>
            <a:off x="1728379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AC1976-6A41-67DD-EEE4-02B815BE7ABF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E31E5B-1F87-DC0C-DD4B-9B8DAE035FA8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C27CD2-93C0-74BE-24B7-4A0EFD8818A9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715695-73A1-5B6B-820D-E173C7DC7E3C}"/>
              </a:ext>
            </a:extLst>
          </p:cNvPr>
          <p:cNvSpPr txBox="1"/>
          <p:nvPr/>
        </p:nvSpPr>
        <p:spPr>
          <a:xfrm>
            <a:off x="4746987" y="2707920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L[j]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5D5C5C-4ABD-301B-A2FF-244CFC7DF01D}"/>
              </a:ext>
            </a:extLst>
          </p:cNvPr>
          <p:cNvCxnSpPr>
            <a:cxnSpLocks/>
          </p:cNvCxnSpPr>
          <p:nvPr/>
        </p:nvCxnSpPr>
        <p:spPr>
          <a:xfrm flipV="1">
            <a:off x="5399600" y="2105345"/>
            <a:ext cx="0" cy="434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BBECAF-B9C1-1F0F-3BFC-630EF28C72A0}"/>
              </a:ext>
            </a:extLst>
          </p:cNvPr>
          <p:cNvSpPr txBox="1"/>
          <p:nvPr/>
        </p:nvSpPr>
        <p:spPr>
          <a:xfrm>
            <a:off x="1364125" y="3228945"/>
            <a:ext cx="2033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C2A5A-BB80-E011-3F98-8361B6A0CE7E}"/>
              </a:ext>
            </a:extLst>
          </p:cNvPr>
          <p:cNvSpPr txBox="1"/>
          <p:nvPr/>
        </p:nvSpPr>
        <p:spPr>
          <a:xfrm>
            <a:off x="5065776" y="4939986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9F21CF8-8F18-EFF7-3F97-A629F7538459}"/>
              </a:ext>
            </a:extLst>
          </p:cNvPr>
          <p:cNvCxnSpPr>
            <a:cxnSpLocks/>
          </p:cNvCxnSpPr>
          <p:nvPr/>
        </p:nvCxnSpPr>
        <p:spPr>
          <a:xfrm>
            <a:off x="10784205" y="2176272"/>
            <a:ext cx="1185311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543616C-CC2A-EAAD-33F1-4AE79EE489C9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307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2FBAFA-76C3-4B92-A9A0-13ED01A748C0}"/>
              </a:ext>
            </a:extLst>
          </p:cNvPr>
          <p:cNvCxnSpPr>
            <a:cxnSpLocks/>
          </p:cNvCxnSpPr>
          <p:nvPr/>
        </p:nvCxnSpPr>
        <p:spPr>
          <a:xfrm flipV="1">
            <a:off x="2380992" y="2105993"/>
            <a:ext cx="0" cy="10020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72EBBC3-DDAD-4E9C-BD81-D49B0792D2BC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81A3937-9FB1-8814-4CEA-8854150B7B3B}"/>
              </a:ext>
            </a:extLst>
          </p:cNvPr>
          <p:cNvSpPr/>
          <p:nvPr/>
        </p:nvSpPr>
        <p:spPr>
          <a:xfrm>
            <a:off x="21907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9703763-BF92-91C1-034E-68974A9D7E83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0F6C04D-730D-5E69-76FA-43FA35BD1D6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7AF4F36-86EC-A7D0-5215-644D6CAF2204}"/>
              </a:ext>
            </a:extLst>
          </p:cNvPr>
          <p:cNvSpPr/>
          <p:nvPr/>
        </p:nvSpPr>
        <p:spPr>
          <a:xfrm>
            <a:off x="172837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CECFA3B-033F-8C56-0432-56C4548BB01E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B8CF94C-C02F-0B3A-86E5-932F85162050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7501DF1-178F-026C-3A7B-BD3F9D35E24E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BD255A-FDD6-AF3E-1547-3CDF16B4D3BB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D3563E-C820-4E5E-955A-B0FFE5CDD954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224F7C-5617-D9FF-7428-8B5267019886}"/>
              </a:ext>
            </a:extLst>
          </p:cNvPr>
          <p:cNvSpPr/>
          <p:nvPr/>
        </p:nvSpPr>
        <p:spPr>
          <a:xfrm>
            <a:off x="21907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11DE3F-B874-D584-9648-6967E456016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D692BA7-040D-06E1-0BF7-B3876E6284A6}"/>
              </a:ext>
            </a:extLst>
          </p:cNvPr>
          <p:cNvSpPr/>
          <p:nvPr/>
        </p:nvSpPr>
        <p:spPr>
          <a:xfrm>
            <a:off x="1728379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AC1976-6A41-67DD-EEE4-02B815BE7ABF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E31E5B-1F87-DC0C-DD4B-9B8DAE035FA8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C27CD2-93C0-74BE-24B7-4A0EFD8818A9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715695-73A1-5B6B-820D-E173C7DC7E3C}"/>
              </a:ext>
            </a:extLst>
          </p:cNvPr>
          <p:cNvSpPr txBox="1"/>
          <p:nvPr/>
        </p:nvSpPr>
        <p:spPr>
          <a:xfrm>
            <a:off x="6256291" y="2707920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L[j]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5D5C5C-4ABD-301B-A2FF-244CFC7DF01D}"/>
              </a:ext>
            </a:extLst>
          </p:cNvPr>
          <p:cNvCxnSpPr>
            <a:cxnSpLocks/>
          </p:cNvCxnSpPr>
          <p:nvPr/>
        </p:nvCxnSpPr>
        <p:spPr>
          <a:xfrm flipV="1">
            <a:off x="6908904" y="2105345"/>
            <a:ext cx="0" cy="434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BBECAF-B9C1-1F0F-3BFC-630EF28C72A0}"/>
              </a:ext>
            </a:extLst>
          </p:cNvPr>
          <p:cNvSpPr txBox="1"/>
          <p:nvPr/>
        </p:nvSpPr>
        <p:spPr>
          <a:xfrm>
            <a:off x="1364125" y="3228945"/>
            <a:ext cx="2033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C2A5A-BB80-E011-3F98-8361B6A0CE7E}"/>
              </a:ext>
            </a:extLst>
          </p:cNvPr>
          <p:cNvSpPr txBox="1"/>
          <p:nvPr/>
        </p:nvSpPr>
        <p:spPr>
          <a:xfrm>
            <a:off x="5065776" y="4939986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4C20951-0A2F-1DB4-4E0A-EE439B861014}"/>
              </a:ext>
            </a:extLst>
          </p:cNvPr>
          <p:cNvCxnSpPr>
            <a:cxnSpLocks/>
          </p:cNvCxnSpPr>
          <p:nvPr/>
        </p:nvCxnSpPr>
        <p:spPr>
          <a:xfrm>
            <a:off x="10784205" y="2176272"/>
            <a:ext cx="1185311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999389D-0B8E-57D8-F21C-DFDDC51FD6E5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463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2FBAFA-76C3-4B92-A9A0-13ED01A748C0}"/>
              </a:ext>
            </a:extLst>
          </p:cNvPr>
          <p:cNvCxnSpPr>
            <a:cxnSpLocks/>
          </p:cNvCxnSpPr>
          <p:nvPr/>
        </p:nvCxnSpPr>
        <p:spPr>
          <a:xfrm flipV="1">
            <a:off x="2380992" y="2105993"/>
            <a:ext cx="0" cy="10020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72EBBC3-DDAD-4E9C-BD81-D49B0792D2BC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81A3937-9FB1-8814-4CEA-8854150B7B3B}"/>
              </a:ext>
            </a:extLst>
          </p:cNvPr>
          <p:cNvSpPr/>
          <p:nvPr/>
        </p:nvSpPr>
        <p:spPr>
          <a:xfrm>
            <a:off x="21907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9703763-BF92-91C1-034E-68974A9D7E83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0F6C04D-730D-5E69-76FA-43FA35BD1D6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7AF4F36-86EC-A7D0-5215-644D6CAF2204}"/>
              </a:ext>
            </a:extLst>
          </p:cNvPr>
          <p:cNvSpPr/>
          <p:nvPr/>
        </p:nvSpPr>
        <p:spPr>
          <a:xfrm>
            <a:off x="172837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CECFA3B-033F-8C56-0432-56C4548BB01E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B8CF94C-C02F-0B3A-86E5-932F85162050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7501DF1-178F-026C-3A7B-BD3F9D35E24E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BD255A-FDD6-AF3E-1547-3CDF16B4D3BB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D3563E-C820-4E5E-955A-B0FFE5CDD954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224F7C-5617-D9FF-7428-8B5267019886}"/>
              </a:ext>
            </a:extLst>
          </p:cNvPr>
          <p:cNvSpPr/>
          <p:nvPr/>
        </p:nvSpPr>
        <p:spPr>
          <a:xfrm>
            <a:off x="21907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11DE3F-B874-D584-9648-6967E456016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D692BA7-040D-06E1-0BF7-B3876E6284A6}"/>
              </a:ext>
            </a:extLst>
          </p:cNvPr>
          <p:cNvSpPr/>
          <p:nvPr/>
        </p:nvSpPr>
        <p:spPr>
          <a:xfrm>
            <a:off x="1728379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AC1976-6A41-67DD-EEE4-02B815BE7ABF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E31E5B-1F87-DC0C-DD4B-9B8DAE035FA8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C27CD2-93C0-74BE-24B7-4A0EFD8818A9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715695-73A1-5B6B-820D-E173C7DC7E3C}"/>
              </a:ext>
            </a:extLst>
          </p:cNvPr>
          <p:cNvSpPr txBox="1"/>
          <p:nvPr/>
        </p:nvSpPr>
        <p:spPr>
          <a:xfrm>
            <a:off x="7765595" y="2707920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L[j]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5D5C5C-4ABD-301B-A2FF-244CFC7DF01D}"/>
              </a:ext>
            </a:extLst>
          </p:cNvPr>
          <p:cNvCxnSpPr>
            <a:cxnSpLocks/>
          </p:cNvCxnSpPr>
          <p:nvPr/>
        </p:nvCxnSpPr>
        <p:spPr>
          <a:xfrm flipV="1">
            <a:off x="8418208" y="2105345"/>
            <a:ext cx="0" cy="434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BBECAF-B9C1-1F0F-3BFC-630EF28C72A0}"/>
              </a:ext>
            </a:extLst>
          </p:cNvPr>
          <p:cNvSpPr txBox="1"/>
          <p:nvPr/>
        </p:nvSpPr>
        <p:spPr>
          <a:xfrm>
            <a:off x="1364125" y="3228945"/>
            <a:ext cx="2033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C2A5A-BB80-E011-3F98-8361B6A0CE7E}"/>
              </a:ext>
            </a:extLst>
          </p:cNvPr>
          <p:cNvSpPr txBox="1"/>
          <p:nvPr/>
        </p:nvSpPr>
        <p:spPr>
          <a:xfrm>
            <a:off x="5065776" y="4939986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4B557E6-A767-DF91-8025-BCA62A3FEE4A}"/>
              </a:ext>
            </a:extLst>
          </p:cNvPr>
          <p:cNvCxnSpPr>
            <a:cxnSpLocks/>
          </p:cNvCxnSpPr>
          <p:nvPr/>
        </p:nvCxnSpPr>
        <p:spPr>
          <a:xfrm>
            <a:off x="10784205" y="2176272"/>
            <a:ext cx="1185311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7F263D8-6763-0386-DC9E-1B6ECF5118B2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185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2FBAFA-76C3-4B92-A9A0-13ED01A748C0}"/>
              </a:ext>
            </a:extLst>
          </p:cNvPr>
          <p:cNvCxnSpPr>
            <a:cxnSpLocks/>
          </p:cNvCxnSpPr>
          <p:nvPr/>
        </p:nvCxnSpPr>
        <p:spPr>
          <a:xfrm flipV="1">
            <a:off x="2380992" y="2105993"/>
            <a:ext cx="0" cy="10020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72EBBC3-DDAD-4E9C-BD81-D49B0792D2BC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81A3937-9FB1-8814-4CEA-8854150B7B3B}"/>
              </a:ext>
            </a:extLst>
          </p:cNvPr>
          <p:cNvSpPr/>
          <p:nvPr/>
        </p:nvSpPr>
        <p:spPr>
          <a:xfrm>
            <a:off x="21907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9703763-BF92-91C1-034E-68974A9D7E83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0F6C04D-730D-5E69-76FA-43FA35BD1D6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7AF4F36-86EC-A7D0-5215-644D6CAF2204}"/>
              </a:ext>
            </a:extLst>
          </p:cNvPr>
          <p:cNvSpPr/>
          <p:nvPr/>
        </p:nvSpPr>
        <p:spPr>
          <a:xfrm>
            <a:off x="172837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CECFA3B-033F-8C56-0432-56C4548BB01E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B8CF94C-C02F-0B3A-86E5-932F85162050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7501DF1-178F-026C-3A7B-BD3F9D35E24E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BD255A-FDD6-AF3E-1547-3CDF16B4D3BB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D3563E-C820-4E5E-955A-B0FFE5CDD954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224F7C-5617-D9FF-7428-8B5267019886}"/>
              </a:ext>
            </a:extLst>
          </p:cNvPr>
          <p:cNvSpPr/>
          <p:nvPr/>
        </p:nvSpPr>
        <p:spPr>
          <a:xfrm>
            <a:off x="21907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11DE3F-B874-D584-9648-6967E456016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D692BA7-040D-06E1-0BF7-B3876E6284A6}"/>
              </a:ext>
            </a:extLst>
          </p:cNvPr>
          <p:cNvSpPr/>
          <p:nvPr/>
        </p:nvSpPr>
        <p:spPr>
          <a:xfrm>
            <a:off x="1728379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AC1976-6A41-67DD-EEE4-02B815BE7ABF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E31E5B-1F87-DC0C-DD4B-9B8DAE035FA8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C27CD2-93C0-74BE-24B7-4A0EFD8818A9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715695-73A1-5B6B-820D-E173C7DC7E3C}"/>
              </a:ext>
            </a:extLst>
          </p:cNvPr>
          <p:cNvSpPr txBox="1"/>
          <p:nvPr/>
        </p:nvSpPr>
        <p:spPr>
          <a:xfrm>
            <a:off x="9274899" y="2707920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L[j]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5D5C5C-4ABD-301B-A2FF-244CFC7DF01D}"/>
              </a:ext>
            </a:extLst>
          </p:cNvPr>
          <p:cNvCxnSpPr>
            <a:cxnSpLocks/>
          </p:cNvCxnSpPr>
          <p:nvPr/>
        </p:nvCxnSpPr>
        <p:spPr>
          <a:xfrm flipV="1">
            <a:off x="9927512" y="2105345"/>
            <a:ext cx="0" cy="434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BBECAF-B9C1-1F0F-3BFC-630EF28C72A0}"/>
              </a:ext>
            </a:extLst>
          </p:cNvPr>
          <p:cNvSpPr txBox="1"/>
          <p:nvPr/>
        </p:nvSpPr>
        <p:spPr>
          <a:xfrm>
            <a:off x="1364125" y="3228945"/>
            <a:ext cx="2033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C2A5A-BB80-E011-3F98-8361B6A0CE7E}"/>
              </a:ext>
            </a:extLst>
          </p:cNvPr>
          <p:cNvSpPr txBox="1"/>
          <p:nvPr/>
        </p:nvSpPr>
        <p:spPr>
          <a:xfrm>
            <a:off x="5065776" y="4939986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8F12BB6-3F55-7A43-F50D-8BB96A58B16D}"/>
              </a:ext>
            </a:extLst>
          </p:cNvPr>
          <p:cNvCxnSpPr>
            <a:cxnSpLocks/>
          </p:cNvCxnSpPr>
          <p:nvPr/>
        </p:nvCxnSpPr>
        <p:spPr>
          <a:xfrm>
            <a:off x="10784205" y="2176272"/>
            <a:ext cx="1185311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412861-9B79-D228-6B72-7A9C95C412CE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304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2FBAFA-76C3-4B92-A9A0-13ED01A748C0}"/>
              </a:ext>
            </a:extLst>
          </p:cNvPr>
          <p:cNvCxnSpPr>
            <a:cxnSpLocks/>
          </p:cNvCxnSpPr>
          <p:nvPr/>
        </p:nvCxnSpPr>
        <p:spPr>
          <a:xfrm flipV="1">
            <a:off x="2380992" y="2105993"/>
            <a:ext cx="0" cy="10020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72EBBC3-DDAD-4E9C-BD81-D49B0792D2BC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81A3937-9FB1-8814-4CEA-8854150B7B3B}"/>
              </a:ext>
            </a:extLst>
          </p:cNvPr>
          <p:cNvSpPr/>
          <p:nvPr/>
        </p:nvSpPr>
        <p:spPr>
          <a:xfrm>
            <a:off x="21907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9703763-BF92-91C1-034E-68974A9D7E83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0F6C04D-730D-5E69-76FA-43FA35BD1D6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7AF4F36-86EC-A7D0-5215-644D6CAF2204}"/>
              </a:ext>
            </a:extLst>
          </p:cNvPr>
          <p:cNvSpPr/>
          <p:nvPr/>
        </p:nvSpPr>
        <p:spPr>
          <a:xfrm>
            <a:off x="172837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CECFA3B-033F-8C56-0432-56C4548BB01E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B8CF94C-C02F-0B3A-86E5-932F85162050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7501DF1-178F-026C-3A7B-BD3F9D35E24E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BD255A-FDD6-AF3E-1547-3CDF16B4D3BB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D3563E-C820-4E5E-955A-B0FFE5CDD954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224F7C-5617-D9FF-7428-8B5267019886}"/>
              </a:ext>
            </a:extLst>
          </p:cNvPr>
          <p:cNvSpPr/>
          <p:nvPr/>
        </p:nvSpPr>
        <p:spPr>
          <a:xfrm>
            <a:off x="21907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11DE3F-B874-D584-9648-6967E4560166}"/>
              </a:ext>
            </a:extLst>
          </p:cNvPr>
          <p:cNvSpPr/>
          <p:nvPr/>
        </p:nvSpPr>
        <p:spPr>
          <a:xfrm>
            <a:off x="172837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D692BA7-040D-06E1-0BF7-B3876E6284A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AC1976-6A41-67DD-EEE4-02B815BE7ABF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E31E5B-1F87-DC0C-DD4B-9B8DAE035FA8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C27CD2-93C0-74BE-24B7-4A0EFD8818A9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715695-73A1-5B6B-820D-E173C7DC7E3C}"/>
              </a:ext>
            </a:extLst>
          </p:cNvPr>
          <p:cNvSpPr txBox="1"/>
          <p:nvPr/>
        </p:nvSpPr>
        <p:spPr>
          <a:xfrm>
            <a:off x="9274899" y="2707920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L[j]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5D5C5C-4ABD-301B-A2FF-244CFC7DF01D}"/>
              </a:ext>
            </a:extLst>
          </p:cNvPr>
          <p:cNvCxnSpPr>
            <a:cxnSpLocks/>
          </p:cNvCxnSpPr>
          <p:nvPr/>
        </p:nvCxnSpPr>
        <p:spPr>
          <a:xfrm flipV="1">
            <a:off x="9927512" y="2105345"/>
            <a:ext cx="0" cy="434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BBECAF-B9C1-1F0F-3BFC-630EF28C72A0}"/>
              </a:ext>
            </a:extLst>
          </p:cNvPr>
          <p:cNvSpPr txBox="1"/>
          <p:nvPr/>
        </p:nvSpPr>
        <p:spPr>
          <a:xfrm>
            <a:off x="1364125" y="3228945"/>
            <a:ext cx="2033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C2A5A-BB80-E011-3F98-8361B6A0CE7E}"/>
              </a:ext>
            </a:extLst>
          </p:cNvPr>
          <p:cNvSpPr txBox="1"/>
          <p:nvPr/>
        </p:nvSpPr>
        <p:spPr>
          <a:xfrm>
            <a:off x="5065776" y="4939986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B63CA2E-C457-281E-48F8-677C2A5255E5}"/>
              </a:ext>
            </a:extLst>
          </p:cNvPr>
          <p:cNvCxnSpPr>
            <a:cxnSpLocks/>
          </p:cNvCxnSpPr>
          <p:nvPr/>
        </p:nvCxnSpPr>
        <p:spPr>
          <a:xfrm>
            <a:off x="10784205" y="2176272"/>
            <a:ext cx="1185311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464C0B9-D2C9-65B8-B8CD-49FCD37D9FD8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816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2FBAFA-76C3-4B92-A9A0-13ED01A748C0}"/>
              </a:ext>
            </a:extLst>
          </p:cNvPr>
          <p:cNvCxnSpPr>
            <a:cxnSpLocks/>
          </p:cNvCxnSpPr>
          <p:nvPr/>
        </p:nvCxnSpPr>
        <p:spPr>
          <a:xfrm flipV="1">
            <a:off x="817368" y="2105993"/>
            <a:ext cx="0" cy="10020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72EBBC3-DDAD-4E9C-BD81-D49B0792D2BC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81A3937-9FB1-8814-4CEA-8854150B7B3B}"/>
              </a:ext>
            </a:extLst>
          </p:cNvPr>
          <p:cNvSpPr/>
          <p:nvPr/>
        </p:nvSpPr>
        <p:spPr>
          <a:xfrm>
            <a:off x="21907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9703763-BF92-91C1-034E-68974A9D7E83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0F6C04D-730D-5E69-76FA-43FA35BD1D6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7AF4F36-86EC-A7D0-5215-644D6CAF2204}"/>
              </a:ext>
            </a:extLst>
          </p:cNvPr>
          <p:cNvSpPr/>
          <p:nvPr/>
        </p:nvSpPr>
        <p:spPr>
          <a:xfrm>
            <a:off x="172837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CECFA3B-033F-8C56-0432-56C4548BB01E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B8CF94C-C02F-0B3A-86E5-932F85162050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7501DF1-178F-026C-3A7B-BD3F9D35E24E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BD255A-FDD6-AF3E-1547-3CDF16B4D3BB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D3563E-C820-4E5E-955A-B0FFE5CDD954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224F7C-5617-D9FF-7428-8B5267019886}"/>
              </a:ext>
            </a:extLst>
          </p:cNvPr>
          <p:cNvSpPr/>
          <p:nvPr/>
        </p:nvSpPr>
        <p:spPr>
          <a:xfrm>
            <a:off x="21907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11DE3F-B874-D584-9648-6967E4560166}"/>
              </a:ext>
            </a:extLst>
          </p:cNvPr>
          <p:cNvSpPr/>
          <p:nvPr/>
        </p:nvSpPr>
        <p:spPr>
          <a:xfrm>
            <a:off x="172837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D692BA7-040D-06E1-0BF7-B3876E6284A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AC1976-6A41-67DD-EEE4-02B815BE7ABF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E31E5B-1F87-DC0C-DD4B-9B8DAE035FA8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C27CD2-93C0-74BE-24B7-4A0EFD8818A9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715695-73A1-5B6B-820D-E173C7DC7E3C}"/>
              </a:ext>
            </a:extLst>
          </p:cNvPr>
          <p:cNvSpPr txBox="1"/>
          <p:nvPr/>
        </p:nvSpPr>
        <p:spPr>
          <a:xfrm>
            <a:off x="1728377" y="2768378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L[j]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5D5C5C-4ABD-301B-A2FF-244CFC7DF01D}"/>
              </a:ext>
            </a:extLst>
          </p:cNvPr>
          <p:cNvCxnSpPr>
            <a:cxnSpLocks/>
          </p:cNvCxnSpPr>
          <p:nvPr/>
        </p:nvCxnSpPr>
        <p:spPr>
          <a:xfrm flipV="1">
            <a:off x="2380990" y="2165803"/>
            <a:ext cx="0" cy="434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BBECAF-B9C1-1F0F-3BFC-630EF28C72A0}"/>
              </a:ext>
            </a:extLst>
          </p:cNvPr>
          <p:cNvSpPr txBox="1"/>
          <p:nvPr/>
        </p:nvSpPr>
        <p:spPr>
          <a:xfrm>
            <a:off x="-199499" y="3228945"/>
            <a:ext cx="2033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C2A5A-BB80-E011-3F98-8361B6A0CE7E}"/>
              </a:ext>
            </a:extLst>
          </p:cNvPr>
          <p:cNvSpPr txBox="1"/>
          <p:nvPr/>
        </p:nvSpPr>
        <p:spPr>
          <a:xfrm>
            <a:off x="5065776" y="4939986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2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79225EB-760C-893C-1B03-86D643F16DAC}"/>
              </a:ext>
            </a:extLst>
          </p:cNvPr>
          <p:cNvCxnSpPr>
            <a:cxnSpLocks/>
          </p:cNvCxnSpPr>
          <p:nvPr/>
        </p:nvCxnSpPr>
        <p:spPr>
          <a:xfrm>
            <a:off x="9274899" y="2176272"/>
            <a:ext cx="2694617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A85E646-F242-78F2-5D64-45B9D7239B3A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586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2FBAFA-76C3-4B92-A9A0-13ED01A748C0}"/>
              </a:ext>
            </a:extLst>
          </p:cNvPr>
          <p:cNvCxnSpPr>
            <a:cxnSpLocks/>
          </p:cNvCxnSpPr>
          <p:nvPr/>
        </p:nvCxnSpPr>
        <p:spPr>
          <a:xfrm flipV="1">
            <a:off x="2380990" y="2166451"/>
            <a:ext cx="0" cy="10020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72EBBC3-DDAD-4E9C-BD81-D49B0792D2BC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81A3937-9FB1-8814-4CEA-8854150B7B3B}"/>
              </a:ext>
            </a:extLst>
          </p:cNvPr>
          <p:cNvSpPr/>
          <p:nvPr/>
        </p:nvSpPr>
        <p:spPr>
          <a:xfrm>
            <a:off x="21907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9703763-BF92-91C1-034E-68974A9D7E83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0F6C04D-730D-5E69-76FA-43FA35BD1D6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7AF4F36-86EC-A7D0-5215-644D6CAF2204}"/>
              </a:ext>
            </a:extLst>
          </p:cNvPr>
          <p:cNvSpPr/>
          <p:nvPr/>
        </p:nvSpPr>
        <p:spPr>
          <a:xfrm>
            <a:off x="172837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CECFA3B-033F-8C56-0432-56C4548BB01E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B8CF94C-C02F-0B3A-86E5-932F85162050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7501DF1-178F-026C-3A7B-BD3F9D35E24E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BD255A-FDD6-AF3E-1547-3CDF16B4D3BB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D3563E-C820-4E5E-955A-B0FFE5CDD954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224F7C-5617-D9FF-7428-8B5267019886}"/>
              </a:ext>
            </a:extLst>
          </p:cNvPr>
          <p:cNvSpPr/>
          <p:nvPr/>
        </p:nvSpPr>
        <p:spPr>
          <a:xfrm>
            <a:off x="21907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11DE3F-B874-D584-9648-6967E4560166}"/>
              </a:ext>
            </a:extLst>
          </p:cNvPr>
          <p:cNvSpPr/>
          <p:nvPr/>
        </p:nvSpPr>
        <p:spPr>
          <a:xfrm>
            <a:off x="172837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D692BA7-040D-06E1-0BF7-B3876E6284A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AC1976-6A41-67DD-EEE4-02B815BE7ABF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E31E5B-1F87-DC0C-DD4B-9B8DAE035FA8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C27CD2-93C0-74BE-24B7-4A0EFD8818A9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715695-73A1-5B6B-820D-E173C7DC7E3C}"/>
              </a:ext>
            </a:extLst>
          </p:cNvPr>
          <p:cNvSpPr txBox="1"/>
          <p:nvPr/>
        </p:nvSpPr>
        <p:spPr>
          <a:xfrm>
            <a:off x="1728377" y="2768378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L[j]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5D5C5C-4ABD-301B-A2FF-244CFC7DF01D}"/>
              </a:ext>
            </a:extLst>
          </p:cNvPr>
          <p:cNvCxnSpPr>
            <a:cxnSpLocks/>
          </p:cNvCxnSpPr>
          <p:nvPr/>
        </p:nvCxnSpPr>
        <p:spPr>
          <a:xfrm flipV="1">
            <a:off x="2380990" y="2165803"/>
            <a:ext cx="0" cy="434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BBECAF-B9C1-1F0F-3BFC-630EF28C72A0}"/>
              </a:ext>
            </a:extLst>
          </p:cNvPr>
          <p:cNvSpPr txBox="1"/>
          <p:nvPr/>
        </p:nvSpPr>
        <p:spPr>
          <a:xfrm>
            <a:off x="1364123" y="3289403"/>
            <a:ext cx="2033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C2A5A-BB80-E011-3F98-8361B6A0CE7E}"/>
              </a:ext>
            </a:extLst>
          </p:cNvPr>
          <p:cNvSpPr txBox="1"/>
          <p:nvPr/>
        </p:nvSpPr>
        <p:spPr>
          <a:xfrm>
            <a:off x="5065776" y="4939986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2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60D0D87-8C59-6C82-6786-B7B9600007D0}"/>
              </a:ext>
            </a:extLst>
          </p:cNvPr>
          <p:cNvCxnSpPr>
            <a:cxnSpLocks/>
          </p:cNvCxnSpPr>
          <p:nvPr/>
        </p:nvCxnSpPr>
        <p:spPr>
          <a:xfrm>
            <a:off x="9274899" y="2176272"/>
            <a:ext cx="2694617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DB97744-578D-FD8F-13BF-1917B6B179EF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996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2FBAFA-76C3-4B92-A9A0-13ED01A748C0}"/>
              </a:ext>
            </a:extLst>
          </p:cNvPr>
          <p:cNvCxnSpPr>
            <a:cxnSpLocks/>
          </p:cNvCxnSpPr>
          <p:nvPr/>
        </p:nvCxnSpPr>
        <p:spPr>
          <a:xfrm flipV="1">
            <a:off x="2380990" y="2166451"/>
            <a:ext cx="0" cy="10020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72EBBC3-DDAD-4E9C-BD81-D49B0792D2BC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81A3937-9FB1-8814-4CEA-8854150B7B3B}"/>
              </a:ext>
            </a:extLst>
          </p:cNvPr>
          <p:cNvSpPr/>
          <p:nvPr/>
        </p:nvSpPr>
        <p:spPr>
          <a:xfrm>
            <a:off x="21907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9703763-BF92-91C1-034E-68974A9D7E83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0F6C04D-730D-5E69-76FA-43FA35BD1D6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7AF4F36-86EC-A7D0-5215-644D6CAF2204}"/>
              </a:ext>
            </a:extLst>
          </p:cNvPr>
          <p:cNvSpPr/>
          <p:nvPr/>
        </p:nvSpPr>
        <p:spPr>
          <a:xfrm>
            <a:off x="172837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CECFA3B-033F-8C56-0432-56C4548BB01E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B8CF94C-C02F-0B3A-86E5-932F85162050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7501DF1-178F-026C-3A7B-BD3F9D35E24E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BD255A-FDD6-AF3E-1547-3CDF16B4D3BB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D3563E-C820-4E5E-955A-B0FFE5CDD954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224F7C-5617-D9FF-7428-8B5267019886}"/>
              </a:ext>
            </a:extLst>
          </p:cNvPr>
          <p:cNvSpPr/>
          <p:nvPr/>
        </p:nvSpPr>
        <p:spPr>
          <a:xfrm>
            <a:off x="21907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11DE3F-B874-D584-9648-6967E4560166}"/>
              </a:ext>
            </a:extLst>
          </p:cNvPr>
          <p:cNvSpPr/>
          <p:nvPr/>
        </p:nvSpPr>
        <p:spPr>
          <a:xfrm>
            <a:off x="172837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D692BA7-040D-06E1-0BF7-B3876E6284A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AC1976-6A41-67DD-EEE4-02B815BE7ABF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E31E5B-1F87-DC0C-DD4B-9B8DAE035FA8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C27CD2-93C0-74BE-24B7-4A0EFD8818A9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715695-73A1-5B6B-820D-E173C7DC7E3C}"/>
              </a:ext>
            </a:extLst>
          </p:cNvPr>
          <p:cNvSpPr txBox="1"/>
          <p:nvPr/>
        </p:nvSpPr>
        <p:spPr>
          <a:xfrm>
            <a:off x="3237683" y="2768378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L[j]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5D5C5C-4ABD-301B-A2FF-244CFC7DF01D}"/>
              </a:ext>
            </a:extLst>
          </p:cNvPr>
          <p:cNvCxnSpPr>
            <a:cxnSpLocks/>
          </p:cNvCxnSpPr>
          <p:nvPr/>
        </p:nvCxnSpPr>
        <p:spPr>
          <a:xfrm flipV="1">
            <a:off x="3890296" y="2165803"/>
            <a:ext cx="0" cy="434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BBECAF-B9C1-1F0F-3BFC-630EF28C72A0}"/>
              </a:ext>
            </a:extLst>
          </p:cNvPr>
          <p:cNvSpPr txBox="1"/>
          <p:nvPr/>
        </p:nvSpPr>
        <p:spPr>
          <a:xfrm>
            <a:off x="1364123" y="3289403"/>
            <a:ext cx="2033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C2A5A-BB80-E011-3F98-8361B6A0CE7E}"/>
              </a:ext>
            </a:extLst>
          </p:cNvPr>
          <p:cNvSpPr txBox="1"/>
          <p:nvPr/>
        </p:nvSpPr>
        <p:spPr>
          <a:xfrm>
            <a:off x="5065776" y="4939986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2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5D00256-A712-65EC-90FE-88410D6DCB69}"/>
              </a:ext>
            </a:extLst>
          </p:cNvPr>
          <p:cNvCxnSpPr>
            <a:cxnSpLocks/>
          </p:cNvCxnSpPr>
          <p:nvPr/>
        </p:nvCxnSpPr>
        <p:spPr>
          <a:xfrm>
            <a:off x="9274899" y="2176272"/>
            <a:ext cx="2694617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14D2247-716D-FB19-C610-B5D842C3A050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017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2FBAFA-76C3-4B92-A9A0-13ED01A748C0}"/>
              </a:ext>
            </a:extLst>
          </p:cNvPr>
          <p:cNvCxnSpPr>
            <a:cxnSpLocks/>
          </p:cNvCxnSpPr>
          <p:nvPr/>
        </p:nvCxnSpPr>
        <p:spPr>
          <a:xfrm flipV="1">
            <a:off x="3890296" y="2166451"/>
            <a:ext cx="0" cy="10020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72EBBC3-DDAD-4E9C-BD81-D49B0792D2BC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81A3937-9FB1-8814-4CEA-8854150B7B3B}"/>
              </a:ext>
            </a:extLst>
          </p:cNvPr>
          <p:cNvSpPr/>
          <p:nvPr/>
        </p:nvSpPr>
        <p:spPr>
          <a:xfrm>
            <a:off x="21907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9703763-BF92-91C1-034E-68974A9D7E83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0F6C04D-730D-5E69-76FA-43FA35BD1D6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7AF4F36-86EC-A7D0-5215-644D6CAF2204}"/>
              </a:ext>
            </a:extLst>
          </p:cNvPr>
          <p:cNvSpPr/>
          <p:nvPr/>
        </p:nvSpPr>
        <p:spPr>
          <a:xfrm>
            <a:off x="1728379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CECFA3B-033F-8C56-0432-56C4548BB01E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B8CF94C-C02F-0B3A-86E5-932F85162050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7501DF1-178F-026C-3A7B-BD3F9D35E24E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noFill/>
          <a:ln>
            <a:solidFill>
              <a:srgbClr val="002B3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BD255A-FDD6-AF3E-1547-3CDF16B4D3BB}"/>
              </a:ext>
            </a:extLst>
          </p:cNvPr>
          <p:cNvSpPr/>
          <p:nvPr/>
        </p:nvSpPr>
        <p:spPr>
          <a:xfrm>
            <a:off x="776559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D3563E-C820-4E5E-955A-B0FFE5CDD954}"/>
              </a:ext>
            </a:extLst>
          </p:cNvPr>
          <p:cNvSpPr/>
          <p:nvPr/>
        </p:nvSpPr>
        <p:spPr>
          <a:xfrm>
            <a:off x="10784205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224F7C-5617-D9FF-7428-8B5267019886}"/>
              </a:ext>
            </a:extLst>
          </p:cNvPr>
          <p:cNvSpPr/>
          <p:nvPr/>
        </p:nvSpPr>
        <p:spPr>
          <a:xfrm>
            <a:off x="21907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11DE3F-B874-D584-9648-6967E4560166}"/>
              </a:ext>
            </a:extLst>
          </p:cNvPr>
          <p:cNvSpPr/>
          <p:nvPr/>
        </p:nvSpPr>
        <p:spPr>
          <a:xfrm>
            <a:off x="172837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D692BA7-040D-06E1-0BF7-B3876E6284A6}"/>
              </a:ext>
            </a:extLst>
          </p:cNvPr>
          <p:cNvSpPr/>
          <p:nvPr/>
        </p:nvSpPr>
        <p:spPr>
          <a:xfrm>
            <a:off x="9274899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AC1976-6A41-67DD-EEE4-02B815BE7ABF}"/>
              </a:ext>
            </a:extLst>
          </p:cNvPr>
          <p:cNvSpPr/>
          <p:nvPr/>
        </p:nvSpPr>
        <p:spPr>
          <a:xfrm>
            <a:off x="3237683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E31E5B-1F87-DC0C-DD4B-9B8DAE035FA8}"/>
              </a:ext>
            </a:extLst>
          </p:cNvPr>
          <p:cNvSpPr/>
          <p:nvPr/>
        </p:nvSpPr>
        <p:spPr>
          <a:xfrm>
            <a:off x="4746987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C27CD2-93C0-74BE-24B7-4A0EFD8818A9}"/>
              </a:ext>
            </a:extLst>
          </p:cNvPr>
          <p:cNvSpPr/>
          <p:nvPr/>
        </p:nvSpPr>
        <p:spPr>
          <a:xfrm>
            <a:off x="6256291" y="173736"/>
            <a:ext cx="1188720" cy="1828800"/>
          </a:xfrm>
          <a:prstGeom prst="roundRect">
            <a:avLst>
              <a:gd name="adj" fmla="val 9636"/>
            </a:avLst>
          </a:prstGeom>
          <a:solidFill>
            <a:srgbClr val="FDF6E3"/>
          </a:solidFill>
          <a:ln>
            <a:solidFill>
              <a:srgbClr val="002B3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715695-73A1-5B6B-820D-E173C7DC7E3C}"/>
              </a:ext>
            </a:extLst>
          </p:cNvPr>
          <p:cNvSpPr txBox="1"/>
          <p:nvPr/>
        </p:nvSpPr>
        <p:spPr>
          <a:xfrm>
            <a:off x="3237683" y="2768378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L[j]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5D5C5C-4ABD-301B-A2FF-244CFC7DF01D}"/>
              </a:ext>
            </a:extLst>
          </p:cNvPr>
          <p:cNvCxnSpPr>
            <a:cxnSpLocks/>
          </p:cNvCxnSpPr>
          <p:nvPr/>
        </p:nvCxnSpPr>
        <p:spPr>
          <a:xfrm flipV="1">
            <a:off x="3890296" y="2165803"/>
            <a:ext cx="0" cy="434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BBECAF-B9C1-1F0F-3BFC-630EF28C72A0}"/>
              </a:ext>
            </a:extLst>
          </p:cNvPr>
          <p:cNvSpPr txBox="1"/>
          <p:nvPr/>
        </p:nvSpPr>
        <p:spPr>
          <a:xfrm>
            <a:off x="2873429" y="3289403"/>
            <a:ext cx="2033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C2A5A-BB80-E011-3F98-8361B6A0CE7E}"/>
              </a:ext>
            </a:extLst>
          </p:cNvPr>
          <p:cNvSpPr txBox="1"/>
          <p:nvPr/>
        </p:nvSpPr>
        <p:spPr>
          <a:xfrm>
            <a:off x="5065776" y="4939986"/>
            <a:ext cx="130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2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7F4C11B-2B2C-DF25-D4A7-BB36429F2F07}"/>
              </a:ext>
            </a:extLst>
          </p:cNvPr>
          <p:cNvCxnSpPr>
            <a:cxnSpLocks/>
          </p:cNvCxnSpPr>
          <p:nvPr/>
        </p:nvCxnSpPr>
        <p:spPr>
          <a:xfrm>
            <a:off x="9274899" y="2176272"/>
            <a:ext cx="2694617" cy="0"/>
          </a:xfrm>
          <a:prstGeom prst="straightConnector1">
            <a:avLst/>
          </a:prstGeom>
          <a:ln w="38100">
            <a:solidFill>
              <a:srgbClr val="002B3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2E57F2B-5D99-CDDE-8BD3-8A2AB6F56EB6}"/>
              </a:ext>
            </a:extLst>
          </p:cNvPr>
          <p:cNvSpPr txBox="1"/>
          <p:nvPr/>
        </p:nvSpPr>
        <p:spPr>
          <a:xfrm>
            <a:off x="10603598" y="2426665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sorted </a:t>
            </a:r>
            <a:r>
              <a:rPr lang="en-US" dirty="0" err="1"/>
              <a:t>sublist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963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Bubblesort Visuals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Card Sorting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</TotalTime>
  <Words>28202</Words>
  <Application>Microsoft Office PowerPoint</Application>
  <PresentationFormat>Widescreen</PresentationFormat>
  <Paragraphs>7514</Paragraphs>
  <Slides>338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338</vt:i4>
      </vt:variant>
    </vt:vector>
  </HeadingPairs>
  <TitlesOfParts>
    <vt:vector size="348" baseType="lpstr">
      <vt:lpstr>Aptos</vt:lpstr>
      <vt:lpstr>Aptos Display</vt:lpstr>
      <vt:lpstr>Arial</vt:lpstr>
      <vt:lpstr>Cambria Math</vt:lpstr>
      <vt:lpstr>Consolas</vt:lpstr>
      <vt:lpstr>Courier New</vt:lpstr>
      <vt:lpstr>Times New Roman</vt:lpstr>
      <vt:lpstr>Custom Design</vt:lpstr>
      <vt:lpstr>Bubblesort Visuals</vt:lpstr>
      <vt:lpstr>Card Sorting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Sorting</vt:lpstr>
      <vt:lpstr>Sorting Algorithms</vt:lpstr>
      <vt:lpstr>Sorting – how to test?</vt:lpstr>
      <vt:lpstr>Sorting – how to test?</vt:lpstr>
      <vt:lpstr>Sorting – how to test?</vt:lpstr>
      <vt:lpstr>Sorting – how to test?</vt:lpstr>
      <vt:lpstr>PowerPoint Presentation</vt:lpstr>
      <vt:lpstr>Bubblesort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Bubblesort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Selection sort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Quadratic Sorting Algorithms</dc:title>
  <dc:creator>Scoggin, Jake</dc:creator>
  <cp:lastModifiedBy>Scoggin, Jake</cp:lastModifiedBy>
  <cp:revision>1</cp:revision>
  <dcterms:created xsi:type="dcterms:W3CDTF">2024-02-28T15:56:36Z</dcterms:created>
  <dcterms:modified xsi:type="dcterms:W3CDTF">2024-10-11T15:10:55Z</dcterms:modified>
</cp:coreProperties>
</file>